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00C2A-02B5-4491-B3D2-A67DCFA9E626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9BE51-F837-467C-9433-1077378D93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0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9BE51-F837-467C-9433-1077378D937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1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BC0C7-B25F-BFF9-A396-4716F48BF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260053-A2C6-2FD9-3415-94724D489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07CA63-BD63-4D84-9AD3-0FA8B94B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D57F0-E94E-973C-A3CB-C22F909E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807B87-A24E-F2C0-30B3-1F16A87A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38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6C4AF-B06F-50F6-43B3-45325C52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FB3D8A-29A3-D17B-23A9-1A746A382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4E66FC-F108-1F35-D55C-396D55CE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8F158-5A81-4DB5-2C3F-8D1B9007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089EC-729F-5124-297B-613D3710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73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4F3364-8B7B-9191-D6A0-0E461F808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8B8213-0446-169F-A128-8026598C0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F09A29-9342-32B1-E351-5CB4AFE0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5C301-75B7-3C8C-3BDB-019C2DD0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7CAEE-304B-CC34-B6E9-D1AD59D1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78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039A-95F8-46FF-D420-EF04709C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772CA2-D354-BCA5-F8D8-C2B6C46D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4BCB83-4BB4-85A2-BE91-58BB3E86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5B651-0019-0D4E-C049-26B7E0BB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62967-2471-7D32-101C-6303594E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7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50426-BF85-F639-6C75-73D63E82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BD748-32ED-AC32-EE8A-EA82544B7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8CF8D-3EE0-D290-B30E-06D3A4A5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5B2203-3615-9D51-3029-8EA820C4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6B2D73-236B-C979-5627-209C7F01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03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F588B-32C5-321C-6FBC-BE58A558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228CFA-3FD7-8AE7-D9C1-5E75030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FF716F-E8AE-5780-CC56-074620E68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663B63-41EF-1945-4E9E-814172D6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CDD349-53C7-F54B-CFDB-4D313BE0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B86A53-DA2C-87F3-E96E-DC5F346B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15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59560-0395-8DBB-890B-84D821F1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54F02-10CA-C609-42F1-DECA93A39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E9BE2E-6947-C10B-3D21-0C154F83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85A5FD-592F-0F5E-F177-780AACF6B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73CCF6-8756-895A-1860-C588DD280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15AE75-DDDF-F434-5DF0-B9177F72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A2191C-73F8-5C16-C8D0-A757BD0D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9C3B1-5228-4A24-FBE1-4E919E2A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74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F9C98-DCEA-E539-74FC-D45640EE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3F65E1-39A8-CFC0-93C0-9EFFC763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93766F-AD29-4F13-864A-95E6AC02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A00E05-E365-0F22-28BE-4B8616AE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24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077196-7FC7-EDCD-AC7F-04B81258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4336A1-E847-599E-3D35-9CA4843D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077A13-72F0-5974-C1DC-BE46D7E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11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E21A1-317A-2F72-09E4-B8C5C629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C4477-A428-8768-D696-83B637130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A6C84A-11BD-D83D-AD1B-1325D90EE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E8AF7-291E-3C37-9278-459DC0D5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0D7CF5-5DD1-E174-A40A-495BE656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CE8CA-A702-BF6E-7852-7548BB9A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48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14743-2688-3D6B-8ECC-12CFC881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4CD848-F2C1-497F-7014-C43430984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CAC09F-3FA5-7F21-6234-7036FF35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BE461-EE41-7FE4-ACE8-FF1D019E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E6F185-10D5-059B-55BD-16B44E8B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8D8FBF-008F-4E14-8709-7E0CDC29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5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11FD45-2294-9E33-4C39-3FAC3CC7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B98025-2FE7-C6AE-348C-81D788C88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83DA66-E37E-1C37-F7D3-563936521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74C1-F58A-4E97-9E3D-28F70A442ECD}" type="datetimeFigureOut">
              <a:rPr lang="es-ES" smtClean="0"/>
              <a:t>07/01/2023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32975-6770-2C8D-8304-7BDE14E12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415305-6CD0-E7DD-864C-0DAC43410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5917-22A7-44C8-9343-76EF456BF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3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ndos de pantalla de Navidad: Descarga HD gratuita [500+ HQ ...">
            <a:extLst>
              <a:ext uri="{FF2B5EF4-FFF2-40B4-BE49-F238E27FC236}">
                <a16:creationId xmlns:a16="http://schemas.microsoft.com/office/drawing/2014/main" id="{14F4C857-0C73-1BC8-6795-8DFB5AA9E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" b="799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DBA550-27E2-3CB4-3152-F58C730F8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FFFFFF"/>
                </a:solidFill>
              </a:rPr>
              <a:t>“Ayudando en la campaña de Navidad”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4A21B5-D7AA-E99F-2D15-5A1F36CBC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087041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2200" dirty="0">
                <a:solidFill>
                  <a:srgbClr val="FFFFFF"/>
                </a:solidFill>
              </a:rPr>
              <a:t>Irene Quesada Sarmiento</a:t>
            </a:r>
          </a:p>
          <a:p>
            <a:r>
              <a:rPr lang="es-ES" sz="2200" dirty="0">
                <a:solidFill>
                  <a:srgbClr val="FFFFFF"/>
                </a:solidFill>
              </a:rPr>
              <a:t>Curso 2022-2023</a:t>
            </a:r>
          </a:p>
          <a:p>
            <a:r>
              <a:rPr lang="es-ES" sz="2200" dirty="0" err="1">
                <a:solidFill>
                  <a:srgbClr val="FFFFFF"/>
                </a:solidFill>
              </a:rPr>
              <a:t>Lycée</a:t>
            </a:r>
            <a:r>
              <a:rPr lang="es-ES" sz="2200" dirty="0">
                <a:solidFill>
                  <a:srgbClr val="FFFFFF"/>
                </a:solidFill>
              </a:rPr>
              <a:t> </a:t>
            </a:r>
            <a:r>
              <a:rPr lang="es-ES" sz="2200" dirty="0" err="1">
                <a:solidFill>
                  <a:srgbClr val="FFFFFF"/>
                </a:solidFill>
              </a:rPr>
              <a:t>Professionnel</a:t>
            </a:r>
            <a:r>
              <a:rPr lang="es-ES" sz="2200" dirty="0">
                <a:solidFill>
                  <a:srgbClr val="FFFFFF"/>
                </a:solidFill>
              </a:rPr>
              <a:t> Théodore Monod y </a:t>
            </a:r>
            <a:r>
              <a:rPr lang="es-ES" sz="2200" dirty="0" err="1">
                <a:solidFill>
                  <a:srgbClr val="FFFFFF"/>
                </a:solidFill>
              </a:rPr>
              <a:t>Collège</a:t>
            </a:r>
            <a:r>
              <a:rPr lang="es-ES" sz="2200" dirty="0">
                <a:solidFill>
                  <a:srgbClr val="FFFFFF"/>
                </a:solidFill>
              </a:rPr>
              <a:t> La Fontaine</a:t>
            </a:r>
          </a:p>
        </p:txBody>
      </p:sp>
    </p:spTree>
    <p:extLst>
      <p:ext uri="{BB962C8B-B14F-4D97-AF65-F5344CB8AC3E}">
        <p14:creationId xmlns:p14="http://schemas.microsoft.com/office/powerpoint/2010/main" val="34555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9C5F4-A706-881E-A27B-1F82BC18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F4274-2D12-0963-8F59-79D4464E0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26E7C5-5E7C-7515-4FFE-2AF718EF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285750"/>
            <a:ext cx="89058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0C439-0444-326F-9A79-CE33FFA1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D9EB5-D9A3-2D72-604D-2B3582B4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201705-6117-F690-21A7-E43FB74EA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1" r="5824"/>
          <a:stretch/>
        </p:blipFill>
        <p:spPr>
          <a:xfrm rot="16200000">
            <a:off x="2666999" y="47626"/>
            <a:ext cx="6858001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8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0C439-0444-326F-9A79-CE33FFA1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569" y="2766217"/>
            <a:ext cx="4423611" cy="1325563"/>
          </a:xfrm>
        </p:spPr>
        <p:txBody>
          <a:bodyPr>
            <a:normAutofit/>
          </a:bodyPr>
          <a:lstStyle/>
          <a:p>
            <a:r>
              <a:rPr lang="es-ES" sz="2400" b="1" dirty="0"/>
              <a:t>El Corte Ingles, imposible prescindir de él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E7DA395-97C4-1759-BDDD-7FF401234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25832" y="669757"/>
            <a:ext cx="6416461" cy="5518484"/>
          </a:xfrm>
        </p:spPr>
      </p:pic>
    </p:spTree>
    <p:extLst>
      <p:ext uri="{BB962C8B-B14F-4D97-AF65-F5344CB8AC3E}">
        <p14:creationId xmlns:p14="http://schemas.microsoft.com/office/powerpoint/2010/main" val="291647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491C9A8-0A5A-0B89-AB02-6A965B37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230" y="16561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s-ES" sz="11500" dirty="0"/>
              <a:t>¡Muchas gracias!</a:t>
            </a:r>
          </a:p>
        </p:txBody>
      </p:sp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FB814A4C-F7E2-E39C-DA7C-F8820F431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71" y="1084088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407FD-B580-C4AB-844A-19A4BEAB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Lycée</a:t>
            </a:r>
            <a:r>
              <a:rPr lang="es-ES" b="1" dirty="0"/>
              <a:t> </a:t>
            </a:r>
            <a:r>
              <a:rPr lang="es-ES" b="1" dirty="0" err="1"/>
              <a:t>Professionnel</a:t>
            </a:r>
            <a:r>
              <a:rPr lang="es-ES" b="1" dirty="0"/>
              <a:t> Théodore Monod</a:t>
            </a:r>
          </a:p>
        </p:txBody>
      </p:sp>
      <p:pic>
        <p:nvPicPr>
          <p:cNvPr id="2052" name="Picture 4" descr="Lycée professionnel Théodore Monod">
            <a:extLst>
              <a:ext uri="{FF2B5EF4-FFF2-40B4-BE49-F238E27FC236}">
                <a16:creationId xmlns:a16="http://schemas.microsoft.com/office/drawing/2014/main" id="{2221327A-019C-5080-4245-F53975CA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690688"/>
            <a:ext cx="6000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FA15953-AEAD-8321-8351-3D7B58B4A8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542799" cy="203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2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D3753EF0-1598-CBB3-9289-6D3ADD317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364759"/>
              </p:ext>
            </p:extLst>
          </p:nvPr>
        </p:nvGraphicFramePr>
        <p:xfrm>
          <a:off x="838200" y="320040"/>
          <a:ext cx="10607040" cy="54830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658257967"/>
                    </a:ext>
                  </a:extLst>
                </a:gridCol>
                <a:gridCol w="6720840">
                  <a:extLst>
                    <a:ext uri="{9D8B030D-6E8A-4147-A177-3AD203B41FA5}">
                      <a16:colId xmlns:a16="http://schemas.microsoft.com/office/drawing/2014/main" val="668068224"/>
                    </a:ext>
                  </a:extLst>
                </a:gridCol>
              </a:tblGrid>
              <a:tr h="67188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Sesión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Objetivos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979652"/>
                  </a:ext>
                </a:extLst>
              </a:tr>
              <a:tr h="8927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Sesión 1</a:t>
                      </a:r>
                      <a:r>
                        <a:rPr lang="es-ES" sz="1900" b="0" u="sng" strike="noStrike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s-E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”¡A descubrir empresas españolas!”</a:t>
                      </a:r>
                      <a:endParaRPr lang="es-ES" sz="19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Descubrir tres empresas españolas y saber presentarlas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136957"/>
                  </a:ext>
                </a:extLst>
              </a:tr>
              <a:tr h="6751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Sesión 2 </a:t>
                      </a:r>
                      <a:r>
                        <a:rPr lang="es-E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“Paseo por las empresas españolas”</a:t>
                      </a:r>
                      <a:endParaRPr lang="es-ES" sz="19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Saber buscar información de una empresa y poder presentarla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339328"/>
                  </a:ext>
                </a:extLst>
              </a:tr>
              <a:tr h="11623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Sesión con Asistente “Ayudando en la Campaña de Navidad”</a:t>
                      </a:r>
                      <a:endParaRPr lang="es-ES" sz="19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Descubrir El Corte Inglés y crear un eslogan y un logo para la campaña de Navidad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577165"/>
                  </a:ext>
                </a:extLst>
              </a:tr>
              <a:tr h="67188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Sesión 3 </a:t>
                      </a:r>
                      <a:r>
                        <a:rPr lang="es-E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“En mi empresa…”</a:t>
                      </a:r>
                      <a:endParaRPr lang="es-ES" sz="19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Inventar su propia empresa y presentarla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596918"/>
                  </a:ext>
                </a:extLst>
              </a:tr>
              <a:tr h="67188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Sesión 4</a:t>
                      </a:r>
                      <a:r>
                        <a:rPr lang="es-E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“Grandes grupos españoles”</a:t>
                      </a:r>
                      <a:endParaRPr lang="es-ES" sz="19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Conocer grandes cadenas empresariales españolas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819472"/>
                  </a:ext>
                </a:extLst>
              </a:tr>
              <a:tr h="67188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0" u="sng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Projet</a:t>
                      </a:r>
                      <a:r>
                        <a:rPr lang="es-ES" sz="19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 Final</a:t>
                      </a:r>
                      <a:endParaRPr lang="es-ES" sz="1900" u="sng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CE y 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047404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986FE8E-7AFD-A6BF-26D8-8D7001DD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3113"/>
            <a:ext cx="10515600" cy="982028"/>
          </a:xfrm>
        </p:spPr>
        <p:txBody>
          <a:bodyPr/>
          <a:lstStyle/>
          <a:p>
            <a:r>
              <a:rPr lang="es-ES" b="1" dirty="0"/>
              <a:t>Secuencia “En mi empresa”</a:t>
            </a:r>
          </a:p>
        </p:txBody>
      </p:sp>
    </p:spTree>
    <p:extLst>
      <p:ext uri="{BB962C8B-B14F-4D97-AF65-F5344CB8AC3E}">
        <p14:creationId xmlns:p14="http://schemas.microsoft.com/office/powerpoint/2010/main" val="31165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72E28E-B96B-87CD-2A14-CE9204D8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Sesión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Ayudando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Campaña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Navidad”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44219-F497-B439-DBDE-E2F4D80B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684" y="1670857"/>
            <a:ext cx="10178934" cy="5579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Kahoot sobre las empresas españolas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BF755554-4760-E466-5E5E-18AA5CD75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r="-2" b="-2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13A0946-1963-1F22-9510-D7FBB5E15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r="-2" b="-2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72E28E-B96B-87CD-2A14-CE9204D8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Sesión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Ayudando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Campaña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Navidad”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44219-F497-B439-DBDE-E2F4D80B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684" y="1670857"/>
            <a:ext cx="10178934" cy="5579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Presentación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Corte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Inglés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la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8DD27A2-B4BE-B865-D8BB-9C0F790B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" y="2400473"/>
            <a:ext cx="6096000" cy="38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010C7C7-09A6-C444-E71D-9830BA08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51" y="2400472"/>
            <a:ext cx="6096000" cy="38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5D1567-76BB-4632-0F7C-48DC226C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32CF2B-60D2-E0B5-2A46-DB48A90862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1407FC-DEFD-E383-953B-AAD2873A3F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1" y="205624"/>
            <a:ext cx="11177337" cy="62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7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1C473-FD08-AA35-D8CD-27DBD0B9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C76F2-E9D4-F23C-48A1-AF9A938F0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F9C6C4-DADF-F7F9-A926-D9A6BFF5B6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DF6D861-D247-9EF9-62B3-D5FEF601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1" y="365125"/>
            <a:ext cx="10896637" cy="61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7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50F5101-2153-77D3-A099-8AB83E24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Los criterios de evaluación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2FB8F03-A174-4E7A-59F3-4F209380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67" y="664308"/>
            <a:ext cx="7930250" cy="56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9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50F5101-2153-77D3-A099-8AB83E24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Los criterios de evaluación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0767E61-DC97-E6FD-9607-4DA8A813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4" y="664308"/>
            <a:ext cx="8116817" cy="56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31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Panorámica</PresentationFormat>
  <Paragraphs>29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Tema de Office</vt:lpstr>
      <vt:lpstr>“Ayudando en la campaña de Navidad”</vt:lpstr>
      <vt:lpstr>Lycée Professionnel Théodore Monod</vt:lpstr>
      <vt:lpstr>Secuencia “En mi empresa”</vt:lpstr>
      <vt:lpstr>Sesión “Ayudando en la Campaña de Navidad”</vt:lpstr>
      <vt:lpstr>Sesión “Ayudando en la Campaña de Navidad”</vt:lpstr>
      <vt:lpstr>Presentación de PowerPoint</vt:lpstr>
      <vt:lpstr>Presentación de PowerPoint</vt:lpstr>
      <vt:lpstr>3. Los criterios de evaluación</vt:lpstr>
      <vt:lpstr>3. Los criterios de evaluación</vt:lpstr>
      <vt:lpstr>Presentación de PowerPoint</vt:lpstr>
      <vt:lpstr>Presentación de PowerPoint</vt:lpstr>
      <vt:lpstr>El Corte Ingles, imposible prescindir de él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“Ayudando en la campaña de Navidad”</dc:title>
  <dc:creator>Irene Del Carmen Quesada Sarmiento</dc:creator>
  <cp:lastModifiedBy>Irene Del Carmen Quesada Sarmiento</cp:lastModifiedBy>
  <cp:revision>2</cp:revision>
  <dcterms:created xsi:type="dcterms:W3CDTF">2023-01-07T10:46:49Z</dcterms:created>
  <dcterms:modified xsi:type="dcterms:W3CDTF">2023-01-07T12:24:01Z</dcterms:modified>
</cp:coreProperties>
</file>