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ukta ExtraBold"/>
      <p:bold r:id="rId18"/>
    </p:embeddedFont>
    <p:embeddedFont>
      <p:font typeface="Mukta"/>
      <p:regular r:id="rId19"/>
      <p:bold r:id="rId20"/>
    </p:embeddedFont>
    <p:embeddedFont>
      <p:font typeface="Nunito"/>
      <p:regular r:id="rId21"/>
      <p:bold r:id="rId22"/>
      <p:italic r:id="rId23"/>
      <p:boldItalic r:id="rId24"/>
    </p:embeddedFont>
    <p:embeddedFont>
      <p:font typeface="Fredoka One"/>
      <p:regular r:id="rId25"/>
    </p:embeddedFont>
    <p:embeddedFont>
      <p:font typeface="Concert One"/>
      <p:regular r:id="rId26"/>
    </p:embeddedFont>
    <p:embeddedFont>
      <p:font typeface="KoH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69">
          <p15:clr>
            <a:srgbClr val="9AA0A6"/>
          </p15:clr>
        </p15:guide>
        <p15:guide id="2" orient="horz" pos="23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69" orient="horz"/>
        <p:guide pos="23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ukta-bold.fntdata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ncertOne-regular.fntdata"/><Relationship Id="rId25" Type="http://schemas.openxmlformats.org/officeDocument/2006/relationships/font" Target="fonts/FredokaOne-regular.fntdata"/><Relationship Id="rId28" Type="http://schemas.openxmlformats.org/officeDocument/2006/relationships/font" Target="fonts/KoHo-bold.fntdata"/><Relationship Id="rId27" Type="http://schemas.openxmlformats.org/officeDocument/2006/relationships/font" Target="fonts/KoH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oH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KoH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ukta-regular.fntdata"/><Relationship Id="rId18" Type="http://schemas.openxmlformats.org/officeDocument/2006/relationships/font" Target="fonts/Mukta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c59d4d8923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c59d4d8923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c7a7d7d5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c7a7d7d5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c7a7d7d5c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1c7a7d7d5c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c51244e6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c51244e6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c59d4d8923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c59d4d8923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c59d4d8923_0_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c59d4d8923_0_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c59d4d8923_0_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c59d4d8923_0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c59d4d8923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c59d4d8923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c59d4d8923_0_9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c59d4d8923_0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c59d4d89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c59d4d89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c51244e661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1c51244e661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c59d4d8923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c59d4d8923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3000" y="125838"/>
            <a:ext cx="8389541" cy="4891828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978150" y="1020041"/>
            <a:ext cx="7187700" cy="22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8100">
                <a:latin typeface="Mukta ExtraBold"/>
                <a:ea typeface="Mukta ExtraBold"/>
                <a:cs typeface="Mukta ExtraBold"/>
                <a:sym typeface="Mukta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22300" y="3643037"/>
            <a:ext cx="44994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/>
          <p:nvPr/>
        </p:nvSpPr>
        <p:spPr>
          <a:xfrm rot="10800000">
            <a:off x="373000" y="125838"/>
            <a:ext cx="8389541" cy="4891828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1"/>
          <p:cNvSpPr txBox="1"/>
          <p:nvPr>
            <p:ph hasCustomPrompt="1" type="title"/>
          </p:nvPr>
        </p:nvSpPr>
        <p:spPr>
          <a:xfrm>
            <a:off x="713225" y="1106125"/>
            <a:ext cx="77178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/>
          <p:nvPr>
            <p:ph idx="1" type="subTitle"/>
          </p:nvPr>
        </p:nvSpPr>
        <p:spPr>
          <a:xfrm>
            <a:off x="902250" y="3402475"/>
            <a:ext cx="73395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00" name="Google Shape;100;p11"/>
          <p:cNvGrpSpPr/>
          <p:nvPr/>
        </p:nvGrpSpPr>
        <p:grpSpPr>
          <a:xfrm>
            <a:off x="8380083" y="4026025"/>
            <a:ext cx="522225" cy="259700"/>
            <a:chOff x="-1391825" y="4240400"/>
            <a:chExt cx="522225" cy="259700"/>
          </a:xfrm>
        </p:grpSpPr>
        <p:sp>
          <p:nvSpPr>
            <p:cNvPr id="101" name="Google Shape;101;p11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11"/>
          <p:cNvGrpSpPr/>
          <p:nvPr/>
        </p:nvGrpSpPr>
        <p:grpSpPr>
          <a:xfrm>
            <a:off x="8241739" y="4474243"/>
            <a:ext cx="123967" cy="259704"/>
            <a:chOff x="12508550" y="1789325"/>
            <a:chExt cx="168525" cy="353050"/>
          </a:xfrm>
        </p:grpSpPr>
        <p:sp>
          <p:nvSpPr>
            <p:cNvPr id="104" name="Google Shape;104;p11"/>
            <p:cNvSpPr/>
            <p:nvPr/>
          </p:nvSpPr>
          <p:spPr>
            <a:xfrm>
              <a:off x="12508550" y="2047425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12593875" y="1789325"/>
              <a:ext cx="83200" cy="303975"/>
            </a:xfrm>
            <a:custGeom>
              <a:rect b="b" l="l" r="r" t="t"/>
              <a:pathLst>
                <a:path extrusionOk="0" h="12159" w="3328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468183" y="4210213"/>
            <a:ext cx="522225" cy="259700"/>
            <a:chOff x="-1391825" y="4240400"/>
            <a:chExt cx="522225" cy="259700"/>
          </a:xfrm>
        </p:grpSpPr>
        <p:sp>
          <p:nvSpPr>
            <p:cNvPr id="107" name="Google Shape;107;p11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1"/>
          <p:cNvGrpSpPr/>
          <p:nvPr/>
        </p:nvGrpSpPr>
        <p:grpSpPr>
          <a:xfrm>
            <a:off x="300712" y="4427050"/>
            <a:ext cx="167475" cy="354100"/>
            <a:chOff x="13256175" y="1380850"/>
            <a:chExt cx="167475" cy="354100"/>
          </a:xfrm>
        </p:grpSpPr>
        <p:sp>
          <p:nvSpPr>
            <p:cNvPr id="110" name="Google Shape;110;p11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373000" y="125838"/>
            <a:ext cx="8389541" cy="4891828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3"/>
          <p:cNvGrpSpPr/>
          <p:nvPr/>
        </p:nvGrpSpPr>
        <p:grpSpPr>
          <a:xfrm rot="-710823">
            <a:off x="80682" y="4090912"/>
            <a:ext cx="522225" cy="259700"/>
            <a:chOff x="-1391825" y="4240400"/>
            <a:chExt cx="522225" cy="259700"/>
          </a:xfrm>
        </p:grpSpPr>
        <p:sp>
          <p:nvSpPr>
            <p:cNvPr id="116" name="Google Shape;116;p13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7998188" y="305950"/>
            <a:ext cx="522225" cy="259700"/>
            <a:chOff x="-1391825" y="4240400"/>
            <a:chExt cx="522225" cy="259700"/>
          </a:xfrm>
        </p:grpSpPr>
        <p:sp>
          <p:nvSpPr>
            <p:cNvPr id="119" name="Google Shape;119;p13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8555050" y="718930"/>
            <a:ext cx="467176" cy="481344"/>
            <a:chOff x="8599300" y="718930"/>
            <a:chExt cx="467176" cy="481344"/>
          </a:xfrm>
        </p:grpSpPr>
        <p:grpSp>
          <p:nvGrpSpPr>
            <p:cNvPr id="122" name="Google Shape;122;p13"/>
            <p:cNvGrpSpPr/>
            <p:nvPr/>
          </p:nvGrpSpPr>
          <p:grpSpPr>
            <a:xfrm>
              <a:off x="8599300" y="718930"/>
              <a:ext cx="467176" cy="481344"/>
              <a:chOff x="-1586889" y="1214300"/>
              <a:chExt cx="305025" cy="314275"/>
            </a:xfrm>
          </p:grpSpPr>
          <p:sp>
            <p:nvSpPr>
              <p:cNvPr id="123" name="Google Shape;123;p13"/>
              <p:cNvSpPr/>
              <p:nvPr/>
            </p:nvSpPr>
            <p:spPr>
              <a:xfrm>
                <a:off x="-1586889" y="1214300"/>
                <a:ext cx="305025" cy="314275"/>
              </a:xfrm>
              <a:custGeom>
                <a:rect b="b" l="l" r="r" t="t"/>
                <a:pathLst>
                  <a:path extrusionOk="0" h="12571" w="12201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 rot="-672933">
                <a:off x="-1545250" y="1306352"/>
                <a:ext cx="80425" cy="36450"/>
              </a:xfrm>
              <a:custGeom>
                <a:rect b="b" l="l" r="r" t="t"/>
                <a:pathLst>
                  <a:path extrusionOk="0" h="1458" w="3217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-1416775" y="1306350"/>
                <a:ext cx="80425" cy="36450"/>
              </a:xfrm>
              <a:custGeom>
                <a:rect b="b" l="l" r="r" t="t"/>
                <a:pathLst>
                  <a:path extrusionOk="0" h="1458" w="3217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6" name="Google Shape;126;p13"/>
            <p:cNvSpPr/>
            <p:nvPr/>
          </p:nvSpPr>
          <p:spPr>
            <a:xfrm rot="10800000">
              <a:off x="8706408" y="985804"/>
              <a:ext cx="267267" cy="113168"/>
            </a:xfrm>
            <a:custGeom>
              <a:rect b="b" l="l" r="r" t="t"/>
              <a:pathLst>
                <a:path extrusionOk="0" h="2552" w="6027">
                  <a:moveTo>
                    <a:pt x="3253" y="1"/>
                  </a:moveTo>
                  <a:cubicBezTo>
                    <a:pt x="1960" y="38"/>
                    <a:pt x="702" y="925"/>
                    <a:pt x="0" y="2330"/>
                  </a:cubicBezTo>
                  <a:lnTo>
                    <a:pt x="407" y="2552"/>
                  </a:lnTo>
                  <a:cubicBezTo>
                    <a:pt x="1035" y="1295"/>
                    <a:pt x="2181" y="482"/>
                    <a:pt x="3253" y="482"/>
                  </a:cubicBezTo>
                  <a:cubicBezTo>
                    <a:pt x="4215" y="482"/>
                    <a:pt x="5028" y="1036"/>
                    <a:pt x="5620" y="2071"/>
                  </a:cubicBezTo>
                  <a:lnTo>
                    <a:pt x="6026" y="1849"/>
                  </a:lnTo>
                  <a:cubicBezTo>
                    <a:pt x="5324" y="666"/>
                    <a:pt x="4363" y="1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449283" y="4401445"/>
            <a:ext cx="527892" cy="523705"/>
            <a:chOff x="14582925" y="1556650"/>
            <a:chExt cx="280525" cy="278300"/>
          </a:xfrm>
        </p:grpSpPr>
        <p:sp>
          <p:nvSpPr>
            <p:cNvPr id="128" name="Google Shape;128;p13"/>
            <p:cNvSpPr/>
            <p:nvPr/>
          </p:nvSpPr>
          <p:spPr>
            <a:xfrm>
              <a:off x="14656525" y="1556650"/>
              <a:ext cx="206925" cy="276500"/>
            </a:xfrm>
            <a:custGeom>
              <a:rect b="b" l="l" r="r" t="t"/>
              <a:pathLst>
                <a:path extrusionOk="0" h="11060" w="8277">
                  <a:moveTo>
                    <a:pt x="3676" y="1"/>
                  </a:moveTo>
                  <a:cubicBezTo>
                    <a:pt x="3645" y="1"/>
                    <a:pt x="3614" y="3"/>
                    <a:pt x="3584" y="7"/>
                  </a:cubicBezTo>
                  <a:cubicBezTo>
                    <a:pt x="3157" y="135"/>
                    <a:pt x="2986" y="605"/>
                    <a:pt x="2858" y="1031"/>
                  </a:cubicBezTo>
                  <a:cubicBezTo>
                    <a:pt x="2475" y="1970"/>
                    <a:pt x="1963" y="2866"/>
                    <a:pt x="1365" y="3676"/>
                  </a:cubicBezTo>
                  <a:cubicBezTo>
                    <a:pt x="725" y="4615"/>
                    <a:pt x="299" y="5681"/>
                    <a:pt x="171" y="6790"/>
                  </a:cubicBezTo>
                  <a:cubicBezTo>
                    <a:pt x="43" y="7729"/>
                    <a:pt x="0" y="8668"/>
                    <a:pt x="43" y="9606"/>
                  </a:cubicBezTo>
                  <a:cubicBezTo>
                    <a:pt x="128" y="10545"/>
                    <a:pt x="512" y="10929"/>
                    <a:pt x="1365" y="10971"/>
                  </a:cubicBezTo>
                  <a:lnTo>
                    <a:pt x="3285" y="11014"/>
                  </a:lnTo>
                  <a:lnTo>
                    <a:pt x="4736" y="11014"/>
                  </a:lnTo>
                  <a:lnTo>
                    <a:pt x="6655" y="11057"/>
                  </a:lnTo>
                  <a:cubicBezTo>
                    <a:pt x="6677" y="11059"/>
                    <a:pt x="6699" y="11060"/>
                    <a:pt x="6720" y="11060"/>
                  </a:cubicBezTo>
                  <a:cubicBezTo>
                    <a:pt x="7120" y="11060"/>
                    <a:pt x="7468" y="10693"/>
                    <a:pt x="7508" y="10289"/>
                  </a:cubicBezTo>
                  <a:cubicBezTo>
                    <a:pt x="7508" y="9819"/>
                    <a:pt x="7167" y="9435"/>
                    <a:pt x="6698" y="9435"/>
                  </a:cubicBezTo>
                  <a:lnTo>
                    <a:pt x="7039" y="9435"/>
                  </a:lnTo>
                  <a:cubicBezTo>
                    <a:pt x="7054" y="9436"/>
                    <a:pt x="7069" y="9437"/>
                    <a:pt x="7084" y="9437"/>
                  </a:cubicBezTo>
                  <a:cubicBezTo>
                    <a:pt x="7904" y="9437"/>
                    <a:pt x="8220" y="8277"/>
                    <a:pt x="7423" y="7900"/>
                  </a:cubicBezTo>
                  <a:cubicBezTo>
                    <a:pt x="7892" y="7900"/>
                    <a:pt x="8276" y="7558"/>
                    <a:pt x="8276" y="7089"/>
                  </a:cubicBezTo>
                  <a:lnTo>
                    <a:pt x="8276" y="7004"/>
                  </a:lnTo>
                  <a:cubicBezTo>
                    <a:pt x="8276" y="6577"/>
                    <a:pt x="7935" y="6236"/>
                    <a:pt x="7508" y="6193"/>
                  </a:cubicBezTo>
                  <a:lnTo>
                    <a:pt x="7423" y="6193"/>
                  </a:lnTo>
                  <a:cubicBezTo>
                    <a:pt x="7892" y="6193"/>
                    <a:pt x="8234" y="5852"/>
                    <a:pt x="8234" y="5383"/>
                  </a:cubicBezTo>
                  <a:cubicBezTo>
                    <a:pt x="8234" y="4956"/>
                    <a:pt x="7892" y="4572"/>
                    <a:pt x="7423" y="4572"/>
                  </a:cubicBezTo>
                  <a:cubicBezTo>
                    <a:pt x="6997" y="4572"/>
                    <a:pt x="6303" y="4655"/>
                    <a:pt x="5698" y="4655"/>
                  </a:cubicBezTo>
                  <a:cubicBezTo>
                    <a:pt x="5334" y="4655"/>
                    <a:pt x="5002" y="4625"/>
                    <a:pt x="4778" y="4529"/>
                  </a:cubicBezTo>
                  <a:cubicBezTo>
                    <a:pt x="3712" y="4018"/>
                    <a:pt x="4522" y="2226"/>
                    <a:pt x="4522" y="1373"/>
                  </a:cubicBezTo>
                  <a:cubicBezTo>
                    <a:pt x="4565" y="1031"/>
                    <a:pt x="4480" y="733"/>
                    <a:pt x="4352" y="434"/>
                  </a:cubicBezTo>
                  <a:cubicBezTo>
                    <a:pt x="4237" y="166"/>
                    <a:pt x="3950" y="1"/>
                    <a:pt x="3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4582925" y="1694925"/>
              <a:ext cx="69350" cy="140025"/>
            </a:xfrm>
            <a:custGeom>
              <a:rect b="b" l="l" r="r" t="t"/>
              <a:pathLst>
                <a:path extrusionOk="0" h="5601" w="2774">
                  <a:moveTo>
                    <a:pt x="1302" y="1"/>
                  </a:moveTo>
                  <a:cubicBezTo>
                    <a:pt x="1195" y="1"/>
                    <a:pt x="1088" y="22"/>
                    <a:pt x="982" y="65"/>
                  </a:cubicBezTo>
                  <a:cubicBezTo>
                    <a:pt x="214" y="449"/>
                    <a:pt x="427" y="2411"/>
                    <a:pt x="385" y="3094"/>
                  </a:cubicBezTo>
                  <a:cubicBezTo>
                    <a:pt x="385" y="3819"/>
                    <a:pt x="1" y="5483"/>
                    <a:pt x="1067" y="5568"/>
                  </a:cubicBezTo>
                  <a:cubicBezTo>
                    <a:pt x="1166" y="5590"/>
                    <a:pt x="1266" y="5601"/>
                    <a:pt x="1363" y="5601"/>
                  </a:cubicBezTo>
                  <a:cubicBezTo>
                    <a:pt x="1644" y="5601"/>
                    <a:pt x="1912" y="5513"/>
                    <a:pt x="2134" y="5355"/>
                  </a:cubicBezTo>
                  <a:cubicBezTo>
                    <a:pt x="2304" y="5142"/>
                    <a:pt x="2432" y="4886"/>
                    <a:pt x="2432" y="4630"/>
                  </a:cubicBezTo>
                  <a:cubicBezTo>
                    <a:pt x="2560" y="3819"/>
                    <a:pt x="2646" y="2966"/>
                    <a:pt x="2688" y="2155"/>
                  </a:cubicBezTo>
                  <a:cubicBezTo>
                    <a:pt x="2688" y="1814"/>
                    <a:pt x="2774" y="662"/>
                    <a:pt x="2518" y="364"/>
                  </a:cubicBezTo>
                  <a:cubicBezTo>
                    <a:pt x="2432" y="278"/>
                    <a:pt x="2390" y="278"/>
                    <a:pt x="2304" y="236"/>
                  </a:cubicBezTo>
                  <a:lnTo>
                    <a:pt x="2176" y="236"/>
                  </a:lnTo>
                  <a:lnTo>
                    <a:pt x="1622" y="65"/>
                  </a:lnTo>
                  <a:cubicBezTo>
                    <a:pt x="1515" y="22"/>
                    <a:pt x="1408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3"/>
          <p:cNvSpPr txBox="1"/>
          <p:nvPr>
            <p:ph type="title"/>
          </p:nvPr>
        </p:nvSpPr>
        <p:spPr>
          <a:xfrm>
            <a:off x="952331" y="1445750"/>
            <a:ext cx="2359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1" type="subTitle"/>
          </p:nvPr>
        </p:nvSpPr>
        <p:spPr>
          <a:xfrm>
            <a:off x="1003031" y="1824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2" name="Google Shape;132;p13"/>
          <p:cNvSpPr txBox="1"/>
          <p:nvPr>
            <p:ph hasCustomPrompt="1" idx="2" type="title"/>
          </p:nvPr>
        </p:nvSpPr>
        <p:spPr>
          <a:xfrm>
            <a:off x="1510481" y="942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/>
          <p:nvPr>
            <p:ph idx="3" type="title"/>
          </p:nvPr>
        </p:nvSpPr>
        <p:spPr>
          <a:xfrm>
            <a:off x="3392400" y="1445750"/>
            <a:ext cx="2359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4" type="subTitle"/>
          </p:nvPr>
        </p:nvSpPr>
        <p:spPr>
          <a:xfrm>
            <a:off x="3443100" y="1824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5" name="Google Shape;135;p13"/>
          <p:cNvSpPr txBox="1"/>
          <p:nvPr>
            <p:ph hasCustomPrompt="1" idx="5" type="title"/>
          </p:nvPr>
        </p:nvSpPr>
        <p:spPr>
          <a:xfrm>
            <a:off x="3950550" y="942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/>
          <p:nvPr>
            <p:ph idx="6" type="title"/>
          </p:nvPr>
        </p:nvSpPr>
        <p:spPr>
          <a:xfrm>
            <a:off x="5834569" y="1445750"/>
            <a:ext cx="23550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137" name="Google Shape;137;p13"/>
          <p:cNvSpPr txBox="1"/>
          <p:nvPr>
            <p:ph idx="7" type="subTitle"/>
          </p:nvPr>
        </p:nvSpPr>
        <p:spPr>
          <a:xfrm>
            <a:off x="5883169" y="1824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8" name="Google Shape;138;p13"/>
          <p:cNvSpPr txBox="1"/>
          <p:nvPr>
            <p:ph hasCustomPrompt="1" idx="8" type="title"/>
          </p:nvPr>
        </p:nvSpPr>
        <p:spPr>
          <a:xfrm>
            <a:off x="6390619" y="942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/>
          <p:nvPr>
            <p:ph idx="9" type="title"/>
          </p:nvPr>
        </p:nvSpPr>
        <p:spPr>
          <a:xfrm>
            <a:off x="952331" y="3428450"/>
            <a:ext cx="2359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140" name="Google Shape;140;p13"/>
          <p:cNvSpPr txBox="1"/>
          <p:nvPr>
            <p:ph idx="13" type="subTitle"/>
          </p:nvPr>
        </p:nvSpPr>
        <p:spPr>
          <a:xfrm>
            <a:off x="1003031" y="38071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1" name="Google Shape;141;p13"/>
          <p:cNvSpPr txBox="1"/>
          <p:nvPr>
            <p:ph hasCustomPrompt="1" idx="14" type="title"/>
          </p:nvPr>
        </p:nvSpPr>
        <p:spPr>
          <a:xfrm>
            <a:off x="1510481" y="29130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/>
          <p:nvPr>
            <p:ph idx="15" type="title"/>
          </p:nvPr>
        </p:nvSpPr>
        <p:spPr>
          <a:xfrm>
            <a:off x="3392400" y="3428450"/>
            <a:ext cx="2359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143" name="Google Shape;143;p13"/>
          <p:cNvSpPr txBox="1"/>
          <p:nvPr>
            <p:ph idx="16" type="subTitle"/>
          </p:nvPr>
        </p:nvSpPr>
        <p:spPr>
          <a:xfrm>
            <a:off x="3443100" y="38071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4" name="Google Shape;144;p13"/>
          <p:cNvSpPr txBox="1"/>
          <p:nvPr>
            <p:ph hasCustomPrompt="1" idx="17" type="title"/>
          </p:nvPr>
        </p:nvSpPr>
        <p:spPr>
          <a:xfrm>
            <a:off x="3950550" y="29130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/>
          <p:nvPr>
            <p:ph idx="18" type="title"/>
          </p:nvPr>
        </p:nvSpPr>
        <p:spPr>
          <a:xfrm>
            <a:off x="5832469" y="3428450"/>
            <a:ext cx="2359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146" name="Google Shape;146;p13"/>
          <p:cNvSpPr txBox="1"/>
          <p:nvPr>
            <p:ph idx="19" type="subTitle"/>
          </p:nvPr>
        </p:nvSpPr>
        <p:spPr>
          <a:xfrm>
            <a:off x="5883169" y="38071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13"/>
          <p:cNvSpPr txBox="1"/>
          <p:nvPr>
            <p:ph hasCustomPrompt="1" idx="20" type="title"/>
          </p:nvPr>
        </p:nvSpPr>
        <p:spPr>
          <a:xfrm>
            <a:off x="6390619" y="29130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/>
          <p:nvPr>
            <p:ph hasCustomPrompt="1" type="title"/>
          </p:nvPr>
        </p:nvSpPr>
        <p:spPr>
          <a:xfrm>
            <a:off x="1420200" y="1810271"/>
            <a:ext cx="1731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14"/>
          <p:cNvSpPr txBox="1"/>
          <p:nvPr>
            <p:ph idx="1" type="subTitle"/>
          </p:nvPr>
        </p:nvSpPr>
        <p:spPr>
          <a:xfrm>
            <a:off x="1404300" y="3662378"/>
            <a:ext cx="17634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1" name="Google Shape;151;p14"/>
          <p:cNvSpPr txBox="1"/>
          <p:nvPr>
            <p:ph hasCustomPrompt="1" idx="2" type="title"/>
          </p:nvPr>
        </p:nvSpPr>
        <p:spPr>
          <a:xfrm>
            <a:off x="3706196" y="1810271"/>
            <a:ext cx="1731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4"/>
          <p:cNvSpPr txBox="1"/>
          <p:nvPr>
            <p:ph idx="3" type="subTitle"/>
          </p:nvPr>
        </p:nvSpPr>
        <p:spPr>
          <a:xfrm>
            <a:off x="3690296" y="3662378"/>
            <a:ext cx="17634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" name="Google Shape;153;p14"/>
          <p:cNvSpPr txBox="1"/>
          <p:nvPr>
            <p:ph hasCustomPrompt="1" idx="4" type="title"/>
          </p:nvPr>
        </p:nvSpPr>
        <p:spPr>
          <a:xfrm>
            <a:off x="5992200" y="1810271"/>
            <a:ext cx="1731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4"/>
          <p:cNvSpPr txBox="1"/>
          <p:nvPr>
            <p:ph idx="5" type="subTitle"/>
          </p:nvPr>
        </p:nvSpPr>
        <p:spPr>
          <a:xfrm>
            <a:off x="5976300" y="3662378"/>
            <a:ext cx="17634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5" name="Google Shape;155;p14"/>
          <p:cNvSpPr txBox="1"/>
          <p:nvPr>
            <p:ph idx="6"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6" name="Google Shape;156;p14"/>
          <p:cNvGrpSpPr/>
          <p:nvPr/>
        </p:nvGrpSpPr>
        <p:grpSpPr>
          <a:xfrm>
            <a:off x="408226" y="1419809"/>
            <a:ext cx="423649" cy="436497"/>
            <a:chOff x="2220000" y="1890725"/>
            <a:chExt cx="305025" cy="314275"/>
          </a:xfrm>
        </p:grpSpPr>
        <p:sp>
          <p:nvSpPr>
            <p:cNvPr id="157" name="Google Shape;157;p14"/>
            <p:cNvSpPr/>
            <p:nvPr/>
          </p:nvSpPr>
          <p:spPr>
            <a:xfrm>
              <a:off x="2220000" y="1890725"/>
              <a:ext cx="305025" cy="314275"/>
            </a:xfrm>
            <a:custGeom>
              <a:rect b="b" l="l" r="r" t="t"/>
              <a:pathLst>
                <a:path extrusionOk="0" h="12571" w="12201">
                  <a:moveTo>
                    <a:pt x="6101" y="0"/>
                  </a:moveTo>
                  <a:cubicBezTo>
                    <a:pt x="2736" y="0"/>
                    <a:pt x="0" y="2810"/>
                    <a:pt x="0" y="6285"/>
                  </a:cubicBezTo>
                  <a:cubicBezTo>
                    <a:pt x="0" y="9724"/>
                    <a:pt x="2736" y="12570"/>
                    <a:pt x="6101" y="12570"/>
                  </a:cubicBezTo>
                  <a:cubicBezTo>
                    <a:pt x="9465" y="12570"/>
                    <a:pt x="12201" y="9724"/>
                    <a:pt x="12201" y="6285"/>
                  </a:cubicBezTo>
                  <a:cubicBezTo>
                    <a:pt x="12201" y="2810"/>
                    <a:pt x="9465" y="0"/>
                    <a:pt x="6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 rot="10800000">
              <a:off x="2291175" y="2073450"/>
              <a:ext cx="171000" cy="79775"/>
            </a:xfrm>
            <a:custGeom>
              <a:rect b="b" l="l" r="r" t="t"/>
              <a:pathLst>
                <a:path extrusionOk="0" h="3191" w="6840">
                  <a:moveTo>
                    <a:pt x="3602" y="1"/>
                  </a:moveTo>
                  <a:cubicBezTo>
                    <a:pt x="1909" y="1"/>
                    <a:pt x="232" y="1144"/>
                    <a:pt x="0" y="3191"/>
                  </a:cubicBezTo>
                  <a:lnTo>
                    <a:pt x="6840" y="2045"/>
                  </a:lnTo>
                  <a:cubicBezTo>
                    <a:pt x="6157" y="648"/>
                    <a:pt x="4875" y="1"/>
                    <a:pt x="3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 rot="9463569">
              <a:off x="2256889" y="1997085"/>
              <a:ext cx="80418" cy="35981"/>
            </a:xfrm>
            <a:custGeom>
              <a:rect b="b" l="l" r="r" t="t"/>
              <a:pathLst>
                <a:path extrusionOk="0" h="1458" w="3217">
                  <a:moveTo>
                    <a:pt x="1581" y="1"/>
                  </a:moveTo>
                  <a:cubicBezTo>
                    <a:pt x="931" y="1"/>
                    <a:pt x="276" y="365"/>
                    <a:pt x="0" y="1124"/>
                  </a:cubicBezTo>
                  <a:lnTo>
                    <a:pt x="444" y="1272"/>
                  </a:lnTo>
                  <a:cubicBezTo>
                    <a:pt x="650" y="740"/>
                    <a:pt x="1111" y="487"/>
                    <a:pt x="1572" y="487"/>
                  </a:cubicBezTo>
                  <a:cubicBezTo>
                    <a:pt x="2104" y="487"/>
                    <a:pt x="2634" y="824"/>
                    <a:pt x="2773" y="1457"/>
                  </a:cubicBezTo>
                  <a:lnTo>
                    <a:pt x="3217" y="1383"/>
                  </a:lnTo>
                  <a:cubicBezTo>
                    <a:pt x="3059" y="476"/>
                    <a:pt x="2323" y="1"/>
                    <a:pt x="1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rot="10059644">
              <a:off x="2385450" y="1982776"/>
              <a:ext cx="80425" cy="36450"/>
            </a:xfrm>
            <a:custGeom>
              <a:rect b="b" l="l" r="r" t="t"/>
              <a:pathLst>
                <a:path extrusionOk="0" h="1458" w="3217">
                  <a:moveTo>
                    <a:pt x="1553" y="1"/>
                  </a:moveTo>
                  <a:cubicBezTo>
                    <a:pt x="905" y="1"/>
                    <a:pt x="259" y="365"/>
                    <a:pt x="0" y="1124"/>
                  </a:cubicBezTo>
                  <a:lnTo>
                    <a:pt x="444" y="1272"/>
                  </a:lnTo>
                  <a:cubicBezTo>
                    <a:pt x="633" y="740"/>
                    <a:pt x="1085" y="487"/>
                    <a:pt x="1541" y="487"/>
                  </a:cubicBezTo>
                  <a:cubicBezTo>
                    <a:pt x="2066" y="487"/>
                    <a:pt x="2597" y="824"/>
                    <a:pt x="2736" y="1457"/>
                  </a:cubicBezTo>
                  <a:lnTo>
                    <a:pt x="3217" y="1383"/>
                  </a:lnTo>
                  <a:cubicBezTo>
                    <a:pt x="3039" y="476"/>
                    <a:pt x="2294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14"/>
          <p:cNvGrpSpPr/>
          <p:nvPr/>
        </p:nvGrpSpPr>
        <p:grpSpPr>
          <a:xfrm flipH="1">
            <a:off x="114304" y="2040575"/>
            <a:ext cx="522225" cy="259700"/>
            <a:chOff x="-1391825" y="4240400"/>
            <a:chExt cx="522225" cy="259700"/>
          </a:xfrm>
        </p:grpSpPr>
        <p:sp>
          <p:nvSpPr>
            <p:cNvPr id="162" name="Google Shape;162;p14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14"/>
          <p:cNvGrpSpPr/>
          <p:nvPr/>
        </p:nvGrpSpPr>
        <p:grpSpPr>
          <a:xfrm flipH="1">
            <a:off x="284091" y="2484543"/>
            <a:ext cx="275004" cy="136758"/>
            <a:chOff x="-1391825" y="4240400"/>
            <a:chExt cx="522225" cy="259700"/>
          </a:xfrm>
        </p:grpSpPr>
        <p:sp>
          <p:nvSpPr>
            <p:cNvPr id="165" name="Google Shape;165;p14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8900325" y="3662375"/>
            <a:ext cx="167475" cy="354100"/>
            <a:chOff x="13256175" y="1380850"/>
            <a:chExt cx="167475" cy="354100"/>
          </a:xfrm>
        </p:grpSpPr>
        <p:sp>
          <p:nvSpPr>
            <p:cNvPr id="168" name="Google Shape;168;p14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14"/>
          <p:cNvGrpSpPr/>
          <p:nvPr/>
        </p:nvGrpSpPr>
        <p:grpSpPr>
          <a:xfrm>
            <a:off x="8682675" y="3925875"/>
            <a:ext cx="167475" cy="354100"/>
            <a:chOff x="13256175" y="1380850"/>
            <a:chExt cx="167475" cy="354100"/>
          </a:xfrm>
        </p:grpSpPr>
        <p:sp>
          <p:nvSpPr>
            <p:cNvPr id="171" name="Google Shape;171;p14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5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>
            <p:ph type="title"/>
          </p:nvPr>
        </p:nvSpPr>
        <p:spPr>
          <a:xfrm>
            <a:off x="1295400" y="504825"/>
            <a:ext cx="64962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15"/>
          <p:cNvSpPr txBox="1"/>
          <p:nvPr>
            <p:ph idx="1" type="subTitle"/>
          </p:nvPr>
        </p:nvSpPr>
        <p:spPr>
          <a:xfrm>
            <a:off x="2894625" y="2125331"/>
            <a:ext cx="22578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6" name="Google Shape;176;p15"/>
          <p:cNvSpPr txBox="1"/>
          <p:nvPr>
            <p:ph hasCustomPrompt="1" idx="2" type="title"/>
          </p:nvPr>
        </p:nvSpPr>
        <p:spPr>
          <a:xfrm>
            <a:off x="1580925" y="2125331"/>
            <a:ext cx="12429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7" name="Google Shape;177;p15"/>
          <p:cNvSpPr txBox="1"/>
          <p:nvPr>
            <p:ph idx="3" type="subTitle"/>
          </p:nvPr>
        </p:nvSpPr>
        <p:spPr>
          <a:xfrm>
            <a:off x="2894625" y="3067240"/>
            <a:ext cx="22578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8" name="Google Shape;178;p15"/>
          <p:cNvSpPr txBox="1"/>
          <p:nvPr>
            <p:ph hasCustomPrompt="1" idx="4" type="title"/>
          </p:nvPr>
        </p:nvSpPr>
        <p:spPr>
          <a:xfrm>
            <a:off x="1580925" y="3067240"/>
            <a:ext cx="12429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9" name="Google Shape;179;p15"/>
          <p:cNvSpPr txBox="1"/>
          <p:nvPr>
            <p:ph idx="5" type="subTitle"/>
          </p:nvPr>
        </p:nvSpPr>
        <p:spPr>
          <a:xfrm>
            <a:off x="2894625" y="4009150"/>
            <a:ext cx="22578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0" name="Google Shape;180;p15"/>
          <p:cNvSpPr txBox="1"/>
          <p:nvPr>
            <p:ph hasCustomPrompt="1" idx="6" type="title"/>
          </p:nvPr>
        </p:nvSpPr>
        <p:spPr>
          <a:xfrm>
            <a:off x="1580925" y="4009150"/>
            <a:ext cx="12429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181" name="Google Shape;181;p15"/>
          <p:cNvGrpSpPr/>
          <p:nvPr/>
        </p:nvGrpSpPr>
        <p:grpSpPr>
          <a:xfrm flipH="1">
            <a:off x="128029" y="573663"/>
            <a:ext cx="522225" cy="259700"/>
            <a:chOff x="-1391825" y="4240400"/>
            <a:chExt cx="522225" cy="259700"/>
          </a:xfrm>
        </p:grpSpPr>
        <p:sp>
          <p:nvSpPr>
            <p:cNvPr id="182" name="Google Shape;182;p15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" name="Google Shape;184;p15"/>
          <p:cNvGrpSpPr/>
          <p:nvPr/>
        </p:nvGrpSpPr>
        <p:grpSpPr>
          <a:xfrm flipH="1">
            <a:off x="297816" y="1017631"/>
            <a:ext cx="275004" cy="136758"/>
            <a:chOff x="-1391825" y="4240400"/>
            <a:chExt cx="522225" cy="259700"/>
          </a:xfrm>
        </p:grpSpPr>
        <p:sp>
          <p:nvSpPr>
            <p:cNvPr id="185" name="Google Shape;185;p15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solidFill>
          <a:schemeClr val="accen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/>
          <p:nvPr/>
        </p:nvSpPr>
        <p:spPr>
          <a:xfrm>
            <a:off x="1123950" y="-1552475"/>
            <a:ext cx="9010723" cy="7965868"/>
          </a:xfrm>
          <a:custGeom>
            <a:rect b="b" l="l" r="r" t="t"/>
            <a:pathLst>
              <a:path extrusionOk="0" h="176051" w="199143">
                <a:moveTo>
                  <a:pt x="143257" y="0"/>
                </a:moveTo>
                <a:cubicBezTo>
                  <a:pt x="126918" y="0"/>
                  <a:pt x="110950" y="8594"/>
                  <a:pt x="102440" y="24141"/>
                </a:cubicBezTo>
                <a:cubicBezTo>
                  <a:pt x="91265" y="13233"/>
                  <a:pt x="76288" y="7096"/>
                  <a:pt x="60677" y="7096"/>
                </a:cubicBezTo>
                <a:cubicBezTo>
                  <a:pt x="27186" y="7096"/>
                  <a:pt x="33" y="34849"/>
                  <a:pt x="33" y="69107"/>
                </a:cubicBezTo>
                <a:cubicBezTo>
                  <a:pt x="0" y="85519"/>
                  <a:pt x="6405" y="101297"/>
                  <a:pt x="17880" y="113005"/>
                </a:cubicBezTo>
                <a:cubicBezTo>
                  <a:pt x="10941" y="126348"/>
                  <a:pt x="10174" y="142059"/>
                  <a:pt x="15778" y="156002"/>
                </a:cubicBezTo>
                <a:lnTo>
                  <a:pt x="88964" y="156002"/>
                </a:lnTo>
                <a:cubicBezTo>
                  <a:pt x="95769" y="165076"/>
                  <a:pt x="105009" y="172047"/>
                  <a:pt x="115650" y="176050"/>
                </a:cubicBezTo>
                <a:lnTo>
                  <a:pt x="157680" y="176050"/>
                </a:lnTo>
                <a:cubicBezTo>
                  <a:pt x="176793" y="168845"/>
                  <a:pt x="190903" y="152333"/>
                  <a:pt x="195006" y="132285"/>
                </a:cubicBezTo>
                <a:cubicBezTo>
                  <a:pt x="199143" y="112271"/>
                  <a:pt x="192705" y="91556"/>
                  <a:pt x="177994" y="77379"/>
                </a:cubicBezTo>
                <a:cubicBezTo>
                  <a:pt x="196407" y="56598"/>
                  <a:pt x="192671" y="24442"/>
                  <a:pt x="169988" y="8497"/>
                </a:cubicBezTo>
                <a:cubicBezTo>
                  <a:pt x="161808" y="2734"/>
                  <a:pt x="152474" y="0"/>
                  <a:pt x="143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 txBox="1"/>
          <p:nvPr>
            <p:ph type="title"/>
          </p:nvPr>
        </p:nvSpPr>
        <p:spPr>
          <a:xfrm>
            <a:off x="5123775" y="3378056"/>
            <a:ext cx="3098700" cy="40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0" name="Google Shape;190;p16"/>
          <p:cNvSpPr txBox="1"/>
          <p:nvPr>
            <p:ph idx="1" type="subTitle"/>
          </p:nvPr>
        </p:nvSpPr>
        <p:spPr>
          <a:xfrm>
            <a:off x="1531275" y="1359544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91" name="Google Shape;191;p16"/>
          <p:cNvGrpSpPr/>
          <p:nvPr/>
        </p:nvGrpSpPr>
        <p:grpSpPr>
          <a:xfrm>
            <a:off x="629488" y="4117900"/>
            <a:ext cx="167475" cy="354100"/>
            <a:chOff x="13256175" y="1380850"/>
            <a:chExt cx="167475" cy="354100"/>
          </a:xfrm>
        </p:grpSpPr>
        <p:sp>
          <p:nvSpPr>
            <p:cNvPr id="192" name="Google Shape;192;p16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16"/>
          <p:cNvGrpSpPr/>
          <p:nvPr/>
        </p:nvGrpSpPr>
        <p:grpSpPr>
          <a:xfrm>
            <a:off x="961950" y="3664950"/>
            <a:ext cx="167475" cy="354100"/>
            <a:chOff x="13256175" y="1380850"/>
            <a:chExt cx="167475" cy="354100"/>
          </a:xfrm>
        </p:grpSpPr>
        <p:sp>
          <p:nvSpPr>
            <p:cNvPr id="195" name="Google Shape;195;p16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16"/>
          <p:cNvGrpSpPr/>
          <p:nvPr/>
        </p:nvGrpSpPr>
        <p:grpSpPr>
          <a:xfrm>
            <a:off x="641596" y="3206180"/>
            <a:ext cx="274994" cy="581432"/>
            <a:chOff x="13256175" y="1380850"/>
            <a:chExt cx="167475" cy="354100"/>
          </a:xfrm>
        </p:grpSpPr>
        <p:sp>
          <p:nvSpPr>
            <p:cNvPr id="198" name="Google Shape;198;p16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3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4533900" y="2122409"/>
            <a:ext cx="3652500" cy="13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2" name="Google Shape;202;p17"/>
          <p:cNvSpPr txBox="1"/>
          <p:nvPr>
            <p:ph hasCustomPrompt="1" idx="2" type="title"/>
          </p:nvPr>
        </p:nvSpPr>
        <p:spPr>
          <a:xfrm>
            <a:off x="6769775" y="766328"/>
            <a:ext cx="1368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 txBox="1"/>
          <p:nvPr>
            <p:ph idx="1" type="subTitle"/>
          </p:nvPr>
        </p:nvSpPr>
        <p:spPr>
          <a:xfrm>
            <a:off x="5514975" y="3741775"/>
            <a:ext cx="26715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04" name="Google Shape;204;p17"/>
          <p:cNvGrpSpPr/>
          <p:nvPr/>
        </p:nvGrpSpPr>
        <p:grpSpPr>
          <a:xfrm>
            <a:off x="-1104963" y="175351"/>
            <a:ext cx="6134162" cy="5390476"/>
            <a:chOff x="-1104963" y="175351"/>
            <a:chExt cx="6134162" cy="5390476"/>
          </a:xfrm>
        </p:grpSpPr>
        <p:sp>
          <p:nvSpPr>
            <p:cNvPr id="205" name="Google Shape;205;p17"/>
            <p:cNvSpPr/>
            <p:nvPr/>
          </p:nvSpPr>
          <p:spPr>
            <a:xfrm flipH="1">
              <a:off x="-777085" y="175351"/>
              <a:ext cx="2847823" cy="2846729"/>
            </a:xfrm>
            <a:custGeom>
              <a:rect b="b" l="l" r="r" t="t"/>
              <a:pathLst>
                <a:path extrusionOk="0" h="106709" w="106750">
                  <a:moveTo>
                    <a:pt x="53355" y="0"/>
                  </a:moveTo>
                  <a:cubicBezTo>
                    <a:pt x="23890" y="0"/>
                    <a:pt x="1" y="23889"/>
                    <a:pt x="1" y="53354"/>
                  </a:cubicBezTo>
                  <a:cubicBezTo>
                    <a:pt x="1" y="82819"/>
                    <a:pt x="23890" y="106708"/>
                    <a:pt x="53355" y="106708"/>
                  </a:cubicBezTo>
                  <a:cubicBezTo>
                    <a:pt x="82860" y="106708"/>
                    <a:pt x="106749" y="82819"/>
                    <a:pt x="106749" y="53354"/>
                  </a:cubicBezTo>
                  <a:cubicBezTo>
                    <a:pt x="106749" y="23889"/>
                    <a:pt x="82860" y="0"/>
                    <a:pt x="53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flipH="1">
              <a:off x="-1104963" y="2035113"/>
              <a:ext cx="3906360" cy="3530714"/>
            </a:xfrm>
            <a:custGeom>
              <a:rect b="b" l="l" r="r" t="t"/>
              <a:pathLst>
                <a:path extrusionOk="0" h="132348" w="146429">
                  <a:moveTo>
                    <a:pt x="73215" y="0"/>
                  </a:moveTo>
                  <a:cubicBezTo>
                    <a:pt x="40169" y="0"/>
                    <a:pt x="11884" y="23605"/>
                    <a:pt x="5942" y="56081"/>
                  </a:cubicBezTo>
                  <a:cubicBezTo>
                    <a:pt x="1" y="88598"/>
                    <a:pt x="18192" y="120668"/>
                    <a:pt x="49081" y="132348"/>
                  </a:cubicBezTo>
                  <a:lnTo>
                    <a:pt x="97348" y="132348"/>
                  </a:lnTo>
                  <a:cubicBezTo>
                    <a:pt x="128237" y="120668"/>
                    <a:pt x="146429" y="88598"/>
                    <a:pt x="140487" y="56081"/>
                  </a:cubicBezTo>
                  <a:cubicBezTo>
                    <a:pt x="134545" y="23605"/>
                    <a:pt x="106261" y="0"/>
                    <a:pt x="73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 flipH="1">
              <a:off x="1318280" y="393569"/>
              <a:ext cx="3710920" cy="3795621"/>
            </a:xfrm>
            <a:custGeom>
              <a:rect b="b" l="l" r="r" t="t"/>
              <a:pathLst>
                <a:path extrusionOk="0" h="142278" w="139103">
                  <a:moveTo>
                    <a:pt x="69552" y="0"/>
                  </a:moveTo>
                  <a:cubicBezTo>
                    <a:pt x="31133" y="0"/>
                    <a:pt x="0" y="31825"/>
                    <a:pt x="0" y="71139"/>
                  </a:cubicBezTo>
                  <a:cubicBezTo>
                    <a:pt x="0" y="110412"/>
                    <a:pt x="31133" y="142278"/>
                    <a:pt x="69552" y="142278"/>
                  </a:cubicBezTo>
                  <a:cubicBezTo>
                    <a:pt x="107970" y="142278"/>
                    <a:pt x="139103" y="110412"/>
                    <a:pt x="139103" y="71139"/>
                  </a:cubicBezTo>
                  <a:cubicBezTo>
                    <a:pt x="139103" y="31825"/>
                    <a:pt x="107970" y="0"/>
                    <a:pt x="69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/>
          <p:nvPr/>
        </p:nvSpPr>
        <p:spPr>
          <a:xfrm>
            <a:off x="-584550" y="361950"/>
            <a:ext cx="4013700" cy="401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1942950" y="1729675"/>
            <a:ext cx="5745000" cy="57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5511300" y="-632525"/>
            <a:ext cx="4013700" cy="401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"/>
          <p:cNvSpPr txBox="1"/>
          <p:nvPr>
            <p:ph type="title"/>
          </p:nvPr>
        </p:nvSpPr>
        <p:spPr>
          <a:xfrm>
            <a:off x="912450" y="2265150"/>
            <a:ext cx="7319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3" name="Google Shape;213;p18"/>
          <p:cNvSpPr txBox="1"/>
          <p:nvPr>
            <p:ph hasCustomPrompt="1" idx="2" type="title"/>
          </p:nvPr>
        </p:nvSpPr>
        <p:spPr>
          <a:xfrm>
            <a:off x="2038200" y="880625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4" name="Google Shape;214;p18"/>
          <p:cNvSpPr txBox="1"/>
          <p:nvPr>
            <p:ph idx="1" type="subTitle"/>
          </p:nvPr>
        </p:nvSpPr>
        <p:spPr>
          <a:xfrm>
            <a:off x="2190850" y="3362125"/>
            <a:ext cx="4762500" cy="2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/>
        </p:nvSpPr>
        <p:spPr>
          <a:xfrm>
            <a:off x="4200522" y="342908"/>
            <a:ext cx="6828356" cy="5143478"/>
          </a:xfrm>
          <a:custGeom>
            <a:rect b="b" l="l" r="r" t="t"/>
            <a:pathLst>
              <a:path extrusionOk="0" h="151101" w="200598">
                <a:moveTo>
                  <a:pt x="100414" y="1"/>
                </a:moveTo>
                <a:cubicBezTo>
                  <a:pt x="100116" y="1"/>
                  <a:pt x="99818" y="2"/>
                  <a:pt x="99520" y="4"/>
                </a:cubicBezTo>
                <a:cubicBezTo>
                  <a:pt x="67506" y="124"/>
                  <a:pt x="32294" y="13113"/>
                  <a:pt x="16027" y="45967"/>
                </a:cubicBezTo>
                <a:cubicBezTo>
                  <a:pt x="0" y="78340"/>
                  <a:pt x="12950" y="118468"/>
                  <a:pt x="41607" y="135214"/>
                </a:cubicBezTo>
                <a:cubicBezTo>
                  <a:pt x="58487" y="145067"/>
                  <a:pt x="76811" y="151100"/>
                  <a:pt x="95673" y="151100"/>
                </a:cubicBezTo>
                <a:cubicBezTo>
                  <a:pt x="99230" y="151100"/>
                  <a:pt x="102805" y="150886"/>
                  <a:pt x="106394" y="150442"/>
                </a:cubicBezTo>
                <a:cubicBezTo>
                  <a:pt x="134012" y="147045"/>
                  <a:pt x="166385" y="138252"/>
                  <a:pt x="183491" y="111673"/>
                </a:cubicBezTo>
                <a:cubicBezTo>
                  <a:pt x="200598" y="85135"/>
                  <a:pt x="195082" y="47166"/>
                  <a:pt x="173340" y="26103"/>
                </a:cubicBezTo>
                <a:cubicBezTo>
                  <a:pt x="162309" y="15431"/>
                  <a:pt x="148520" y="8517"/>
                  <a:pt x="133972" y="4480"/>
                </a:cubicBezTo>
                <a:cubicBezTo>
                  <a:pt x="123029" y="1482"/>
                  <a:pt x="111744" y="1"/>
                  <a:pt x="1004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 txBox="1"/>
          <p:nvPr>
            <p:ph type="title"/>
          </p:nvPr>
        </p:nvSpPr>
        <p:spPr>
          <a:xfrm>
            <a:off x="948600" y="2037925"/>
            <a:ext cx="3623400" cy="14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8" name="Google Shape;218;p19"/>
          <p:cNvSpPr txBox="1"/>
          <p:nvPr>
            <p:ph hasCustomPrompt="1" idx="2" type="title"/>
          </p:nvPr>
        </p:nvSpPr>
        <p:spPr>
          <a:xfrm>
            <a:off x="1135614" y="766325"/>
            <a:ext cx="1123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9" name="Google Shape;219;p19"/>
          <p:cNvSpPr txBox="1"/>
          <p:nvPr>
            <p:ph idx="1" type="subTitle"/>
          </p:nvPr>
        </p:nvSpPr>
        <p:spPr>
          <a:xfrm>
            <a:off x="948600" y="3741775"/>
            <a:ext cx="2585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3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>
            <p:ph type="title"/>
          </p:nvPr>
        </p:nvSpPr>
        <p:spPr>
          <a:xfrm>
            <a:off x="4533900" y="2122409"/>
            <a:ext cx="3652500" cy="13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2" name="Google Shape;222;p20"/>
          <p:cNvSpPr txBox="1"/>
          <p:nvPr>
            <p:ph hasCustomPrompt="1" idx="2" type="title"/>
          </p:nvPr>
        </p:nvSpPr>
        <p:spPr>
          <a:xfrm>
            <a:off x="6769775" y="766328"/>
            <a:ext cx="1368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/>
          <p:nvPr>
            <p:ph idx="1" type="subTitle"/>
          </p:nvPr>
        </p:nvSpPr>
        <p:spPr>
          <a:xfrm>
            <a:off x="5514975" y="3741775"/>
            <a:ext cx="26715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4" name="Google Shape;224;p20"/>
          <p:cNvSpPr/>
          <p:nvPr/>
        </p:nvSpPr>
        <p:spPr>
          <a:xfrm>
            <a:off x="-1695450" y="266700"/>
            <a:ext cx="6362700" cy="636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48600" y="2037925"/>
            <a:ext cx="2718600" cy="14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1135614" y="766325"/>
            <a:ext cx="1123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948600" y="3741775"/>
            <a:ext cx="2585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4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/>
          <p:nvPr/>
        </p:nvSpPr>
        <p:spPr>
          <a:xfrm flipH="1" rot="10800000">
            <a:off x="-496350" y="588425"/>
            <a:ext cx="4013700" cy="401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 flipH="1" rot="10800000">
            <a:off x="1809600" y="-480125"/>
            <a:ext cx="5745000" cy="57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"/>
          <p:cNvSpPr/>
          <p:nvPr/>
        </p:nvSpPr>
        <p:spPr>
          <a:xfrm flipH="1" rot="10800000">
            <a:off x="5497125" y="3230775"/>
            <a:ext cx="4013700" cy="401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 txBox="1"/>
          <p:nvPr>
            <p:ph type="title"/>
          </p:nvPr>
        </p:nvSpPr>
        <p:spPr>
          <a:xfrm>
            <a:off x="912450" y="2265150"/>
            <a:ext cx="7319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0" name="Google Shape;230;p21"/>
          <p:cNvSpPr txBox="1"/>
          <p:nvPr>
            <p:ph hasCustomPrompt="1" idx="2" type="title"/>
          </p:nvPr>
        </p:nvSpPr>
        <p:spPr>
          <a:xfrm>
            <a:off x="2038200" y="880625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/>
          <p:nvPr>
            <p:ph idx="1" type="subTitle"/>
          </p:nvPr>
        </p:nvSpPr>
        <p:spPr>
          <a:xfrm>
            <a:off x="2190850" y="3362125"/>
            <a:ext cx="4762500" cy="2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5"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/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34" name="Google Shape;234;p22"/>
          <p:cNvGrpSpPr/>
          <p:nvPr/>
        </p:nvGrpSpPr>
        <p:grpSpPr>
          <a:xfrm rot="-710823">
            <a:off x="8452007" y="4744787"/>
            <a:ext cx="522225" cy="259700"/>
            <a:chOff x="-1391825" y="4240400"/>
            <a:chExt cx="522225" cy="259700"/>
          </a:xfrm>
        </p:grpSpPr>
        <p:sp>
          <p:nvSpPr>
            <p:cNvPr id="235" name="Google Shape;235;p22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22"/>
          <p:cNvGrpSpPr/>
          <p:nvPr/>
        </p:nvGrpSpPr>
        <p:grpSpPr>
          <a:xfrm rot="-2700000">
            <a:off x="211512" y="232539"/>
            <a:ext cx="1003440" cy="834572"/>
            <a:chOff x="11717200" y="1003300"/>
            <a:chExt cx="868150" cy="722050"/>
          </a:xfrm>
        </p:grpSpPr>
        <p:sp>
          <p:nvSpPr>
            <p:cNvPr id="238" name="Google Shape;238;p22"/>
            <p:cNvSpPr/>
            <p:nvPr/>
          </p:nvSpPr>
          <p:spPr>
            <a:xfrm>
              <a:off x="11717200" y="1003300"/>
              <a:ext cx="868150" cy="482100"/>
            </a:xfrm>
            <a:custGeom>
              <a:rect b="b" l="l" r="r" t="t"/>
              <a:pathLst>
                <a:path extrusionOk="0" h="19284" w="34726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11979550" y="1317925"/>
              <a:ext cx="240000" cy="407425"/>
            </a:xfrm>
            <a:custGeom>
              <a:rect b="b" l="l" r="r" t="t"/>
              <a:pathLst>
                <a:path extrusionOk="0" h="16297" w="960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11887400" y="1176775"/>
              <a:ext cx="543950" cy="145650"/>
            </a:xfrm>
            <a:custGeom>
              <a:rect b="b" l="l" r="r" t="t"/>
              <a:pathLst>
                <a:path extrusionOk="0" h="5826" w="21758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2"/>
          <p:cNvGrpSpPr/>
          <p:nvPr/>
        </p:nvGrpSpPr>
        <p:grpSpPr>
          <a:xfrm rot="-711019">
            <a:off x="8631532" y="4447383"/>
            <a:ext cx="349666" cy="173887"/>
            <a:chOff x="-1391825" y="4240400"/>
            <a:chExt cx="522225" cy="259700"/>
          </a:xfrm>
        </p:grpSpPr>
        <p:sp>
          <p:nvSpPr>
            <p:cNvPr id="242" name="Google Shape;242;p22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7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3"/>
          <p:cNvGrpSpPr/>
          <p:nvPr/>
        </p:nvGrpSpPr>
        <p:grpSpPr>
          <a:xfrm flipH="1" rot="426099">
            <a:off x="8003018" y="425244"/>
            <a:ext cx="1003466" cy="834594"/>
            <a:chOff x="11717200" y="1003300"/>
            <a:chExt cx="868150" cy="722050"/>
          </a:xfrm>
        </p:grpSpPr>
        <p:sp>
          <p:nvSpPr>
            <p:cNvPr id="246" name="Google Shape;246;p23"/>
            <p:cNvSpPr/>
            <p:nvPr/>
          </p:nvSpPr>
          <p:spPr>
            <a:xfrm>
              <a:off x="11717200" y="1003300"/>
              <a:ext cx="868150" cy="482100"/>
            </a:xfrm>
            <a:custGeom>
              <a:rect b="b" l="l" r="r" t="t"/>
              <a:pathLst>
                <a:path extrusionOk="0" h="19284" w="34726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1979550" y="1317925"/>
              <a:ext cx="240000" cy="407425"/>
            </a:xfrm>
            <a:custGeom>
              <a:rect b="b" l="l" r="r" t="t"/>
              <a:pathLst>
                <a:path extrusionOk="0" h="16297" w="960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1887400" y="1176775"/>
              <a:ext cx="543950" cy="145650"/>
            </a:xfrm>
            <a:custGeom>
              <a:rect b="b" l="l" r="r" t="t"/>
              <a:pathLst>
                <a:path extrusionOk="0" h="5826" w="21758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p23"/>
          <p:cNvSpPr txBox="1"/>
          <p:nvPr>
            <p:ph type="title"/>
          </p:nvPr>
        </p:nvSpPr>
        <p:spPr>
          <a:xfrm>
            <a:off x="713225" y="532556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0" name="Google Shape;250;p23"/>
          <p:cNvGrpSpPr/>
          <p:nvPr/>
        </p:nvGrpSpPr>
        <p:grpSpPr>
          <a:xfrm rot="-711019">
            <a:off x="425107" y="4714358"/>
            <a:ext cx="349666" cy="173887"/>
            <a:chOff x="-1391825" y="4240400"/>
            <a:chExt cx="522225" cy="259700"/>
          </a:xfrm>
        </p:grpSpPr>
        <p:sp>
          <p:nvSpPr>
            <p:cNvPr id="251" name="Google Shape;251;p23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23"/>
          <p:cNvGrpSpPr/>
          <p:nvPr/>
        </p:nvGrpSpPr>
        <p:grpSpPr>
          <a:xfrm>
            <a:off x="161989" y="4538093"/>
            <a:ext cx="123967" cy="259704"/>
            <a:chOff x="12508550" y="1789325"/>
            <a:chExt cx="168525" cy="353050"/>
          </a:xfrm>
        </p:grpSpPr>
        <p:sp>
          <p:nvSpPr>
            <p:cNvPr id="254" name="Google Shape;254;p23"/>
            <p:cNvSpPr/>
            <p:nvPr/>
          </p:nvSpPr>
          <p:spPr>
            <a:xfrm>
              <a:off x="12508550" y="2047425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2593875" y="1789325"/>
              <a:ext cx="83200" cy="303975"/>
            </a:xfrm>
            <a:custGeom>
              <a:rect b="b" l="l" r="r" t="t"/>
              <a:pathLst>
                <a:path extrusionOk="0" h="12159" w="3328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23"/>
          <p:cNvGrpSpPr/>
          <p:nvPr/>
        </p:nvGrpSpPr>
        <p:grpSpPr>
          <a:xfrm>
            <a:off x="410963" y="4184000"/>
            <a:ext cx="167475" cy="354100"/>
            <a:chOff x="13256175" y="1380850"/>
            <a:chExt cx="167475" cy="354100"/>
          </a:xfrm>
        </p:grpSpPr>
        <p:sp>
          <p:nvSpPr>
            <p:cNvPr id="257" name="Google Shape;257;p23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8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>
            <p:ph type="title"/>
          </p:nvPr>
        </p:nvSpPr>
        <p:spPr>
          <a:xfrm>
            <a:off x="713225" y="532556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1" name="Google Shape;261;p24"/>
          <p:cNvGrpSpPr/>
          <p:nvPr/>
        </p:nvGrpSpPr>
        <p:grpSpPr>
          <a:xfrm flipH="1" rot="-10089177">
            <a:off x="109107" y="235390"/>
            <a:ext cx="522225" cy="259700"/>
            <a:chOff x="-1391825" y="4240400"/>
            <a:chExt cx="522225" cy="259700"/>
          </a:xfrm>
        </p:grpSpPr>
        <p:sp>
          <p:nvSpPr>
            <p:cNvPr id="262" name="Google Shape;262;p24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24"/>
          <p:cNvGrpSpPr/>
          <p:nvPr/>
        </p:nvGrpSpPr>
        <p:grpSpPr>
          <a:xfrm flipH="1" rot="-10088981">
            <a:off x="288632" y="618607"/>
            <a:ext cx="349666" cy="173887"/>
            <a:chOff x="-1391825" y="4240400"/>
            <a:chExt cx="522225" cy="259700"/>
          </a:xfrm>
        </p:grpSpPr>
        <p:sp>
          <p:nvSpPr>
            <p:cNvPr id="265" name="Google Shape;265;p24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p24"/>
          <p:cNvGrpSpPr/>
          <p:nvPr/>
        </p:nvGrpSpPr>
        <p:grpSpPr>
          <a:xfrm>
            <a:off x="8538402" y="4795624"/>
            <a:ext cx="123967" cy="259704"/>
            <a:chOff x="12508550" y="1789325"/>
            <a:chExt cx="168525" cy="353050"/>
          </a:xfrm>
        </p:grpSpPr>
        <p:sp>
          <p:nvSpPr>
            <p:cNvPr id="268" name="Google Shape;268;p24"/>
            <p:cNvSpPr/>
            <p:nvPr/>
          </p:nvSpPr>
          <p:spPr>
            <a:xfrm>
              <a:off x="12508550" y="2047425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2593875" y="1789325"/>
              <a:ext cx="83200" cy="303975"/>
            </a:xfrm>
            <a:custGeom>
              <a:rect b="b" l="l" r="r" t="t"/>
              <a:pathLst>
                <a:path extrusionOk="0" h="12159" w="3328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24"/>
          <p:cNvGrpSpPr/>
          <p:nvPr/>
        </p:nvGrpSpPr>
        <p:grpSpPr>
          <a:xfrm>
            <a:off x="8787375" y="4441531"/>
            <a:ext cx="167475" cy="354100"/>
            <a:chOff x="13256175" y="1380850"/>
            <a:chExt cx="167475" cy="354100"/>
          </a:xfrm>
        </p:grpSpPr>
        <p:sp>
          <p:nvSpPr>
            <p:cNvPr id="271" name="Google Shape;271;p24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9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>
            <p:ph type="title"/>
          </p:nvPr>
        </p:nvSpPr>
        <p:spPr>
          <a:xfrm>
            <a:off x="713225" y="532556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75" name="Google Shape;275;p25"/>
          <p:cNvGrpSpPr/>
          <p:nvPr/>
        </p:nvGrpSpPr>
        <p:grpSpPr>
          <a:xfrm rot="10089177">
            <a:off x="8411528" y="428140"/>
            <a:ext cx="522225" cy="259700"/>
            <a:chOff x="-1391825" y="4240400"/>
            <a:chExt cx="522225" cy="259700"/>
          </a:xfrm>
        </p:grpSpPr>
        <p:sp>
          <p:nvSpPr>
            <p:cNvPr id="276" name="Google Shape;276;p25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25"/>
          <p:cNvGrpSpPr/>
          <p:nvPr/>
        </p:nvGrpSpPr>
        <p:grpSpPr>
          <a:xfrm rot="10088981">
            <a:off x="8404563" y="811357"/>
            <a:ext cx="349666" cy="173887"/>
            <a:chOff x="-1391825" y="4240400"/>
            <a:chExt cx="522225" cy="259700"/>
          </a:xfrm>
        </p:grpSpPr>
        <p:sp>
          <p:nvSpPr>
            <p:cNvPr id="279" name="Google Shape;279;p25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" name="Google Shape;281;p25"/>
          <p:cNvGrpSpPr/>
          <p:nvPr/>
        </p:nvGrpSpPr>
        <p:grpSpPr>
          <a:xfrm rot="-671180">
            <a:off x="555852" y="517177"/>
            <a:ext cx="467176" cy="481343"/>
            <a:chOff x="8599300" y="718930"/>
            <a:chExt cx="467176" cy="481344"/>
          </a:xfrm>
        </p:grpSpPr>
        <p:grpSp>
          <p:nvGrpSpPr>
            <p:cNvPr id="282" name="Google Shape;282;p25"/>
            <p:cNvGrpSpPr/>
            <p:nvPr/>
          </p:nvGrpSpPr>
          <p:grpSpPr>
            <a:xfrm>
              <a:off x="8599300" y="718930"/>
              <a:ext cx="467176" cy="481344"/>
              <a:chOff x="-1586889" y="1214300"/>
              <a:chExt cx="305025" cy="314275"/>
            </a:xfrm>
          </p:grpSpPr>
          <p:sp>
            <p:nvSpPr>
              <p:cNvPr id="283" name="Google Shape;283;p25"/>
              <p:cNvSpPr/>
              <p:nvPr/>
            </p:nvSpPr>
            <p:spPr>
              <a:xfrm>
                <a:off x="-1586889" y="1214300"/>
                <a:ext cx="305025" cy="314275"/>
              </a:xfrm>
              <a:custGeom>
                <a:rect b="b" l="l" r="r" t="t"/>
                <a:pathLst>
                  <a:path extrusionOk="0" h="12571" w="12201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5"/>
              <p:cNvSpPr/>
              <p:nvPr/>
            </p:nvSpPr>
            <p:spPr>
              <a:xfrm rot="-672933">
                <a:off x="-1545250" y="1306352"/>
                <a:ext cx="80425" cy="36450"/>
              </a:xfrm>
              <a:custGeom>
                <a:rect b="b" l="l" r="r" t="t"/>
                <a:pathLst>
                  <a:path extrusionOk="0" h="1458" w="3217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5"/>
              <p:cNvSpPr/>
              <p:nvPr/>
            </p:nvSpPr>
            <p:spPr>
              <a:xfrm>
                <a:off x="-1416775" y="1306350"/>
                <a:ext cx="80425" cy="36450"/>
              </a:xfrm>
              <a:custGeom>
                <a:rect b="b" l="l" r="r" t="t"/>
                <a:pathLst>
                  <a:path extrusionOk="0" h="1458" w="3217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6" name="Google Shape;286;p25"/>
            <p:cNvSpPr/>
            <p:nvPr/>
          </p:nvSpPr>
          <p:spPr>
            <a:xfrm rot="10571143">
              <a:off x="8706403" y="985804"/>
              <a:ext cx="267272" cy="113170"/>
            </a:xfrm>
            <a:custGeom>
              <a:rect b="b" l="l" r="r" t="t"/>
              <a:pathLst>
                <a:path extrusionOk="0" h="2552" w="6027">
                  <a:moveTo>
                    <a:pt x="3253" y="1"/>
                  </a:moveTo>
                  <a:cubicBezTo>
                    <a:pt x="1960" y="38"/>
                    <a:pt x="702" y="925"/>
                    <a:pt x="0" y="2330"/>
                  </a:cubicBezTo>
                  <a:lnTo>
                    <a:pt x="407" y="2552"/>
                  </a:lnTo>
                  <a:cubicBezTo>
                    <a:pt x="1035" y="1295"/>
                    <a:pt x="2181" y="482"/>
                    <a:pt x="3253" y="482"/>
                  </a:cubicBezTo>
                  <a:cubicBezTo>
                    <a:pt x="4215" y="482"/>
                    <a:pt x="5028" y="1036"/>
                    <a:pt x="5620" y="2071"/>
                  </a:cubicBezTo>
                  <a:lnTo>
                    <a:pt x="6026" y="1849"/>
                  </a:lnTo>
                  <a:cubicBezTo>
                    <a:pt x="5324" y="666"/>
                    <a:pt x="4363" y="1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0">
    <p:bg>
      <p:bgPr>
        <a:solidFill>
          <a:schemeClr val="dk2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2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91" name="Google Shape;291;p27"/>
          <p:cNvGrpSpPr/>
          <p:nvPr/>
        </p:nvGrpSpPr>
        <p:grpSpPr>
          <a:xfrm flipH="1" rot="710823">
            <a:off x="8233878" y="4706162"/>
            <a:ext cx="522225" cy="259700"/>
            <a:chOff x="-1391825" y="4240400"/>
            <a:chExt cx="522225" cy="259700"/>
          </a:xfrm>
        </p:grpSpPr>
        <p:sp>
          <p:nvSpPr>
            <p:cNvPr id="292" name="Google Shape;292;p27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27"/>
          <p:cNvGrpSpPr/>
          <p:nvPr/>
        </p:nvGrpSpPr>
        <p:grpSpPr>
          <a:xfrm flipH="1" rot="711019">
            <a:off x="8591063" y="4447383"/>
            <a:ext cx="349666" cy="173887"/>
            <a:chOff x="-1391825" y="4240400"/>
            <a:chExt cx="522225" cy="259700"/>
          </a:xfrm>
        </p:grpSpPr>
        <p:sp>
          <p:nvSpPr>
            <p:cNvPr id="295" name="Google Shape;295;p27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" name="Google Shape;297;p27"/>
          <p:cNvGrpSpPr/>
          <p:nvPr/>
        </p:nvGrpSpPr>
        <p:grpSpPr>
          <a:xfrm>
            <a:off x="227036" y="538643"/>
            <a:ext cx="123967" cy="259704"/>
            <a:chOff x="12508550" y="1789325"/>
            <a:chExt cx="168525" cy="353050"/>
          </a:xfrm>
        </p:grpSpPr>
        <p:sp>
          <p:nvSpPr>
            <p:cNvPr id="298" name="Google Shape;298;p27"/>
            <p:cNvSpPr/>
            <p:nvPr/>
          </p:nvSpPr>
          <p:spPr>
            <a:xfrm>
              <a:off x="12508550" y="2047425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12593875" y="1789325"/>
              <a:ext cx="83200" cy="303975"/>
            </a:xfrm>
            <a:custGeom>
              <a:rect b="b" l="l" r="r" t="t"/>
              <a:pathLst>
                <a:path extrusionOk="0" h="12159" w="3328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7"/>
          <p:cNvGrpSpPr/>
          <p:nvPr/>
        </p:nvGrpSpPr>
        <p:grpSpPr>
          <a:xfrm>
            <a:off x="491709" y="184550"/>
            <a:ext cx="167475" cy="354100"/>
            <a:chOff x="13256175" y="1380850"/>
            <a:chExt cx="167475" cy="354100"/>
          </a:xfrm>
        </p:grpSpPr>
        <p:sp>
          <p:nvSpPr>
            <p:cNvPr id="301" name="Google Shape;301;p27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/>
          <p:nvPr/>
        </p:nvSpPr>
        <p:spPr>
          <a:xfrm rot="164748">
            <a:off x="-2724170" y="-1148508"/>
            <a:ext cx="8694678" cy="6831013"/>
          </a:xfrm>
          <a:custGeom>
            <a:rect b="b" l="l" r="r" t="t"/>
            <a:pathLst>
              <a:path extrusionOk="0" h="198579" w="243935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5" name="Google Shape;305;p28"/>
          <p:cNvGrpSpPr/>
          <p:nvPr/>
        </p:nvGrpSpPr>
        <p:grpSpPr>
          <a:xfrm rot="-1031">
            <a:off x="590100" y="4480353"/>
            <a:ext cx="522225" cy="259700"/>
            <a:chOff x="-1391825" y="4240400"/>
            <a:chExt cx="522225" cy="259700"/>
          </a:xfrm>
        </p:grpSpPr>
        <p:sp>
          <p:nvSpPr>
            <p:cNvPr id="306" name="Google Shape;306;p28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28"/>
          <p:cNvGrpSpPr/>
          <p:nvPr/>
        </p:nvGrpSpPr>
        <p:grpSpPr>
          <a:xfrm rot="-848">
            <a:off x="314091" y="4754175"/>
            <a:ext cx="423524" cy="210617"/>
            <a:chOff x="-1391825" y="4240400"/>
            <a:chExt cx="522225" cy="259700"/>
          </a:xfrm>
        </p:grpSpPr>
        <p:sp>
          <p:nvSpPr>
            <p:cNvPr id="309" name="Google Shape;309;p28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28"/>
          <p:cNvGrpSpPr/>
          <p:nvPr/>
        </p:nvGrpSpPr>
        <p:grpSpPr>
          <a:xfrm rot="-671180">
            <a:off x="617627" y="623352"/>
            <a:ext cx="467176" cy="481343"/>
            <a:chOff x="8599300" y="718930"/>
            <a:chExt cx="467176" cy="481344"/>
          </a:xfrm>
        </p:grpSpPr>
        <p:grpSp>
          <p:nvGrpSpPr>
            <p:cNvPr id="312" name="Google Shape;312;p28"/>
            <p:cNvGrpSpPr/>
            <p:nvPr/>
          </p:nvGrpSpPr>
          <p:grpSpPr>
            <a:xfrm>
              <a:off x="8599300" y="718930"/>
              <a:ext cx="467176" cy="481344"/>
              <a:chOff x="-1586889" y="1214300"/>
              <a:chExt cx="305025" cy="314275"/>
            </a:xfrm>
          </p:grpSpPr>
          <p:sp>
            <p:nvSpPr>
              <p:cNvPr id="313" name="Google Shape;313;p28"/>
              <p:cNvSpPr/>
              <p:nvPr/>
            </p:nvSpPr>
            <p:spPr>
              <a:xfrm>
                <a:off x="-1586889" y="1214300"/>
                <a:ext cx="305025" cy="314275"/>
              </a:xfrm>
              <a:custGeom>
                <a:rect b="b" l="l" r="r" t="t"/>
                <a:pathLst>
                  <a:path extrusionOk="0" h="12571" w="12201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 rot="-672933">
                <a:off x="-1545250" y="1306352"/>
                <a:ext cx="80425" cy="36450"/>
              </a:xfrm>
              <a:custGeom>
                <a:rect b="b" l="l" r="r" t="t"/>
                <a:pathLst>
                  <a:path extrusionOk="0" h="1458" w="3217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-1416775" y="1306350"/>
                <a:ext cx="80425" cy="36450"/>
              </a:xfrm>
              <a:custGeom>
                <a:rect b="b" l="l" r="r" t="t"/>
                <a:pathLst>
                  <a:path extrusionOk="0" h="1458" w="3217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6" name="Google Shape;316;p28"/>
            <p:cNvSpPr/>
            <p:nvPr/>
          </p:nvSpPr>
          <p:spPr>
            <a:xfrm>
              <a:off x="8706408" y="985804"/>
              <a:ext cx="267267" cy="113168"/>
            </a:xfrm>
            <a:custGeom>
              <a:rect b="b" l="l" r="r" t="t"/>
              <a:pathLst>
                <a:path extrusionOk="0" h="2552" w="6027">
                  <a:moveTo>
                    <a:pt x="3253" y="1"/>
                  </a:moveTo>
                  <a:cubicBezTo>
                    <a:pt x="1960" y="38"/>
                    <a:pt x="702" y="925"/>
                    <a:pt x="0" y="2330"/>
                  </a:cubicBezTo>
                  <a:lnTo>
                    <a:pt x="407" y="2552"/>
                  </a:lnTo>
                  <a:cubicBezTo>
                    <a:pt x="1035" y="1295"/>
                    <a:pt x="2181" y="482"/>
                    <a:pt x="3253" y="482"/>
                  </a:cubicBezTo>
                  <a:cubicBezTo>
                    <a:pt x="4215" y="482"/>
                    <a:pt x="5028" y="1036"/>
                    <a:pt x="5620" y="2071"/>
                  </a:cubicBezTo>
                  <a:lnTo>
                    <a:pt x="6026" y="1849"/>
                  </a:lnTo>
                  <a:cubicBezTo>
                    <a:pt x="5324" y="666"/>
                    <a:pt x="4363" y="1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28"/>
          <p:cNvSpPr txBox="1"/>
          <p:nvPr>
            <p:ph type="title"/>
          </p:nvPr>
        </p:nvSpPr>
        <p:spPr>
          <a:xfrm>
            <a:off x="878529" y="1464700"/>
            <a:ext cx="43284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8" name="Google Shape;318;p28"/>
          <p:cNvSpPr txBox="1"/>
          <p:nvPr>
            <p:ph idx="1" type="subTitle"/>
          </p:nvPr>
        </p:nvSpPr>
        <p:spPr>
          <a:xfrm>
            <a:off x="878529" y="2773400"/>
            <a:ext cx="32709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6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/>
          <p:nvPr/>
        </p:nvSpPr>
        <p:spPr>
          <a:xfrm flipH="1" rot="5400000">
            <a:off x="-40429" y="1712167"/>
            <a:ext cx="3329713" cy="3304355"/>
          </a:xfrm>
          <a:custGeom>
            <a:rect b="b" l="l" r="r" t="t"/>
            <a:pathLst>
              <a:path extrusionOk="0" h="198579" w="243935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"/>
          <p:cNvSpPr/>
          <p:nvPr/>
        </p:nvSpPr>
        <p:spPr>
          <a:xfrm rot="-5400000">
            <a:off x="5826971" y="950167"/>
            <a:ext cx="3329713" cy="3304355"/>
          </a:xfrm>
          <a:custGeom>
            <a:rect b="b" l="l" r="r" t="t"/>
            <a:pathLst>
              <a:path extrusionOk="0" h="198579" w="243935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29"/>
          <p:cNvGrpSpPr/>
          <p:nvPr/>
        </p:nvGrpSpPr>
        <p:grpSpPr>
          <a:xfrm>
            <a:off x="7960054" y="3782009"/>
            <a:ext cx="717571" cy="1201493"/>
            <a:chOff x="114304" y="1800809"/>
            <a:chExt cx="717571" cy="1201493"/>
          </a:xfrm>
        </p:grpSpPr>
        <p:grpSp>
          <p:nvGrpSpPr>
            <p:cNvPr id="323" name="Google Shape;323;p29"/>
            <p:cNvGrpSpPr/>
            <p:nvPr/>
          </p:nvGrpSpPr>
          <p:grpSpPr>
            <a:xfrm>
              <a:off x="408226" y="1800809"/>
              <a:ext cx="423649" cy="436497"/>
              <a:chOff x="2220000" y="1890725"/>
              <a:chExt cx="305025" cy="314275"/>
            </a:xfrm>
          </p:grpSpPr>
          <p:sp>
            <p:nvSpPr>
              <p:cNvPr id="324" name="Google Shape;324;p29"/>
              <p:cNvSpPr/>
              <p:nvPr/>
            </p:nvSpPr>
            <p:spPr>
              <a:xfrm>
                <a:off x="2220000" y="1890725"/>
                <a:ext cx="305025" cy="314275"/>
              </a:xfrm>
              <a:custGeom>
                <a:rect b="b" l="l" r="r" t="t"/>
                <a:pathLst>
                  <a:path extrusionOk="0" h="12571" w="12201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 rot="10800000">
                <a:off x="2291175" y="2073450"/>
                <a:ext cx="171000" cy="79775"/>
              </a:xfrm>
              <a:custGeom>
                <a:rect b="b" l="l" r="r" t="t"/>
                <a:pathLst>
                  <a:path extrusionOk="0" h="3191" w="6840">
                    <a:moveTo>
                      <a:pt x="3602" y="1"/>
                    </a:moveTo>
                    <a:cubicBezTo>
                      <a:pt x="1909" y="1"/>
                      <a:pt x="232" y="1144"/>
                      <a:pt x="0" y="3191"/>
                    </a:cubicBezTo>
                    <a:lnTo>
                      <a:pt x="6840" y="2045"/>
                    </a:lnTo>
                    <a:cubicBezTo>
                      <a:pt x="6157" y="648"/>
                      <a:pt x="4875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 rot="9463569">
                <a:off x="2256889" y="1997085"/>
                <a:ext cx="80418" cy="35981"/>
              </a:xfrm>
              <a:custGeom>
                <a:rect b="b" l="l" r="r" t="t"/>
                <a:pathLst>
                  <a:path extrusionOk="0" h="1458" w="3217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 rot="10059644">
                <a:off x="2385450" y="1982776"/>
                <a:ext cx="80425" cy="36450"/>
              </a:xfrm>
              <a:custGeom>
                <a:rect b="b" l="l" r="r" t="t"/>
                <a:pathLst>
                  <a:path extrusionOk="0" h="1458" w="3217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" name="Google Shape;328;p29"/>
            <p:cNvGrpSpPr/>
            <p:nvPr/>
          </p:nvGrpSpPr>
          <p:grpSpPr>
            <a:xfrm flipH="1">
              <a:off x="114304" y="2421575"/>
              <a:ext cx="522225" cy="259700"/>
              <a:chOff x="-1391825" y="4240400"/>
              <a:chExt cx="522225" cy="259700"/>
            </a:xfrm>
          </p:grpSpPr>
          <p:sp>
            <p:nvSpPr>
              <p:cNvPr id="329" name="Google Shape;329;p29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rect b="b" l="l" r="r" t="t"/>
                <a:pathLst>
                  <a:path extrusionOk="0" h="10388" w="20889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rect b="b" l="l" r="r" t="t"/>
                <a:pathLst>
                  <a:path extrusionOk="0" h="10043" w="8319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1" name="Google Shape;331;p29"/>
            <p:cNvGrpSpPr/>
            <p:nvPr/>
          </p:nvGrpSpPr>
          <p:grpSpPr>
            <a:xfrm flipH="1">
              <a:off x="284091" y="2865543"/>
              <a:ext cx="275004" cy="136758"/>
              <a:chOff x="-1391825" y="4240400"/>
              <a:chExt cx="522225" cy="259700"/>
            </a:xfrm>
          </p:grpSpPr>
          <p:sp>
            <p:nvSpPr>
              <p:cNvPr id="332" name="Google Shape;332;p29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rect b="b" l="l" r="r" t="t"/>
                <a:pathLst>
                  <a:path extrusionOk="0" h="10388" w="20889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rect b="b" l="l" r="r" t="t"/>
                <a:pathLst>
                  <a:path extrusionOk="0" h="10043" w="8319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4" name="Google Shape;334;p29"/>
          <p:cNvSpPr txBox="1"/>
          <p:nvPr>
            <p:ph idx="1" type="subTitle"/>
          </p:nvPr>
        </p:nvSpPr>
        <p:spPr>
          <a:xfrm>
            <a:off x="715002" y="3009744"/>
            <a:ext cx="2079300" cy="13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5" name="Google Shape;335;p29"/>
          <p:cNvSpPr txBox="1"/>
          <p:nvPr>
            <p:ph idx="2" type="subTitle"/>
          </p:nvPr>
        </p:nvSpPr>
        <p:spPr>
          <a:xfrm>
            <a:off x="6349698" y="2247744"/>
            <a:ext cx="2079300" cy="13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6" name="Google Shape;336;p29"/>
          <p:cNvSpPr txBox="1"/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37" name="Google Shape;337;p29"/>
          <p:cNvGrpSpPr/>
          <p:nvPr/>
        </p:nvGrpSpPr>
        <p:grpSpPr>
          <a:xfrm>
            <a:off x="505002" y="1484818"/>
            <a:ext cx="123967" cy="259704"/>
            <a:chOff x="12508550" y="1789325"/>
            <a:chExt cx="168525" cy="353050"/>
          </a:xfrm>
        </p:grpSpPr>
        <p:sp>
          <p:nvSpPr>
            <p:cNvPr id="338" name="Google Shape;338;p29"/>
            <p:cNvSpPr/>
            <p:nvPr/>
          </p:nvSpPr>
          <p:spPr>
            <a:xfrm>
              <a:off x="12508550" y="2047425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12593875" y="1789325"/>
              <a:ext cx="83200" cy="303975"/>
            </a:xfrm>
            <a:custGeom>
              <a:rect b="b" l="l" r="r" t="t"/>
              <a:pathLst>
                <a:path extrusionOk="0" h="12159" w="3328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" name="Google Shape;340;p29"/>
          <p:cNvGrpSpPr/>
          <p:nvPr/>
        </p:nvGrpSpPr>
        <p:grpSpPr>
          <a:xfrm>
            <a:off x="753975" y="1130725"/>
            <a:ext cx="167475" cy="354100"/>
            <a:chOff x="13256175" y="1380850"/>
            <a:chExt cx="167475" cy="354100"/>
          </a:xfrm>
        </p:grpSpPr>
        <p:sp>
          <p:nvSpPr>
            <p:cNvPr id="341" name="Google Shape;341;p29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3" name="Google Shape;343;p29"/>
          <p:cNvSpPr txBox="1"/>
          <p:nvPr>
            <p:ph idx="3" type="title"/>
          </p:nvPr>
        </p:nvSpPr>
        <p:spPr>
          <a:xfrm>
            <a:off x="619002" y="25365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4" name="Google Shape;344;p29"/>
          <p:cNvSpPr txBox="1"/>
          <p:nvPr>
            <p:ph idx="4" type="title"/>
          </p:nvPr>
        </p:nvSpPr>
        <p:spPr>
          <a:xfrm>
            <a:off x="6349698" y="1775819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/>
          <p:nvPr/>
        </p:nvSpPr>
        <p:spPr>
          <a:xfrm flipH="1" rot="-5400000">
            <a:off x="325707" y="1561942"/>
            <a:ext cx="4377786" cy="4400551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/>
          <p:nvPr/>
        </p:nvSpPr>
        <p:spPr>
          <a:xfrm rot="5400000">
            <a:off x="4440507" y="1523842"/>
            <a:ext cx="4377786" cy="4400551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 txBox="1"/>
          <p:nvPr>
            <p:ph idx="1" type="body"/>
          </p:nvPr>
        </p:nvSpPr>
        <p:spPr>
          <a:xfrm>
            <a:off x="713225" y="1704975"/>
            <a:ext cx="3858900" cy="28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2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49" name="Google Shape;349;p30"/>
          <p:cNvSpPr txBox="1"/>
          <p:nvPr>
            <p:ph idx="2" type="body"/>
          </p:nvPr>
        </p:nvSpPr>
        <p:spPr>
          <a:xfrm>
            <a:off x="4572000" y="1704975"/>
            <a:ext cx="3840000" cy="28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2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50" name="Google Shape;350;p30"/>
          <p:cNvSpPr txBox="1"/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51" name="Google Shape;351;p30"/>
          <p:cNvGrpSpPr/>
          <p:nvPr/>
        </p:nvGrpSpPr>
        <p:grpSpPr>
          <a:xfrm flipH="1">
            <a:off x="8123483" y="299685"/>
            <a:ext cx="614839" cy="633484"/>
            <a:chOff x="-1582225" y="1214300"/>
            <a:chExt cx="305025" cy="314275"/>
          </a:xfrm>
        </p:grpSpPr>
        <p:sp>
          <p:nvSpPr>
            <p:cNvPr id="352" name="Google Shape;352;p30"/>
            <p:cNvSpPr/>
            <p:nvPr/>
          </p:nvSpPr>
          <p:spPr>
            <a:xfrm>
              <a:off x="-1582225" y="1214300"/>
              <a:ext cx="305025" cy="314275"/>
            </a:xfrm>
            <a:custGeom>
              <a:rect b="b" l="l" r="r" t="t"/>
              <a:pathLst>
                <a:path extrusionOk="0" h="12571" w="12201">
                  <a:moveTo>
                    <a:pt x="6101" y="0"/>
                  </a:moveTo>
                  <a:cubicBezTo>
                    <a:pt x="2736" y="0"/>
                    <a:pt x="0" y="2810"/>
                    <a:pt x="0" y="6285"/>
                  </a:cubicBezTo>
                  <a:cubicBezTo>
                    <a:pt x="0" y="9724"/>
                    <a:pt x="2736" y="12570"/>
                    <a:pt x="6101" y="12570"/>
                  </a:cubicBezTo>
                  <a:cubicBezTo>
                    <a:pt x="9465" y="12570"/>
                    <a:pt x="12201" y="9724"/>
                    <a:pt x="12201" y="6285"/>
                  </a:cubicBezTo>
                  <a:cubicBezTo>
                    <a:pt x="12201" y="2810"/>
                    <a:pt x="9465" y="0"/>
                    <a:pt x="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 rot="10663484">
              <a:off x="-1503955" y="1394667"/>
              <a:ext cx="170998" cy="79774"/>
            </a:xfrm>
            <a:custGeom>
              <a:rect b="b" l="l" r="r" t="t"/>
              <a:pathLst>
                <a:path extrusionOk="0" h="3191" w="6840">
                  <a:moveTo>
                    <a:pt x="3602" y="1"/>
                  </a:moveTo>
                  <a:cubicBezTo>
                    <a:pt x="1909" y="1"/>
                    <a:pt x="232" y="1144"/>
                    <a:pt x="0" y="3191"/>
                  </a:cubicBezTo>
                  <a:lnTo>
                    <a:pt x="6840" y="2045"/>
                  </a:lnTo>
                  <a:cubicBezTo>
                    <a:pt x="6157" y="648"/>
                    <a:pt x="4875" y="1"/>
                    <a:pt x="3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 rot="-1067287">
              <a:off x="-1545250" y="1344151"/>
              <a:ext cx="80426" cy="36450"/>
            </a:xfrm>
            <a:custGeom>
              <a:rect b="b" l="l" r="r" t="t"/>
              <a:pathLst>
                <a:path extrusionOk="0" h="1458" w="3217">
                  <a:moveTo>
                    <a:pt x="1581" y="1"/>
                  </a:moveTo>
                  <a:cubicBezTo>
                    <a:pt x="931" y="1"/>
                    <a:pt x="276" y="365"/>
                    <a:pt x="0" y="1124"/>
                  </a:cubicBezTo>
                  <a:lnTo>
                    <a:pt x="444" y="1272"/>
                  </a:lnTo>
                  <a:cubicBezTo>
                    <a:pt x="650" y="740"/>
                    <a:pt x="1111" y="487"/>
                    <a:pt x="1572" y="487"/>
                  </a:cubicBezTo>
                  <a:cubicBezTo>
                    <a:pt x="2104" y="487"/>
                    <a:pt x="2634" y="824"/>
                    <a:pt x="2773" y="1457"/>
                  </a:cubicBezTo>
                  <a:lnTo>
                    <a:pt x="3217" y="1383"/>
                  </a:lnTo>
                  <a:cubicBezTo>
                    <a:pt x="3059" y="476"/>
                    <a:pt x="2323" y="1"/>
                    <a:pt x="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 rot="-1039129">
              <a:off x="-1416775" y="1306349"/>
              <a:ext cx="80428" cy="36451"/>
            </a:xfrm>
            <a:custGeom>
              <a:rect b="b" l="l" r="r" t="t"/>
              <a:pathLst>
                <a:path extrusionOk="0" h="1458" w="3217">
                  <a:moveTo>
                    <a:pt x="1553" y="1"/>
                  </a:moveTo>
                  <a:cubicBezTo>
                    <a:pt x="905" y="1"/>
                    <a:pt x="259" y="365"/>
                    <a:pt x="0" y="1124"/>
                  </a:cubicBezTo>
                  <a:lnTo>
                    <a:pt x="444" y="1272"/>
                  </a:lnTo>
                  <a:cubicBezTo>
                    <a:pt x="633" y="740"/>
                    <a:pt x="1085" y="487"/>
                    <a:pt x="1541" y="487"/>
                  </a:cubicBezTo>
                  <a:cubicBezTo>
                    <a:pt x="2066" y="487"/>
                    <a:pt x="2597" y="824"/>
                    <a:pt x="2736" y="1457"/>
                  </a:cubicBezTo>
                  <a:lnTo>
                    <a:pt x="3217" y="1383"/>
                  </a:lnTo>
                  <a:cubicBezTo>
                    <a:pt x="3039" y="476"/>
                    <a:pt x="2294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30"/>
          <p:cNvGrpSpPr/>
          <p:nvPr/>
        </p:nvGrpSpPr>
        <p:grpSpPr>
          <a:xfrm>
            <a:off x="234229" y="308892"/>
            <a:ext cx="916271" cy="615054"/>
            <a:chOff x="234229" y="4118892"/>
            <a:chExt cx="916271" cy="615054"/>
          </a:xfrm>
        </p:grpSpPr>
        <p:grpSp>
          <p:nvGrpSpPr>
            <p:cNvPr id="357" name="Google Shape;357;p30"/>
            <p:cNvGrpSpPr/>
            <p:nvPr/>
          </p:nvGrpSpPr>
          <p:grpSpPr>
            <a:xfrm>
              <a:off x="234229" y="4210213"/>
              <a:ext cx="522225" cy="259700"/>
              <a:chOff x="-1391825" y="4240400"/>
              <a:chExt cx="522225" cy="259700"/>
            </a:xfrm>
          </p:grpSpPr>
          <p:sp>
            <p:nvSpPr>
              <p:cNvPr id="358" name="Google Shape;358;p30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rect b="b" l="l" r="r" t="t"/>
                <a:pathLst>
                  <a:path extrusionOk="0" h="10388" w="20889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rect b="b" l="l" r="r" t="t"/>
                <a:pathLst>
                  <a:path extrusionOk="0" h="10043" w="8319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0" name="Google Shape;360;p30"/>
            <p:cNvGrpSpPr/>
            <p:nvPr/>
          </p:nvGrpSpPr>
          <p:grpSpPr>
            <a:xfrm>
              <a:off x="875496" y="4118892"/>
              <a:ext cx="275004" cy="136758"/>
              <a:chOff x="-1391825" y="4240400"/>
              <a:chExt cx="522225" cy="259700"/>
            </a:xfrm>
          </p:grpSpPr>
          <p:sp>
            <p:nvSpPr>
              <p:cNvPr id="361" name="Google Shape;361;p30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rect b="b" l="l" r="r" t="t"/>
                <a:pathLst>
                  <a:path extrusionOk="0" h="10388" w="20889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rect b="b" l="l" r="r" t="t"/>
                <a:pathLst>
                  <a:path extrusionOk="0" h="10043" w="8319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3" name="Google Shape;363;p30"/>
            <p:cNvGrpSpPr/>
            <p:nvPr/>
          </p:nvGrpSpPr>
          <p:grpSpPr>
            <a:xfrm>
              <a:off x="788489" y="4474243"/>
              <a:ext cx="123967" cy="259704"/>
              <a:chOff x="12508550" y="1789325"/>
              <a:chExt cx="168525" cy="353050"/>
            </a:xfrm>
          </p:grpSpPr>
          <p:sp>
            <p:nvSpPr>
              <p:cNvPr id="364" name="Google Shape;364;p30"/>
              <p:cNvSpPr/>
              <p:nvPr/>
            </p:nvSpPr>
            <p:spPr>
              <a:xfrm>
                <a:off x="12508550" y="2047425"/>
                <a:ext cx="117350" cy="94950"/>
              </a:xfrm>
              <a:custGeom>
                <a:rect b="b" l="l" r="r" t="t"/>
                <a:pathLst>
                  <a:path extrusionOk="0" h="3798" w="4694">
                    <a:moveTo>
                      <a:pt x="2347" y="0"/>
                    </a:moveTo>
                    <a:cubicBezTo>
                      <a:pt x="1067" y="0"/>
                      <a:pt x="0" y="854"/>
                      <a:pt x="0" y="1877"/>
                    </a:cubicBezTo>
                    <a:cubicBezTo>
                      <a:pt x="0" y="2944"/>
                      <a:pt x="1067" y="3797"/>
                      <a:pt x="2347" y="3797"/>
                    </a:cubicBezTo>
                    <a:cubicBezTo>
                      <a:pt x="3669" y="3797"/>
                      <a:pt x="4693" y="2944"/>
                      <a:pt x="4693" y="1877"/>
                    </a:cubicBezTo>
                    <a:cubicBezTo>
                      <a:pt x="4693" y="854"/>
                      <a:pt x="3669" y="0"/>
                      <a:pt x="2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12593875" y="1789325"/>
                <a:ext cx="83200" cy="303975"/>
              </a:xfrm>
              <a:custGeom>
                <a:rect b="b" l="l" r="r" t="t"/>
                <a:pathLst>
                  <a:path extrusionOk="0" h="12159" w="3328">
                    <a:moveTo>
                      <a:pt x="0" y="0"/>
                    </a:moveTo>
                    <a:lnTo>
                      <a:pt x="811" y="12159"/>
                    </a:lnTo>
                    <a:lnTo>
                      <a:pt x="1067" y="12116"/>
                    </a:lnTo>
                    <a:lnTo>
                      <a:pt x="427" y="2475"/>
                    </a:lnTo>
                    <a:lnTo>
                      <a:pt x="427" y="2475"/>
                    </a:lnTo>
                    <a:cubicBezTo>
                      <a:pt x="470" y="2603"/>
                      <a:pt x="555" y="2731"/>
                      <a:pt x="598" y="2859"/>
                    </a:cubicBezTo>
                    <a:cubicBezTo>
                      <a:pt x="854" y="3243"/>
                      <a:pt x="1195" y="3541"/>
                      <a:pt x="1579" y="3755"/>
                    </a:cubicBezTo>
                    <a:cubicBezTo>
                      <a:pt x="1877" y="3883"/>
                      <a:pt x="2091" y="4096"/>
                      <a:pt x="2304" y="4267"/>
                    </a:cubicBezTo>
                    <a:cubicBezTo>
                      <a:pt x="3029" y="5034"/>
                      <a:pt x="2987" y="6272"/>
                      <a:pt x="2816" y="7466"/>
                    </a:cubicBezTo>
                    <a:lnTo>
                      <a:pt x="3072" y="7509"/>
                    </a:lnTo>
                    <a:cubicBezTo>
                      <a:pt x="3243" y="6229"/>
                      <a:pt x="3328" y="4906"/>
                      <a:pt x="2475" y="4096"/>
                    </a:cubicBezTo>
                    <a:cubicBezTo>
                      <a:pt x="2261" y="3883"/>
                      <a:pt x="2005" y="3712"/>
                      <a:pt x="1749" y="3584"/>
                    </a:cubicBezTo>
                    <a:cubicBezTo>
                      <a:pt x="1365" y="3371"/>
                      <a:pt x="1067" y="3115"/>
                      <a:pt x="811" y="2773"/>
                    </a:cubicBezTo>
                    <a:cubicBezTo>
                      <a:pt x="683" y="2432"/>
                      <a:pt x="598" y="2091"/>
                      <a:pt x="555" y="1707"/>
                    </a:cubicBezTo>
                    <a:cubicBezTo>
                      <a:pt x="555" y="1280"/>
                      <a:pt x="470" y="896"/>
                      <a:pt x="299" y="5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13225" y="1221175"/>
            <a:ext cx="7717800" cy="3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713225" y="518213"/>
            <a:ext cx="771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9" name="Google Shape;19;p4"/>
          <p:cNvGrpSpPr/>
          <p:nvPr/>
        </p:nvGrpSpPr>
        <p:grpSpPr>
          <a:xfrm flipH="1">
            <a:off x="561416" y="409652"/>
            <a:ext cx="313857" cy="156080"/>
            <a:chOff x="-1391825" y="4240400"/>
            <a:chExt cx="522225" cy="259700"/>
          </a:xfrm>
        </p:grpSpPr>
        <p:sp>
          <p:nvSpPr>
            <p:cNvPr id="20" name="Google Shape;20;p4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flipH="1">
            <a:off x="8166962" y="4401445"/>
            <a:ext cx="527892" cy="523705"/>
            <a:chOff x="14582925" y="1556650"/>
            <a:chExt cx="280525" cy="278300"/>
          </a:xfrm>
        </p:grpSpPr>
        <p:sp>
          <p:nvSpPr>
            <p:cNvPr id="23" name="Google Shape;23;p4"/>
            <p:cNvSpPr/>
            <p:nvPr/>
          </p:nvSpPr>
          <p:spPr>
            <a:xfrm>
              <a:off x="14656525" y="1556650"/>
              <a:ext cx="206925" cy="276500"/>
            </a:xfrm>
            <a:custGeom>
              <a:rect b="b" l="l" r="r" t="t"/>
              <a:pathLst>
                <a:path extrusionOk="0" h="11060" w="8277">
                  <a:moveTo>
                    <a:pt x="3676" y="1"/>
                  </a:moveTo>
                  <a:cubicBezTo>
                    <a:pt x="3645" y="1"/>
                    <a:pt x="3614" y="3"/>
                    <a:pt x="3584" y="7"/>
                  </a:cubicBezTo>
                  <a:cubicBezTo>
                    <a:pt x="3157" y="135"/>
                    <a:pt x="2986" y="605"/>
                    <a:pt x="2858" y="1031"/>
                  </a:cubicBezTo>
                  <a:cubicBezTo>
                    <a:pt x="2475" y="1970"/>
                    <a:pt x="1963" y="2866"/>
                    <a:pt x="1365" y="3676"/>
                  </a:cubicBezTo>
                  <a:cubicBezTo>
                    <a:pt x="725" y="4615"/>
                    <a:pt x="299" y="5681"/>
                    <a:pt x="171" y="6790"/>
                  </a:cubicBezTo>
                  <a:cubicBezTo>
                    <a:pt x="43" y="7729"/>
                    <a:pt x="0" y="8668"/>
                    <a:pt x="43" y="9606"/>
                  </a:cubicBezTo>
                  <a:cubicBezTo>
                    <a:pt x="128" y="10545"/>
                    <a:pt x="512" y="10929"/>
                    <a:pt x="1365" y="10971"/>
                  </a:cubicBezTo>
                  <a:lnTo>
                    <a:pt x="3285" y="11014"/>
                  </a:lnTo>
                  <a:lnTo>
                    <a:pt x="4736" y="11014"/>
                  </a:lnTo>
                  <a:lnTo>
                    <a:pt x="6655" y="11057"/>
                  </a:lnTo>
                  <a:cubicBezTo>
                    <a:pt x="6677" y="11059"/>
                    <a:pt x="6699" y="11060"/>
                    <a:pt x="6720" y="11060"/>
                  </a:cubicBezTo>
                  <a:cubicBezTo>
                    <a:pt x="7120" y="11060"/>
                    <a:pt x="7468" y="10693"/>
                    <a:pt x="7508" y="10289"/>
                  </a:cubicBezTo>
                  <a:cubicBezTo>
                    <a:pt x="7508" y="9819"/>
                    <a:pt x="7167" y="9435"/>
                    <a:pt x="6698" y="9435"/>
                  </a:cubicBezTo>
                  <a:lnTo>
                    <a:pt x="7039" y="9435"/>
                  </a:lnTo>
                  <a:cubicBezTo>
                    <a:pt x="7054" y="9436"/>
                    <a:pt x="7069" y="9437"/>
                    <a:pt x="7084" y="9437"/>
                  </a:cubicBezTo>
                  <a:cubicBezTo>
                    <a:pt x="7904" y="9437"/>
                    <a:pt x="8220" y="8277"/>
                    <a:pt x="7423" y="7900"/>
                  </a:cubicBezTo>
                  <a:cubicBezTo>
                    <a:pt x="7892" y="7900"/>
                    <a:pt x="8276" y="7558"/>
                    <a:pt x="8276" y="7089"/>
                  </a:cubicBezTo>
                  <a:lnTo>
                    <a:pt x="8276" y="7004"/>
                  </a:lnTo>
                  <a:cubicBezTo>
                    <a:pt x="8276" y="6577"/>
                    <a:pt x="7935" y="6236"/>
                    <a:pt x="7508" y="6193"/>
                  </a:cubicBezTo>
                  <a:lnTo>
                    <a:pt x="7423" y="6193"/>
                  </a:lnTo>
                  <a:cubicBezTo>
                    <a:pt x="7892" y="6193"/>
                    <a:pt x="8234" y="5852"/>
                    <a:pt x="8234" y="5383"/>
                  </a:cubicBezTo>
                  <a:cubicBezTo>
                    <a:pt x="8234" y="4956"/>
                    <a:pt x="7892" y="4572"/>
                    <a:pt x="7423" y="4572"/>
                  </a:cubicBezTo>
                  <a:cubicBezTo>
                    <a:pt x="6997" y="4572"/>
                    <a:pt x="6303" y="4655"/>
                    <a:pt x="5698" y="4655"/>
                  </a:cubicBezTo>
                  <a:cubicBezTo>
                    <a:pt x="5334" y="4655"/>
                    <a:pt x="5002" y="4625"/>
                    <a:pt x="4778" y="4529"/>
                  </a:cubicBezTo>
                  <a:cubicBezTo>
                    <a:pt x="3712" y="4018"/>
                    <a:pt x="4522" y="2226"/>
                    <a:pt x="4522" y="1373"/>
                  </a:cubicBezTo>
                  <a:cubicBezTo>
                    <a:pt x="4565" y="1031"/>
                    <a:pt x="4480" y="733"/>
                    <a:pt x="4352" y="434"/>
                  </a:cubicBezTo>
                  <a:cubicBezTo>
                    <a:pt x="4237" y="166"/>
                    <a:pt x="3950" y="1"/>
                    <a:pt x="3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4582925" y="1694925"/>
              <a:ext cx="69350" cy="140025"/>
            </a:xfrm>
            <a:custGeom>
              <a:rect b="b" l="l" r="r" t="t"/>
              <a:pathLst>
                <a:path extrusionOk="0" h="5601" w="2774">
                  <a:moveTo>
                    <a:pt x="1302" y="1"/>
                  </a:moveTo>
                  <a:cubicBezTo>
                    <a:pt x="1195" y="1"/>
                    <a:pt x="1088" y="22"/>
                    <a:pt x="982" y="65"/>
                  </a:cubicBezTo>
                  <a:cubicBezTo>
                    <a:pt x="214" y="449"/>
                    <a:pt x="427" y="2411"/>
                    <a:pt x="385" y="3094"/>
                  </a:cubicBezTo>
                  <a:cubicBezTo>
                    <a:pt x="385" y="3819"/>
                    <a:pt x="1" y="5483"/>
                    <a:pt x="1067" y="5568"/>
                  </a:cubicBezTo>
                  <a:cubicBezTo>
                    <a:pt x="1166" y="5590"/>
                    <a:pt x="1266" y="5601"/>
                    <a:pt x="1363" y="5601"/>
                  </a:cubicBezTo>
                  <a:cubicBezTo>
                    <a:pt x="1644" y="5601"/>
                    <a:pt x="1912" y="5513"/>
                    <a:pt x="2134" y="5355"/>
                  </a:cubicBezTo>
                  <a:cubicBezTo>
                    <a:pt x="2304" y="5142"/>
                    <a:pt x="2432" y="4886"/>
                    <a:pt x="2432" y="4630"/>
                  </a:cubicBezTo>
                  <a:cubicBezTo>
                    <a:pt x="2560" y="3819"/>
                    <a:pt x="2646" y="2966"/>
                    <a:pt x="2688" y="2155"/>
                  </a:cubicBezTo>
                  <a:cubicBezTo>
                    <a:pt x="2688" y="1814"/>
                    <a:pt x="2774" y="662"/>
                    <a:pt x="2518" y="364"/>
                  </a:cubicBezTo>
                  <a:cubicBezTo>
                    <a:pt x="2432" y="278"/>
                    <a:pt x="2390" y="278"/>
                    <a:pt x="2304" y="236"/>
                  </a:cubicBezTo>
                  <a:lnTo>
                    <a:pt x="2176" y="236"/>
                  </a:lnTo>
                  <a:lnTo>
                    <a:pt x="1622" y="65"/>
                  </a:lnTo>
                  <a:cubicBezTo>
                    <a:pt x="1515" y="22"/>
                    <a:pt x="1408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4"/>
          <p:cNvSpPr/>
          <p:nvPr/>
        </p:nvSpPr>
        <p:spPr>
          <a:xfrm>
            <a:off x="8773825" y="4117500"/>
            <a:ext cx="246200" cy="282250"/>
          </a:xfrm>
          <a:custGeom>
            <a:rect b="b" l="l" r="r" t="t"/>
            <a:pathLst>
              <a:path extrusionOk="0" h="11290" w="9848">
                <a:moveTo>
                  <a:pt x="2729" y="1"/>
                </a:moveTo>
                <a:cubicBezTo>
                  <a:pt x="1590" y="1"/>
                  <a:pt x="598" y="967"/>
                  <a:pt x="296" y="1933"/>
                </a:cubicBezTo>
                <a:cubicBezTo>
                  <a:pt x="0" y="2894"/>
                  <a:pt x="37" y="3929"/>
                  <a:pt x="296" y="4891"/>
                </a:cubicBezTo>
                <a:cubicBezTo>
                  <a:pt x="370" y="5149"/>
                  <a:pt x="444" y="5408"/>
                  <a:pt x="518" y="5667"/>
                </a:cubicBezTo>
                <a:cubicBezTo>
                  <a:pt x="1073" y="7516"/>
                  <a:pt x="1886" y="9290"/>
                  <a:pt x="2921" y="10954"/>
                </a:cubicBezTo>
                <a:cubicBezTo>
                  <a:pt x="3063" y="11177"/>
                  <a:pt x="3306" y="11289"/>
                  <a:pt x="3552" y="11289"/>
                </a:cubicBezTo>
                <a:cubicBezTo>
                  <a:pt x="3752" y="11289"/>
                  <a:pt x="3954" y="11214"/>
                  <a:pt x="4104" y="11065"/>
                </a:cubicBezTo>
                <a:cubicBezTo>
                  <a:pt x="4844" y="10214"/>
                  <a:pt x="5398" y="9253"/>
                  <a:pt x="6064" y="8366"/>
                </a:cubicBezTo>
                <a:cubicBezTo>
                  <a:pt x="7173" y="6887"/>
                  <a:pt x="8208" y="5371"/>
                  <a:pt x="9132" y="3781"/>
                </a:cubicBezTo>
                <a:cubicBezTo>
                  <a:pt x="9317" y="3486"/>
                  <a:pt x="9428" y="3153"/>
                  <a:pt x="9502" y="2783"/>
                </a:cubicBezTo>
                <a:cubicBezTo>
                  <a:pt x="9847" y="1295"/>
                  <a:pt x="8951" y="475"/>
                  <a:pt x="7926" y="475"/>
                </a:cubicBezTo>
                <a:cubicBezTo>
                  <a:pt x="7524" y="475"/>
                  <a:pt x="7103" y="601"/>
                  <a:pt x="6729" y="861"/>
                </a:cubicBezTo>
                <a:cubicBezTo>
                  <a:pt x="5703" y="1557"/>
                  <a:pt x="5004" y="2798"/>
                  <a:pt x="4524" y="3864"/>
                </a:cubicBezTo>
                <a:lnTo>
                  <a:pt x="4524" y="3864"/>
                </a:lnTo>
                <a:cubicBezTo>
                  <a:pt x="4951" y="2888"/>
                  <a:pt x="4758" y="671"/>
                  <a:pt x="3513" y="158"/>
                </a:cubicBezTo>
                <a:cubicBezTo>
                  <a:pt x="3248" y="50"/>
                  <a:pt x="2985" y="1"/>
                  <a:pt x="2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 rot="-828250">
            <a:off x="8527621" y="3835256"/>
            <a:ext cx="246196" cy="282245"/>
          </a:xfrm>
          <a:custGeom>
            <a:rect b="b" l="l" r="r" t="t"/>
            <a:pathLst>
              <a:path extrusionOk="0" h="11290" w="9848">
                <a:moveTo>
                  <a:pt x="2729" y="1"/>
                </a:moveTo>
                <a:cubicBezTo>
                  <a:pt x="1590" y="1"/>
                  <a:pt x="598" y="967"/>
                  <a:pt x="296" y="1933"/>
                </a:cubicBezTo>
                <a:cubicBezTo>
                  <a:pt x="0" y="2894"/>
                  <a:pt x="37" y="3929"/>
                  <a:pt x="296" y="4891"/>
                </a:cubicBezTo>
                <a:cubicBezTo>
                  <a:pt x="370" y="5149"/>
                  <a:pt x="444" y="5408"/>
                  <a:pt x="518" y="5667"/>
                </a:cubicBezTo>
                <a:cubicBezTo>
                  <a:pt x="1073" y="7516"/>
                  <a:pt x="1886" y="9290"/>
                  <a:pt x="2921" y="10954"/>
                </a:cubicBezTo>
                <a:cubicBezTo>
                  <a:pt x="3063" y="11177"/>
                  <a:pt x="3306" y="11289"/>
                  <a:pt x="3552" y="11289"/>
                </a:cubicBezTo>
                <a:cubicBezTo>
                  <a:pt x="3752" y="11289"/>
                  <a:pt x="3954" y="11214"/>
                  <a:pt x="4104" y="11065"/>
                </a:cubicBezTo>
                <a:cubicBezTo>
                  <a:pt x="4844" y="10214"/>
                  <a:pt x="5398" y="9253"/>
                  <a:pt x="6064" y="8366"/>
                </a:cubicBezTo>
                <a:cubicBezTo>
                  <a:pt x="7173" y="6887"/>
                  <a:pt x="8208" y="5371"/>
                  <a:pt x="9132" y="3781"/>
                </a:cubicBezTo>
                <a:cubicBezTo>
                  <a:pt x="9317" y="3486"/>
                  <a:pt x="9428" y="3153"/>
                  <a:pt x="9502" y="2783"/>
                </a:cubicBezTo>
                <a:cubicBezTo>
                  <a:pt x="9847" y="1295"/>
                  <a:pt x="8951" y="475"/>
                  <a:pt x="7926" y="475"/>
                </a:cubicBezTo>
                <a:cubicBezTo>
                  <a:pt x="7524" y="475"/>
                  <a:pt x="7103" y="601"/>
                  <a:pt x="6729" y="861"/>
                </a:cubicBezTo>
                <a:cubicBezTo>
                  <a:pt x="5703" y="1557"/>
                  <a:pt x="5004" y="2798"/>
                  <a:pt x="4524" y="3864"/>
                </a:cubicBezTo>
                <a:lnTo>
                  <a:pt x="4524" y="3864"/>
                </a:lnTo>
                <a:cubicBezTo>
                  <a:pt x="4951" y="2888"/>
                  <a:pt x="4758" y="671"/>
                  <a:pt x="3513" y="158"/>
                </a:cubicBezTo>
                <a:cubicBezTo>
                  <a:pt x="3248" y="50"/>
                  <a:pt x="2985" y="1"/>
                  <a:pt x="2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flipH="1" rot="1134252">
            <a:off x="162995" y="617096"/>
            <a:ext cx="522246" cy="259711"/>
            <a:chOff x="-1391825" y="4240400"/>
            <a:chExt cx="522225" cy="259700"/>
          </a:xfrm>
        </p:grpSpPr>
        <p:sp>
          <p:nvSpPr>
            <p:cNvPr id="28" name="Google Shape;28;p4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9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/>
          <p:nvPr>
            <p:ph type="title"/>
          </p:nvPr>
        </p:nvSpPr>
        <p:spPr>
          <a:xfrm>
            <a:off x="899925" y="2172950"/>
            <a:ext cx="2257800" cy="9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8" name="Google Shape;368;p31"/>
          <p:cNvSpPr txBox="1"/>
          <p:nvPr>
            <p:ph idx="1" type="subTitle"/>
          </p:nvPr>
        </p:nvSpPr>
        <p:spPr>
          <a:xfrm>
            <a:off x="899925" y="30442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9" name="Google Shape;369;p31"/>
          <p:cNvSpPr txBox="1"/>
          <p:nvPr>
            <p:ph idx="2" type="title"/>
          </p:nvPr>
        </p:nvSpPr>
        <p:spPr>
          <a:xfrm>
            <a:off x="3443100" y="2966300"/>
            <a:ext cx="2257800" cy="95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0" name="Google Shape;370;p31"/>
          <p:cNvSpPr txBox="1"/>
          <p:nvPr>
            <p:ph idx="3" type="subTitle"/>
          </p:nvPr>
        </p:nvSpPr>
        <p:spPr>
          <a:xfrm>
            <a:off x="3443100" y="3891975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1" name="Google Shape;371;p31"/>
          <p:cNvSpPr txBox="1"/>
          <p:nvPr>
            <p:ph idx="4" type="title"/>
          </p:nvPr>
        </p:nvSpPr>
        <p:spPr>
          <a:xfrm>
            <a:off x="5986275" y="2172950"/>
            <a:ext cx="2257800" cy="9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2" name="Google Shape;372;p31"/>
          <p:cNvSpPr txBox="1"/>
          <p:nvPr>
            <p:ph idx="5" type="subTitle"/>
          </p:nvPr>
        </p:nvSpPr>
        <p:spPr>
          <a:xfrm>
            <a:off x="5986275" y="30442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3" name="Google Shape;373;p31"/>
          <p:cNvSpPr txBox="1"/>
          <p:nvPr>
            <p:ph idx="6" type="title"/>
          </p:nvPr>
        </p:nvSpPr>
        <p:spPr>
          <a:xfrm>
            <a:off x="1543050" y="502444"/>
            <a:ext cx="60579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/>
          <p:nvPr>
            <p:ph type="title"/>
          </p:nvPr>
        </p:nvSpPr>
        <p:spPr>
          <a:xfrm>
            <a:off x="937700" y="3547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6" name="Google Shape;376;p32"/>
          <p:cNvSpPr txBox="1"/>
          <p:nvPr>
            <p:ph idx="1" type="subTitle"/>
          </p:nvPr>
        </p:nvSpPr>
        <p:spPr>
          <a:xfrm>
            <a:off x="937700" y="386552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7" name="Google Shape;377;p32"/>
          <p:cNvSpPr txBox="1"/>
          <p:nvPr>
            <p:ph idx="2" type="title"/>
          </p:nvPr>
        </p:nvSpPr>
        <p:spPr>
          <a:xfrm>
            <a:off x="3484420" y="3547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8" name="Google Shape;378;p32"/>
          <p:cNvSpPr txBox="1"/>
          <p:nvPr>
            <p:ph idx="3" type="subTitle"/>
          </p:nvPr>
        </p:nvSpPr>
        <p:spPr>
          <a:xfrm>
            <a:off x="3484420" y="386552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9" name="Google Shape;379;p32"/>
          <p:cNvSpPr txBox="1"/>
          <p:nvPr>
            <p:ph idx="4" type="title"/>
          </p:nvPr>
        </p:nvSpPr>
        <p:spPr>
          <a:xfrm>
            <a:off x="6031147" y="35475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0" name="Google Shape;380;p32"/>
          <p:cNvSpPr txBox="1"/>
          <p:nvPr>
            <p:ph idx="5" type="subTitle"/>
          </p:nvPr>
        </p:nvSpPr>
        <p:spPr>
          <a:xfrm>
            <a:off x="6031147" y="386552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1" name="Google Shape;381;p32"/>
          <p:cNvSpPr txBox="1"/>
          <p:nvPr>
            <p:ph idx="6"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82" name="Google Shape;382;p32"/>
          <p:cNvGrpSpPr/>
          <p:nvPr/>
        </p:nvGrpSpPr>
        <p:grpSpPr>
          <a:xfrm>
            <a:off x="8507133" y="509488"/>
            <a:ext cx="522225" cy="259700"/>
            <a:chOff x="-1391825" y="4240400"/>
            <a:chExt cx="522225" cy="259700"/>
          </a:xfrm>
        </p:grpSpPr>
        <p:sp>
          <p:nvSpPr>
            <p:cNvPr id="383" name="Google Shape;383;p32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32"/>
          <p:cNvGrpSpPr/>
          <p:nvPr/>
        </p:nvGrpSpPr>
        <p:grpSpPr>
          <a:xfrm>
            <a:off x="8577863" y="1028067"/>
            <a:ext cx="275004" cy="136758"/>
            <a:chOff x="-1391825" y="4240400"/>
            <a:chExt cx="522225" cy="259700"/>
          </a:xfrm>
        </p:grpSpPr>
        <p:sp>
          <p:nvSpPr>
            <p:cNvPr id="386" name="Google Shape;386;p32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" name="Google Shape;388;p32"/>
          <p:cNvGrpSpPr/>
          <p:nvPr/>
        </p:nvGrpSpPr>
        <p:grpSpPr>
          <a:xfrm>
            <a:off x="220577" y="966593"/>
            <a:ext cx="123967" cy="259704"/>
            <a:chOff x="12508550" y="1789325"/>
            <a:chExt cx="168525" cy="353050"/>
          </a:xfrm>
        </p:grpSpPr>
        <p:sp>
          <p:nvSpPr>
            <p:cNvPr id="389" name="Google Shape;389;p32"/>
            <p:cNvSpPr/>
            <p:nvPr/>
          </p:nvSpPr>
          <p:spPr>
            <a:xfrm>
              <a:off x="12508550" y="2047425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2593875" y="1789325"/>
              <a:ext cx="83200" cy="303975"/>
            </a:xfrm>
            <a:custGeom>
              <a:rect b="b" l="l" r="r" t="t"/>
              <a:pathLst>
                <a:path extrusionOk="0" h="12159" w="3328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32"/>
          <p:cNvGrpSpPr/>
          <p:nvPr/>
        </p:nvGrpSpPr>
        <p:grpSpPr>
          <a:xfrm>
            <a:off x="469550" y="612500"/>
            <a:ext cx="167475" cy="354100"/>
            <a:chOff x="13256175" y="1380850"/>
            <a:chExt cx="167475" cy="354100"/>
          </a:xfrm>
        </p:grpSpPr>
        <p:sp>
          <p:nvSpPr>
            <p:cNvPr id="392" name="Google Shape;392;p32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/>
          <p:nvPr/>
        </p:nvSpPr>
        <p:spPr>
          <a:xfrm>
            <a:off x="2131600" y="1299425"/>
            <a:ext cx="6299714" cy="4005283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3"/>
          <p:cNvSpPr txBox="1"/>
          <p:nvPr>
            <p:ph type="title"/>
          </p:nvPr>
        </p:nvSpPr>
        <p:spPr>
          <a:xfrm>
            <a:off x="3110650" y="217070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7" name="Google Shape;397;p33"/>
          <p:cNvSpPr txBox="1"/>
          <p:nvPr>
            <p:ph idx="1" type="subTitle"/>
          </p:nvPr>
        </p:nvSpPr>
        <p:spPr>
          <a:xfrm>
            <a:off x="3110650" y="25095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8" name="Google Shape;398;p33"/>
          <p:cNvSpPr txBox="1"/>
          <p:nvPr>
            <p:ph idx="2" type="title"/>
          </p:nvPr>
        </p:nvSpPr>
        <p:spPr>
          <a:xfrm>
            <a:off x="5579158" y="217070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9" name="Google Shape;399;p33"/>
          <p:cNvSpPr txBox="1"/>
          <p:nvPr>
            <p:ph idx="3" type="subTitle"/>
          </p:nvPr>
        </p:nvSpPr>
        <p:spPr>
          <a:xfrm>
            <a:off x="5579154" y="25095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0" name="Google Shape;400;p33"/>
          <p:cNvSpPr txBox="1"/>
          <p:nvPr>
            <p:ph idx="4" type="title"/>
          </p:nvPr>
        </p:nvSpPr>
        <p:spPr>
          <a:xfrm>
            <a:off x="3110650" y="3766025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1" name="Google Shape;401;p33"/>
          <p:cNvSpPr txBox="1"/>
          <p:nvPr>
            <p:ph idx="5" type="subTitle"/>
          </p:nvPr>
        </p:nvSpPr>
        <p:spPr>
          <a:xfrm>
            <a:off x="3110650" y="410490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2" name="Google Shape;402;p33"/>
          <p:cNvSpPr txBox="1"/>
          <p:nvPr>
            <p:ph idx="6" type="title"/>
          </p:nvPr>
        </p:nvSpPr>
        <p:spPr>
          <a:xfrm>
            <a:off x="5579158" y="3766025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3" name="Google Shape;403;p33"/>
          <p:cNvSpPr txBox="1"/>
          <p:nvPr>
            <p:ph idx="7" type="subTitle"/>
          </p:nvPr>
        </p:nvSpPr>
        <p:spPr>
          <a:xfrm>
            <a:off x="5579154" y="4104900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4" name="Google Shape;404;p33"/>
          <p:cNvSpPr txBox="1"/>
          <p:nvPr>
            <p:ph idx="8"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05" name="Google Shape;405;p33"/>
          <p:cNvGrpSpPr/>
          <p:nvPr/>
        </p:nvGrpSpPr>
        <p:grpSpPr>
          <a:xfrm>
            <a:off x="8405900" y="1726250"/>
            <a:ext cx="522225" cy="259700"/>
            <a:chOff x="-1391825" y="4240400"/>
            <a:chExt cx="522225" cy="259700"/>
          </a:xfrm>
        </p:grpSpPr>
        <p:sp>
          <p:nvSpPr>
            <p:cNvPr id="406" name="Google Shape;406;p33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33"/>
          <p:cNvGrpSpPr/>
          <p:nvPr/>
        </p:nvGrpSpPr>
        <p:grpSpPr>
          <a:xfrm>
            <a:off x="8483334" y="2170218"/>
            <a:ext cx="275004" cy="136758"/>
            <a:chOff x="-1391825" y="4240400"/>
            <a:chExt cx="522225" cy="259700"/>
          </a:xfrm>
        </p:grpSpPr>
        <p:sp>
          <p:nvSpPr>
            <p:cNvPr id="409" name="Google Shape;409;p33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33"/>
          <p:cNvGrpSpPr/>
          <p:nvPr/>
        </p:nvGrpSpPr>
        <p:grpSpPr>
          <a:xfrm>
            <a:off x="8210554" y="1105484"/>
            <a:ext cx="423649" cy="436497"/>
            <a:chOff x="8210554" y="1105484"/>
            <a:chExt cx="423649" cy="436497"/>
          </a:xfrm>
        </p:grpSpPr>
        <p:grpSp>
          <p:nvGrpSpPr>
            <p:cNvPr id="412" name="Google Shape;412;p33"/>
            <p:cNvGrpSpPr/>
            <p:nvPr/>
          </p:nvGrpSpPr>
          <p:grpSpPr>
            <a:xfrm>
              <a:off x="8210554" y="1105484"/>
              <a:ext cx="423649" cy="436497"/>
              <a:chOff x="8210554" y="1105484"/>
              <a:chExt cx="423649" cy="436497"/>
            </a:xfrm>
          </p:grpSpPr>
          <p:grpSp>
            <p:nvGrpSpPr>
              <p:cNvPr id="413" name="Google Shape;413;p33"/>
              <p:cNvGrpSpPr/>
              <p:nvPr/>
            </p:nvGrpSpPr>
            <p:grpSpPr>
              <a:xfrm flipH="1">
                <a:off x="8210554" y="1105484"/>
                <a:ext cx="423649" cy="436497"/>
                <a:chOff x="2220000" y="1890725"/>
                <a:chExt cx="305025" cy="314275"/>
              </a:xfrm>
            </p:grpSpPr>
            <p:sp>
              <p:nvSpPr>
                <p:cNvPr id="414" name="Google Shape;414;p33"/>
                <p:cNvSpPr/>
                <p:nvPr/>
              </p:nvSpPr>
              <p:spPr>
                <a:xfrm>
                  <a:off x="2220000" y="1890725"/>
                  <a:ext cx="305025" cy="314275"/>
                </a:xfrm>
                <a:custGeom>
                  <a:rect b="b" l="l" r="r" t="t"/>
                  <a:pathLst>
                    <a:path extrusionOk="0" h="12571" w="12201">
                      <a:moveTo>
                        <a:pt x="6101" y="0"/>
                      </a:moveTo>
                      <a:cubicBezTo>
                        <a:pt x="2736" y="0"/>
                        <a:pt x="0" y="2810"/>
                        <a:pt x="0" y="6285"/>
                      </a:cubicBezTo>
                      <a:cubicBezTo>
                        <a:pt x="0" y="9724"/>
                        <a:pt x="2736" y="12570"/>
                        <a:pt x="6101" y="12570"/>
                      </a:cubicBezTo>
                      <a:cubicBezTo>
                        <a:pt x="9465" y="12570"/>
                        <a:pt x="12201" y="9724"/>
                        <a:pt x="12201" y="6285"/>
                      </a:cubicBezTo>
                      <a:cubicBezTo>
                        <a:pt x="12201" y="2810"/>
                        <a:pt x="9465" y="0"/>
                        <a:pt x="61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" name="Google Shape;415;p33"/>
                <p:cNvSpPr/>
                <p:nvPr/>
              </p:nvSpPr>
              <p:spPr>
                <a:xfrm rot="10800000">
                  <a:off x="2291175" y="2073450"/>
                  <a:ext cx="171000" cy="79775"/>
                </a:xfrm>
                <a:custGeom>
                  <a:rect b="b" l="l" r="r" t="t"/>
                  <a:pathLst>
                    <a:path extrusionOk="0" h="3191" w="6840">
                      <a:moveTo>
                        <a:pt x="3602" y="1"/>
                      </a:moveTo>
                      <a:cubicBezTo>
                        <a:pt x="1909" y="1"/>
                        <a:pt x="232" y="1144"/>
                        <a:pt x="0" y="3191"/>
                      </a:cubicBezTo>
                      <a:lnTo>
                        <a:pt x="6840" y="2045"/>
                      </a:lnTo>
                      <a:cubicBezTo>
                        <a:pt x="6157" y="648"/>
                        <a:pt x="4875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416" name="Google Shape;416;p33"/>
              <p:cNvCxnSpPr/>
              <p:nvPr/>
            </p:nvCxnSpPr>
            <p:spPr>
              <a:xfrm flipH="1">
                <a:off x="8464300" y="1240625"/>
                <a:ext cx="95100" cy="54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" name="Google Shape;417;p33"/>
              <p:cNvCxnSpPr/>
              <p:nvPr/>
            </p:nvCxnSpPr>
            <p:spPr>
              <a:xfrm>
                <a:off x="8483200" y="1227525"/>
                <a:ext cx="57300" cy="89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418" name="Google Shape;418;p33"/>
            <p:cNvCxnSpPr/>
            <p:nvPr/>
          </p:nvCxnSpPr>
          <p:spPr>
            <a:xfrm flipH="1">
              <a:off x="8311900" y="1212050"/>
              <a:ext cx="95100" cy="54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9" name="Google Shape;419;p33"/>
            <p:cNvCxnSpPr/>
            <p:nvPr/>
          </p:nvCxnSpPr>
          <p:spPr>
            <a:xfrm>
              <a:off x="8330800" y="1198950"/>
              <a:ext cx="57300" cy="89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/>
          <p:nvPr/>
        </p:nvSpPr>
        <p:spPr>
          <a:xfrm>
            <a:off x="463975" y="1376307"/>
            <a:ext cx="3186838" cy="3452724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4"/>
          <p:cNvSpPr/>
          <p:nvPr/>
        </p:nvSpPr>
        <p:spPr>
          <a:xfrm flipH="1">
            <a:off x="2978581" y="1376307"/>
            <a:ext cx="3186838" cy="3452724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4"/>
          <p:cNvSpPr/>
          <p:nvPr/>
        </p:nvSpPr>
        <p:spPr>
          <a:xfrm flipH="1" rot="10800000">
            <a:off x="5493187" y="1376307"/>
            <a:ext cx="3186838" cy="3452724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4"/>
          <p:cNvSpPr txBox="1"/>
          <p:nvPr>
            <p:ph type="title"/>
          </p:nvPr>
        </p:nvSpPr>
        <p:spPr>
          <a:xfrm>
            <a:off x="948824" y="21305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5" name="Google Shape;425;p34"/>
          <p:cNvSpPr txBox="1"/>
          <p:nvPr>
            <p:ph idx="1" type="subTitle"/>
          </p:nvPr>
        </p:nvSpPr>
        <p:spPr>
          <a:xfrm>
            <a:off x="948824" y="2564650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6" name="Google Shape;426;p34"/>
          <p:cNvSpPr txBox="1"/>
          <p:nvPr>
            <p:ph idx="2" type="title"/>
          </p:nvPr>
        </p:nvSpPr>
        <p:spPr>
          <a:xfrm>
            <a:off x="3578997" y="21305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7" name="Google Shape;427;p34"/>
          <p:cNvSpPr txBox="1"/>
          <p:nvPr>
            <p:ph idx="3" type="subTitle"/>
          </p:nvPr>
        </p:nvSpPr>
        <p:spPr>
          <a:xfrm>
            <a:off x="3578997" y="2564650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8" name="Google Shape;428;p34"/>
          <p:cNvSpPr txBox="1"/>
          <p:nvPr>
            <p:ph idx="4" type="title"/>
          </p:nvPr>
        </p:nvSpPr>
        <p:spPr>
          <a:xfrm>
            <a:off x="948824" y="3678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9" name="Google Shape;429;p34"/>
          <p:cNvSpPr txBox="1"/>
          <p:nvPr>
            <p:ph idx="5" type="subTitle"/>
          </p:nvPr>
        </p:nvSpPr>
        <p:spPr>
          <a:xfrm>
            <a:off x="948824" y="4112350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0" name="Google Shape;430;p34"/>
          <p:cNvSpPr txBox="1"/>
          <p:nvPr>
            <p:ph idx="6" type="title"/>
          </p:nvPr>
        </p:nvSpPr>
        <p:spPr>
          <a:xfrm>
            <a:off x="3578997" y="3678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1" name="Google Shape;431;p34"/>
          <p:cNvSpPr txBox="1"/>
          <p:nvPr>
            <p:ph idx="7" type="subTitle"/>
          </p:nvPr>
        </p:nvSpPr>
        <p:spPr>
          <a:xfrm>
            <a:off x="3578997" y="4112350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2" name="Google Shape;432;p34"/>
          <p:cNvSpPr txBox="1"/>
          <p:nvPr>
            <p:ph idx="8" type="title"/>
          </p:nvPr>
        </p:nvSpPr>
        <p:spPr>
          <a:xfrm>
            <a:off x="6209176" y="21305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3" name="Google Shape;433;p34"/>
          <p:cNvSpPr txBox="1"/>
          <p:nvPr>
            <p:ph idx="9" type="subTitle"/>
          </p:nvPr>
        </p:nvSpPr>
        <p:spPr>
          <a:xfrm>
            <a:off x="6209176" y="2564650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4" name="Google Shape;434;p34"/>
          <p:cNvSpPr txBox="1"/>
          <p:nvPr>
            <p:ph idx="13" type="title"/>
          </p:nvPr>
        </p:nvSpPr>
        <p:spPr>
          <a:xfrm>
            <a:off x="6209176" y="3678225"/>
            <a:ext cx="1986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5" name="Google Shape;435;p34"/>
          <p:cNvSpPr txBox="1"/>
          <p:nvPr>
            <p:ph idx="14" type="subTitle"/>
          </p:nvPr>
        </p:nvSpPr>
        <p:spPr>
          <a:xfrm>
            <a:off x="6209176" y="4112350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6" name="Google Shape;436;p34"/>
          <p:cNvSpPr txBox="1"/>
          <p:nvPr>
            <p:ph idx="15"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37" name="Google Shape;437;p34"/>
          <p:cNvGrpSpPr/>
          <p:nvPr/>
        </p:nvGrpSpPr>
        <p:grpSpPr>
          <a:xfrm>
            <a:off x="8405900" y="1040450"/>
            <a:ext cx="522225" cy="259700"/>
            <a:chOff x="-1391825" y="4240400"/>
            <a:chExt cx="522225" cy="259700"/>
          </a:xfrm>
        </p:grpSpPr>
        <p:sp>
          <p:nvSpPr>
            <p:cNvPr id="438" name="Google Shape;438;p34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34"/>
          <p:cNvGrpSpPr/>
          <p:nvPr/>
        </p:nvGrpSpPr>
        <p:grpSpPr>
          <a:xfrm>
            <a:off x="8483334" y="1484418"/>
            <a:ext cx="275004" cy="136758"/>
            <a:chOff x="-1391825" y="4240400"/>
            <a:chExt cx="522225" cy="259700"/>
          </a:xfrm>
        </p:grpSpPr>
        <p:sp>
          <p:nvSpPr>
            <p:cNvPr id="441" name="Google Shape;441;p34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" name="Google Shape;443;p34"/>
          <p:cNvGrpSpPr/>
          <p:nvPr/>
        </p:nvGrpSpPr>
        <p:grpSpPr>
          <a:xfrm>
            <a:off x="404025" y="4295300"/>
            <a:ext cx="167475" cy="354100"/>
            <a:chOff x="13256175" y="1380850"/>
            <a:chExt cx="167475" cy="354100"/>
          </a:xfrm>
        </p:grpSpPr>
        <p:sp>
          <p:nvSpPr>
            <p:cNvPr id="444" name="Google Shape;444;p34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4"/>
          <p:cNvGrpSpPr/>
          <p:nvPr/>
        </p:nvGrpSpPr>
        <p:grpSpPr>
          <a:xfrm>
            <a:off x="186375" y="4558800"/>
            <a:ext cx="167475" cy="354100"/>
            <a:chOff x="13256175" y="1380850"/>
            <a:chExt cx="167475" cy="354100"/>
          </a:xfrm>
        </p:grpSpPr>
        <p:sp>
          <p:nvSpPr>
            <p:cNvPr id="447" name="Google Shape;447;p34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/>
          <p:nvPr/>
        </p:nvSpPr>
        <p:spPr>
          <a:xfrm>
            <a:off x="3582948" y="2383354"/>
            <a:ext cx="5808702" cy="4563345"/>
          </a:xfrm>
          <a:custGeom>
            <a:rect b="b" l="l" r="r" t="t"/>
            <a:pathLst>
              <a:path extrusionOk="0" h="198579" w="243935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5"/>
          <p:cNvSpPr/>
          <p:nvPr/>
        </p:nvSpPr>
        <p:spPr>
          <a:xfrm rot="10800000">
            <a:off x="-569718" y="-797800"/>
            <a:ext cx="5598918" cy="4398525"/>
          </a:xfrm>
          <a:custGeom>
            <a:rect b="b" l="l" r="r" t="t"/>
            <a:pathLst>
              <a:path extrusionOk="0" h="198579" w="243935">
                <a:moveTo>
                  <a:pt x="125917" y="1"/>
                </a:moveTo>
                <a:cubicBezTo>
                  <a:pt x="117616" y="1"/>
                  <a:pt x="109599" y="587"/>
                  <a:pt x="102216" y="1656"/>
                </a:cubicBezTo>
                <a:cubicBezTo>
                  <a:pt x="82634" y="4471"/>
                  <a:pt x="63352" y="10956"/>
                  <a:pt x="47269" y="22048"/>
                </a:cubicBezTo>
                <a:cubicBezTo>
                  <a:pt x="38182" y="28319"/>
                  <a:pt x="30204" y="36040"/>
                  <a:pt x="23635" y="44871"/>
                </a:cubicBezTo>
                <a:cubicBezTo>
                  <a:pt x="17833" y="52678"/>
                  <a:pt x="10580" y="62959"/>
                  <a:pt x="8405" y="72345"/>
                </a:cubicBezTo>
                <a:cubicBezTo>
                  <a:pt x="1" y="108478"/>
                  <a:pt x="8917" y="150030"/>
                  <a:pt x="31399" y="180149"/>
                </a:cubicBezTo>
                <a:cubicBezTo>
                  <a:pt x="31911" y="180831"/>
                  <a:pt x="32465" y="181514"/>
                  <a:pt x="32977" y="182239"/>
                </a:cubicBezTo>
                <a:cubicBezTo>
                  <a:pt x="37798" y="188340"/>
                  <a:pt x="43387" y="193800"/>
                  <a:pt x="49530" y="198578"/>
                </a:cubicBezTo>
                <a:lnTo>
                  <a:pt x="178834" y="198578"/>
                </a:lnTo>
                <a:cubicBezTo>
                  <a:pt x="190140" y="193118"/>
                  <a:pt x="200335" y="185951"/>
                  <a:pt x="208996" y="176395"/>
                </a:cubicBezTo>
                <a:cubicBezTo>
                  <a:pt x="239114" y="143119"/>
                  <a:pt x="243935" y="81773"/>
                  <a:pt x="222007" y="42866"/>
                </a:cubicBezTo>
                <a:cubicBezTo>
                  <a:pt x="204286" y="11315"/>
                  <a:pt x="162367" y="1"/>
                  <a:pt x="1259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5"/>
          <p:cNvSpPr txBox="1"/>
          <p:nvPr>
            <p:ph type="ctrTitle"/>
          </p:nvPr>
        </p:nvSpPr>
        <p:spPr>
          <a:xfrm>
            <a:off x="683850" y="514350"/>
            <a:ext cx="4275600" cy="108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900">
                <a:latin typeface="Mukta"/>
                <a:ea typeface="Mukta"/>
                <a:cs typeface="Mukta"/>
                <a:sym typeface="Mukt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3" name="Google Shape;453;p35"/>
          <p:cNvSpPr txBox="1"/>
          <p:nvPr>
            <p:ph idx="1" type="subTitle"/>
          </p:nvPr>
        </p:nvSpPr>
        <p:spPr>
          <a:xfrm>
            <a:off x="683850" y="1595875"/>
            <a:ext cx="44235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4" name="Google Shape;454;p35"/>
          <p:cNvSpPr txBox="1"/>
          <p:nvPr/>
        </p:nvSpPr>
        <p:spPr>
          <a:xfrm>
            <a:off x="4802700" y="3112588"/>
            <a:ext cx="36480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36"/>
          <p:cNvGrpSpPr/>
          <p:nvPr/>
        </p:nvGrpSpPr>
        <p:grpSpPr>
          <a:xfrm flipH="1">
            <a:off x="180979" y="916625"/>
            <a:ext cx="522225" cy="259700"/>
            <a:chOff x="-1391825" y="4240400"/>
            <a:chExt cx="522225" cy="259700"/>
          </a:xfrm>
        </p:grpSpPr>
        <p:sp>
          <p:nvSpPr>
            <p:cNvPr id="457" name="Google Shape;457;p36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36"/>
          <p:cNvGrpSpPr/>
          <p:nvPr/>
        </p:nvGrpSpPr>
        <p:grpSpPr>
          <a:xfrm flipH="1">
            <a:off x="350766" y="1360593"/>
            <a:ext cx="275004" cy="136758"/>
            <a:chOff x="-1391825" y="4240400"/>
            <a:chExt cx="522225" cy="259700"/>
          </a:xfrm>
        </p:grpSpPr>
        <p:sp>
          <p:nvSpPr>
            <p:cNvPr id="460" name="Google Shape;460;p36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36"/>
          <p:cNvGrpSpPr/>
          <p:nvPr/>
        </p:nvGrpSpPr>
        <p:grpSpPr>
          <a:xfrm flipH="1">
            <a:off x="474901" y="295859"/>
            <a:ext cx="423649" cy="436497"/>
            <a:chOff x="8210554" y="1105484"/>
            <a:chExt cx="423649" cy="436497"/>
          </a:xfrm>
        </p:grpSpPr>
        <p:grpSp>
          <p:nvGrpSpPr>
            <p:cNvPr id="463" name="Google Shape;463;p36"/>
            <p:cNvGrpSpPr/>
            <p:nvPr/>
          </p:nvGrpSpPr>
          <p:grpSpPr>
            <a:xfrm>
              <a:off x="8210554" y="1105484"/>
              <a:ext cx="423649" cy="436497"/>
              <a:chOff x="8210554" y="1105484"/>
              <a:chExt cx="423649" cy="436497"/>
            </a:xfrm>
          </p:grpSpPr>
          <p:grpSp>
            <p:nvGrpSpPr>
              <p:cNvPr id="464" name="Google Shape;464;p36"/>
              <p:cNvGrpSpPr/>
              <p:nvPr/>
            </p:nvGrpSpPr>
            <p:grpSpPr>
              <a:xfrm flipH="1">
                <a:off x="8210554" y="1105484"/>
                <a:ext cx="423649" cy="436497"/>
                <a:chOff x="2220000" y="1890725"/>
                <a:chExt cx="305025" cy="314275"/>
              </a:xfrm>
            </p:grpSpPr>
            <p:sp>
              <p:nvSpPr>
                <p:cNvPr id="465" name="Google Shape;465;p36"/>
                <p:cNvSpPr/>
                <p:nvPr/>
              </p:nvSpPr>
              <p:spPr>
                <a:xfrm>
                  <a:off x="2220000" y="1890725"/>
                  <a:ext cx="305025" cy="314275"/>
                </a:xfrm>
                <a:custGeom>
                  <a:rect b="b" l="l" r="r" t="t"/>
                  <a:pathLst>
                    <a:path extrusionOk="0" h="12571" w="12201">
                      <a:moveTo>
                        <a:pt x="6101" y="0"/>
                      </a:moveTo>
                      <a:cubicBezTo>
                        <a:pt x="2736" y="0"/>
                        <a:pt x="0" y="2810"/>
                        <a:pt x="0" y="6285"/>
                      </a:cubicBezTo>
                      <a:cubicBezTo>
                        <a:pt x="0" y="9724"/>
                        <a:pt x="2736" y="12570"/>
                        <a:pt x="6101" y="12570"/>
                      </a:cubicBezTo>
                      <a:cubicBezTo>
                        <a:pt x="9465" y="12570"/>
                        <a:pt x="12201" y="9724"/>
                        <a:pt x="12201" y="6285"/>
                      </a:cubicBezTo>
                      <a:cubicBezTo>
                        <a:pt x="12201" y="2810"/>
                        <a:pt x="9465" y="0"/>
                        <a:pt x="61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" name="Google Shape;466;p36"/>
                <p:cNvSpPr/>
                <p:nvPr/>
              </p:nvSpPr>
              <p:spPr>
                <a:xfrm rot="10800000">
                  <a:off x="2291175" y="2073450"/>
                  <a:ext cx="171000" cy="79775"/>
                </a:xfrm>
                <a:custGeom>
                  <a:rect b="b" l="l" r="r" t="t"/>
                  <a:pathLst>
                    <a:path extrusionOk="0" h="3191" w="6840">
                      <a:moveTo>
                        <a:pt x="3602" y="1"/>
                      </a:moveTo>
                      <a:cubicBezTo>
                        <a:pt x="1909" y="1"/>
                        <a:pt x="232" y="1144"/>
                        <a:pt x="0" y="3191"/>
                      </a:cubicBezTo>
                      <a:lnTo>
                        <a:pt x="6840" y="2045"/>
                      </a:lnTo>
                      <a:cubicBezTo>
                        <a:pt x="6157" y="648"/>
                        <a:pt x="4875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467" name="Google Shape;467;p36"/>
              <p:cNvCxnSpPr/>
              <p:nvPr/>
            </p:nvCxnSpPr>
            <p:spPr>
              <a:xfrm flipH="1">
                <a:off x="8464300" y="1240625"/>
                <a:ext cx="95100" cy="54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8" name="Google Shape;468;p36"/>
              <p:cNvCxnSpPr/>
              <p:nvPr/>
            </p:nvCxnSpPr>
            <p:spPr>
              <a:xfrm>
                <a:off x="8483200" y="1227525"/>
                <a:ext cx="57300" cy="89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469" name="Google Shape;469;p36"/>
            <p:cNvCxnSpPr/>
            <p:nvPr/>
          </p:nvCxnSpPr>
          <p:spPr>
            <a:xfrm flipH="1">
              <a:off x="8311900" y="1212050"/>
              <a:ext cx="95100" cy="54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36"/>
            <p:cNvCxnSpPr/>
            <p:nvPr/>
          </p:nvCxnSpPr>
          <p:spPr>
            <a:xfrm>
              <a:off x="8330800" y="1198950"/>
              <a:ext cx="57300" cy="89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71" name="Google Shape;471;p36"/>
          <p:cNvGrpSpPr/>
          <p:nvPr/>
        </p:nvGrpSpPr>
        <p:grpSpPr>
          <a:xfrm>
            <a:off x="8776500" y="4219100"/>
            <a:ext cx="167475" cy="354100"/>
            <a:chOff x="13256175" y="1380850"/>
            <a:chExt cx="167475" cy="354100"/>
          </a:xfrm>
        </p:grpSpPr>
        <p:sp>
          <p:nvSpPr>
            <p:cNvPr id="472" name="Google Shape;472;p36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36"/>
          <p:cNvGrpSpPr/>
          <p:nvPr/>
        </p:nvGrpSpPr>
        <p:grpSpPr>
          <a:xfrm>
            <a:off x="8558850" y="4482600"/>
            <a:ext cx="167475" cy="354100"/>
            <a:chOff x="13256175" y="1380850"/>
            <a:chExt cx="167475" cy="354100"/>
          </a:xfrm>
        </p:grpSpPr>
        <p:sp>
          <p:nvSpPr>
            <p:cNvPr id="475" name="Google Shape;475;p36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"/>
          <p:cNvSpPr/>
          <p:nvPr/>
        </p:nvSpPr>
        <p:spPr>
          <a:xfrm>
            <a:off x="373000" y="125838"/>
            <a:ext cx="8389541" cy="4891828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37"/>
          <p:cNvGrpSpPr/>
          <p:nvPr/>
        </p:nvGrpSpPr>
        <p:grpSpPr>
          <a:xfrm>
            <a:off x="7960054" y="3782009"/>
            <a:ext cx="717571" cy="1201493"/>
            <a:chOff x="114304" y="1800809"/>
            <a:chExt cx="717571" cy="1201493"/>
          </a:xfrm>
        </p:grpSpPr>
        <p:grpSp>
          <p:nvGrpSpPr>
            <p:cNvPr id="480" name="Google Shape;480;p37"/>
            <p:cNvGrpSpPr/>
            <p:nvPr/>
          </p:nvGrpSpPr>
          <p:grpSpPr>
            <a:xfrm>
              <a:off x="408226" y="1800809"/>
              <a:ext cx="423649" cy="436497"/>
              <a:chOff x="2220000" y="1890725"/>
              <a:chExt cx="305025" cy="314275"/>
            </a:xfrm>
          </p:grpSpPr>
          <p:sp>
            <p:nvSpPr>
              <p:cNvPr id="481" name="Google Shape;481;p37"/>
              <p:cNvSpPr/>
              <p:nvPr/>
            </p:nvSpPr>
            <p:spPr>
              <a:xfrm>
                <a:off x="2220000" y="1890725"/>
                <a:ext cx="305025" cy="314275"/>
              </a:xfrm>
              <a:custGeom>
                <a:rect b="b" l="l" r="r" t="t"/>
                <a:pathLst>
                  <a:path extrusionOk="0" h="12571" w="12201">
                    <a:moveTo>
                      <a:pt x="6101" y="0"/>
                    </a:moveTo>
                    <a:cubicBezTo>
                      <a:pt x="2736" y="0"/>
                      <a:pt x="0" y="2810"/>
                      <a:pt x="0" y="6285"/>
                    </a:cubicBezTo>
                    <a:cubicBezTo>
                      <a:pt x="0" y="9724"/>
                      <a:pt x="2736" y="12570"/>
                      <a:pt x="6101" y="12570"/>
                    </a:cubicBezTo>
                    <a:cubicBezTo>
                      <a:pt x="9465" y="12570"/>
                      <a:pt x="12201" y="9724"/>
                      <a:pt x="12201" y="6285"/>
                    </a:cubicBezTo>
                    <a:cubicBezTo>
                      <a:pt x="12201" y="2810"/>
                      <a:pt x="9465" y="0"/>
                      <a:pt x="6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 rot="10800000">
                <a:off x="2291175" y="2073450"/>
                <a:ext cx="171000" cy="79775"/>
              </a:xfrm>
              <a:custGeom>
                <a:rect b="b" l="l" r="r" t="t"/>
                <a:pathLst>
                  <a:path extrusionOk="0" h="3191" w="6840">
                    <a:moveTo>
                      <a:pt x="3602" y="1"/>
                    </a:moveTo>
                    <a:cubicBezTo>
                      <a:pt x="1909" y="1"/>
                      <a:pt x="232" y="1144"/>
                      <a:pt x="0" y="3191"/>
                    </a:cubicBezTo>
                    <a:lnTo>
                      <a:pt x="6840" y="2045"/>
                    </a:lnTo>
                    <a:cubicBezTo>
                      <a:pt x="6157" y="648"/>
                      <a:pt x="4875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 rot="9463569">
                <a:off x="2256889" y="1997085"/>
                <a:ext cx="80418" cy="35981"/>
              </a:xfrm>
              <a:custGeom>
                <a:rect b="b" l="l" r="r" t="t"/>
                <a:pathLst>
                  <a:path extrusionOk="0" h="1458" w="3217">
                    <a:moveTo>
                      <a:pt x="1581" y="1"/>
                    </a:moveTo>
                    <a:cubicBezTo>
                      <a:pt x="931" y="1"/>
                      <a:pt x="276" y="365"/>
                      <a:pt x="0" y="1124"/>
                    </a:cubicBezTo>
                    <a:lnTo>
                      <a:pt x="444" y="1272"/>
                    </a:lnTo>
                    <a:cubicBezTo>
                      <a:pt x="650" y="740"/>
                      <a:pt x="1111" y="487"/>
                      <a:pt x="1572" y="487"/>
                    </a:cubicBezTo>
                    <a:cubicBezTo>
                      <a:pt x="2104" y="487"/>
                      <a:pt x="2634" y="824"/>
                      <a:pt x="2773" y="1457"/>
                    </a:cubicBezTo>
                    <a:lnTo>
                      <a:pt x="3217" y="1383"/>
                    </a:lnTo>
                    <a:cubicBezTo>
                      <a:pt x="3059" y="476"/>
                      <a:pt x="2323" y="1"/>
                      <a:pt x="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 rot="10059644">
                <a:off x="2385450" y="1982776"/>
                <a:ext cx="80425" cy="36450"/>
              </a:xfrm>
              <a:custGeom>
                <a:rect b="b" l="l" r="r" t="t"/>
                <a:pathLst>
                  <a:path extrusionOk="0" h="1458" w="3217">
                    <a:moveTo>
                      <a:pt x="1553" y="1"/>
                    </a:moveTo>
                    <a:cubicBezTo>
                      <a:pt x="905" y="1"/>
                      <a:pt x="259" y="365"/>
                      <a:pt x="0" y="1124"/>
                    </a:cubicBezTo>
                    <a:lnTo>
                      <a:pt x="444" y="1272"/>
                    </a:lnTo>
                    <a:cubicBezTo>
                      <a:pt x="633" y="740"/>
                      <a:pt x="1085" y="487"/>
                      <a:pt x="1541" y="487"/>
                    </a:cubicBezTo>
                    <a:cubicBezTo>
                      <a:pt x="2066" y="487"/>
                      <a:pt x="2597" y="824"/>
                      <a:pt x="2736" y="1457"/>
                    </a:cubicBezTo>
                    <a:lnTo>
                      <a:pt x="3217" y="1383"/>
                    </a:lnTo>
                    <a:cubicBezTo>
                      <a:pt x="3039" y="476"/>
                      <a:pt x="2294" y="1"/>
                      <a:pt x="15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5" name="Google Shape;485;p37"/>
            <p:cNvGrpSpPr/>
            <p:nvPr/>
          </p:nvGrpSpPr>
          <p:grpSpPr>
            <a:xfrm flipH="1">
              <a:off x="114304" y="2421575"/>
              <a:ext cx="522225" cy="259700"/>
              <a:chOff x="-1391825" y="4240400"/>
              <a:chExt cx="522225" cy="259700"/>
            </a:xfrm>
          </p:grpSpPr>
          <p:sp>
            <p:nvSpPr>
              <p:cNvPr id="486" name="Google Shape;486;p37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rect b="b" l="l" r="r" t="t"/>
                <a:pathLst>
                  <a:path extrusionOk="0" h="10388" w="20889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rect b="b" l="l" r="r" t="t"/>
                <a:pathLst>
                  <a:path extrusionOk="0" h="10043" w="8319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8" name="Google Shape;488;p37"/>
            <p:cNvGrpSpPr/>
            <p:nvPr/>
          </p:nvGrpSpPr>
          <p:grpSpPr>
            <a:xfrm flipH="1">
              <a:off x="284091" y="2865543"/>
              <a:ext cx="275004" cy="136758"/>
              <a:chOff x="-1391825" y="4240400"/>
              <a:chExt cx="522225" cy="259700"/>
            </a:xfrm>
          </p:grpSpPr>
          <p:sp>
            <p:nvSpPr>
              <p:cNvPr id="489" name="Google Shape;489;p37"/>
              <p:cNvSpPr/>
              <p:nvPr/>
            </p:nvSpPr>
            <p:spPr>
              <a:xfrm>
                <a:off x="-1391825" y="4240400"/>
                <a:ext cx="522225" cy="259700"/>
              </a:xfrm>
              <a:custGeom>
                <a:rect b="b" l="l" r="r" t="t"/>
                <a:pathLst>
                  <a:path extrusionOk="0" h="10388" w="20889">
                    <a:moveTo>
                      <a:pt x="9622" y="331"/>
                    </a:moveTo>
                    <a:cubicBezTo>
                      <a:pt x="9900" y="331"/>
                      <a:pt x="10180" y="343"/>
                      <a:pt x="10463" y="368"/>
                    </a:cubicBezTo>
                    <a:cubicBezTo>
                      <a:pt x="15491" y="812"/>
                      <a:pt x="19706" y="5248"/>
                      <a:pt x="20445" y="6062"/>
                    </a:cubicBezTo>
                    <a:cubicBezTo>
                      <a:pt x="19747" y="6724"/>
                      <a:pt x="15955" y="10054"/>
                      <a:pt x="11304" y="10054"/>
                    </a:cubicBezTo>
                    <a:cubicBezTo>
                      <a:pt x="11027" y="10054"/>
                      <a:pt x="10746" y="10042"/>
                      <a:pt x="10463" y="10017"/>
                    </a:cubicBezTo>
                    <a:cubicBezTo>
                      <a:pt x="5435" y="9574"/>
                      <a:pt x="1183" y="5137"/>
                      <a:pt x="481" y="4324"/>
                    </a:cubicBezTo>
                    <a:cubicBezTo>
                      <a:pt x="1179" y="3661"/>
                      <a:pt x="4972" y="331"/>
                      <a:pt x="9622" y="331"/>
                    </a:cubicBezTo>
                    <a:close/>
                    <a:moveTo>
                      <a:pt x="9626" y="0"/>
                    </a:moveTo>
                    <a:cubicBezTo>
                      <a:pt x="4354" y="0"/>
                      <a:pt x="146" y="4141"/>
                      <a:pt x="111" y="4176"/>
                    </a:cubicBezTo>
                    <a:lnTo>
                      <a:pt x="0" y="4287"/>
                    </a:lnTo>
                    <a:lnTo>
                      <a:pt x="111" y="4435"/>
                    </a:lnTo>
                    <a:cubicBezTo>
                      <a:pt x="148" y="4472"/>
                      <a:pt x="4770" y="9870"/>
                      <a:pt x="10426" y="10350"/>
                    </a:cubicBezTo>
                    <a:cubicBezTo>
                      <a:pt x="10685" y="10387"/>
                      <a:pt x="10981" y="10387"/>
                      <a:pt x="11276" y="10387"/>
                    </a:cubicBezTo>
                    <a:cubicBezTo>
                      <a:pt x="16526" y="10387"/>
                      <a:pt x="20741" y="6246"/>
                      <a:pt x="20778" y="6209"/>
                    </a:cubicBezTo>
                    <a:lnTo>
                      <a:pt x="20889" y="6099"/>
                    </a:lnTo>
                    <a:lnTo>
                      <a:pt x="20815" y="5988"/>
                    </a:lnTo>
                    <a:cubicBezTo>
                      <a:pt x="20741" y="5914"/>
                      <a:pt x="16120" y="516"/>
                      <a:pt x="10463" y="35"/>
                    </a:cubicBezTo>
                    <a:cubicBezTo>
                      <a:pt x="10181" y="11"/>
                      <a:pt x="9902" y="0"/>
                      <a:pt x="9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-1234700" y="4244675"/>
                <a:ext cx="207975" cy="251075"/>
              </a:xfrm>
              <a:custGeom>
                <a:rect b="b" l="l" r="r" t="t"/>
                <a:pathLst>
                  <a:path extrusionOk="0" h="10043" w="8319">
                    <a:moveTo>
                      <a:pt x="3895" y="1"/>
                    </a:moveTo>
                    <a:cubicBezTo>
                      <a:pt x="1735" y="1"/>
                      <a:pt x="37" y="2013"/>
                      <a:pt x="37" y="4671"/>
                    </a:cubicBezTo>
                    <a:cubicBezTo>
                      <a:pt x="0" y="7406"/>
                      <a:pt x="1849" y="9809"/>
                      <a:pt x="4141" y="10031"/>
                    </a:cubicBezTo>
                    <a:cubicBezTo>
                      <a:pt x="4238" y="10039"/>
                      <a:pt x="4334" y="10043"/>
                      <a:pt x="4429" y="10043"/>
                    </a:cubicBezTo>
                    <a:cubicBezTo>
                      <a:pt x="6621" y="10043"/>
                      <a:pt x="8319" y="8030"/>
                      <a:pt x="8319" y="5373"/>
                    </a:cubicBezTo>
                    <a:cubicBezTo>
                      <a:pt x="8319" y="2637"/>
                      <a:pt x="6507" y="234"/>
                      <a:pt x="4178" y="12"/>
                    </a:cubicBezTo>
                    <a:cubicBezTo>
                      <a:pt x="4083" y="5"/>
                      <a:pt x="3988" y="1"/>
                      <a:pt x="3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91" name="Google Shape;491;p37"/>
          <p:cNvGrpSpPr/>
          <p:nvPr/>
        </p:nvGrpSpPr>
        <p:grpSpPr>
          <a:xfrm flipH="1" rot="-414933">
            <a:off x="254791" y="244980"/>
            <a:ext cx="550888" cy="479731"/>
            <a:chOff x="1434628" y="2199861"/>
            <a:chExt cx="363255" cy="316293"/>
          </a:xfrm>
        </p:grpSpPr>
        <p:sp>
          <p:nvSpPr>
            <p:cNvPr id="492" name="Google Shape;492;p37"/>
            <p:cNvSpPr/>
            <p:nvPr/>
          </p:nvSpPr>
          <p:spPr>
            <a:xfrm>
              <a:off x="1434628" y="2199861"/>
              <a:ext cx="363255" cy="273558"/>
            </a:xfrm>
            <a:custGeom>
              <a:rect b="b" l="l" r="r" t="t"/>
              <a:pathLst>
                <a:path extrusionOk="0" h="13654" w="18131">
                  <a:moveTo>
                    <a:pt x="2352" y="0"/>
                  </a:moveTo>
                  <a:cubicBezTo>
                    <a:pt x="1576" y="0"/>
                    <a:pt x="790" y="57"/>
                    <a:pt x="0" y="173"/>
                  </a:cubicBezTo>
                  <a:lnTo>
                    <a:pt x="85" y="728"/>
                  </a:lnTo>
                  <a:cubicBezTo>
                    <a:pt x="868" y="608"/>
                    <a:pt x="1646" y="551"/>
                    <a:pt x="2414" y="551"/>
                  </a:cubicBezTo>
                  <a:cubicBezTo>
                    <a:pt x="9894" y="551"/>
                    <a:pt x="16458" y="6032"/>
                    <a:pt x="17619" y="13654"/>
                  </a:cubicBezTo>
                  <a:lnTo>
                    <a:pt x="18131" y="13569"/>
                  </a:lnTo>
                  <a:cubicBezTo>
                    <a:pt x="16929" y="5656"/>
                    <a:pt x="10119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451718" y="2315463"/>
              <a:ext cx="231645" cy="175066"/>
            </a:xfrm>
            <a:custGeom>
              <a:rect b="b" l="l" r="r" t="t"/>
              <a:pathLst>
                <a:path extrusionOk="0" h="8738" w="11562">
                  <a:moveTo>
                    <a:pt x="1547" y="1"/>
                  </a:moveTo>
                  <a:cubicBezTo>
                    <a:pt x="1037" y="1"/>
                    <a:pt x="520" y="40"/>
                    <a:pt x="0" y="120"/>
                  </a:cubicBezTo>
                  <a:lnTo>
                    <a:pt x="86" y="632"/>
                  </a:lnTo>
                  <a:cubicBezTo>
                    <a:pt x="558" y="562"/>
                    <a:pt x="1027" y="529"/>
                    <a:pt x="1490" y="529"/>
                  </a:cubicBezTo>
                  <a:cubicBezTo>
                    <a:pt x="6182" y="529"/>
                    <a:pt x="10312" y="3962"/>
                    <a:pt x="11050" y="8737"/>
                  </a:cubicBezTo>
                  <a:lnTo>
                    <a:pt x="11561" y="8652"/>
                  </a:lnTo>
                  <a:cubicBezTo>
                    <a:pt x="10827" y="3626"/>
                    <a:pt x="648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1465381" y="2409027"/>
              <a:ext cx="125680" cy="96028"/>
            </a:xfrm>
            <a:custGeom>
              <a:rect b="b" l="l" r="r" t="t"/>
              <a:pathLst>
                <a:path extrusionOk="0" h="4793" w="6273">
                  <a:moveTo>
                    <a:pt x="798" y="1"/>
                  </a:moveTo>
                  <a:cubicBezTo>
                    <a:pt x="536" y="1"/>
                    <a:pt x="269" y="19"/>
                    <a:pt x="1" y="57"/>
                  </a:cubicBezTo>
                  <a:lnTo>
                    <a:pt x="86" y="612"/>
                  </a:lnTo>
                  <a:cubicBezTo>
                    <a:pt x="347" y="571"/>
                    <a:pt x="606" y="551"/>
                    <a:pt x="861" y="551"/>
                  </a:cubicBezTo>
                  <a:cubicBezTo>
                    <a:pt x="3278" y="551"/>
                    <a:pt x="5370" y="2323"/>
                    <a:pt x="5717" y="4792"/>
                  </a:cubicBezTo>
                  <a:lnTo>
                    <a:pt x="6272" y="4707"/>
                  </a:lnTo>
                  <a:cubicBezTo>
                    <a:pt x="5844" y="1946"/>
                    <a:pt x="3503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1477362" y="2487584"/>
              <a:ext cx="35903" cy="28570"/>
            </a:xfrm>
            <a:custGeom>
              <a:rect b="b" l="l" r="r" t="t"/>
              <a:pathLst>
                <a:path extrusionOk="0" h="1426" w="1792">
                  <a:moveTo>
                    <a:pt x="231" y="1"/>
                  </a:moveTo>
                  <a:cubicBezTo>
                    <a:pt x="155" y="1"/>
                    <a:pt x="78" y="6"/>
                    <a:pt x="0" y="18"/>
                  </a:cubicBezTo>
                  <a:lnTo>
                    <a:pt x="86" y="530"/>
                  </a:lnTo>
                  <a:cubicBezTo>
                    <a:pt x="133" y="523"/>
                    <a:pt x="181" y="519"/>
                    <a:pt x="228" y="519"/>
                  </a:cubicBezTo>
                  <a:cubicBezTo>
                    <a:pt x="732" y="519"/>
                    <a:pt x="1202" y="919"/>
                    <a:pt x="1280" y="1426"/>
                  </a:cubicBezTo>
                  <a:lnTo>
                    <a:pt x="1792" y="1341"/>
                  </a:lnTo>
                  <a:cubicBezTo>
                    <a:pt x="1676" y="565"/>
                    <a:pt x="995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6">
    <p:bg>
      <p:bgPr>
        <a:solidFill>
          <a:schemeClr val="lt1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38"/>
          <p:cNvGrpSpPr/>
          <p:nvPr/>
        </p:nvGrpSpPr>
        <p:grpSpPr>
          <a:xfrm flipH="1" rot="9899900">
            <a:off x="7895326" y="4047159"/>
            <a:ext cx="1003490" cy="834614"/>
            <a:chOff x="11717200" y="1003300"/>
            <a:chExt cx="868150" cy="722050"/>
          </a:xfrm>
        </p:grpSpPr>
        <p:sp>
          <p:nvSpPr>
            <p:cNvPr id="498" name="Google Shape;498;p38"/>
            <p:cNvSpPr/>
            <p:nvPr/>
          </p:nvSpPr>
          <p:spPr>
            <a:xfrm>
              <a:off x="11717200" y="1003300"/>
              <a:ext cx="868150" cy="482100"/>
            </a:xfrm>
            <a:custGeom>
              <a:rect b="b" l="l" r="r" t="t"/>
              <a:pathLst>
                <a:path extrusionOk="0" h="19284" w="34726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11979550" y="1317925"/>
              <a:ext cx="240000" cy="407425"/>
            </a:xfrm>
            <a:custGeom>
              <a:rect b="b" l="l" r="r" t="t"/>
              <a:pathLst>
                <a:path extrusionOk="0" h="16297" w="960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 rot="10800000">
              <a:off x="11887399" y="1176781"/>
              <a:ext cx="543950" cy="145650"/>
            </a:xfrm>
            <a:custGeom>
              <a:rect b="b" l="l" r="r" t="t"/>
              <a:pathLst>
                <a:path extrusionOk="0" h="5826" w="21758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38"/>
          <p:cNvGrpSpPr/>
          <p:nvPr/>
        </p:nvGrpSpPr>
        <p:grpSpPr>
          <a:xfrm rot="-325018">
            <a:off x="234434" y="320742"/>
            <a:ext cx="1137961" cy="890545"/>
            <a:chOff x="13519600" y="1911975"/>
            <a:chExt cx="1138000" cy="890575"/>
          </a:xfrm>
        </p:grpSpPr>
        <p:sp>
          <p:nvSpPr>
            <p:cNvPr id="502" name="Google Shape;502;p38"/>
            <p:cNvSpPr/>
            <p:nvPr/>
          </p:nvSpPr>
          <p:spPr>
            <a:xfrm>
              <a:off x="13519600" y="1911975"/>
              <a:ext cx="1138000" cy="559950"/>
            </a:xfrm>
            <a:custGeom>
              <a:rect b="b" l="l" r="r" t="t"/>
              <a:pathLst>
                <a:path extrusionOk="0" h="22398" w="45520">
                  <a:moveTo>
                    <a:pt x="22739" y="0"/>
                  </a:moveTo>
                  <a:cubicBezTo>
                    <a:pt x="10197" y="0"/>
                    <a:pt x="1" y="4992"/>
                    <a:pt x="1" y="11178"/>
                  </a:cubicBezTo>
                  <a:cubicBezTo>
                    <a:pt x="1" y="17363"/>
                    <a:pt x="10197" y="22397"/>
                    <a:pt x="22739" y="22397"/>
                  </a:cubicBezTo>
                  <a:cubicBezTo>
                    <a:pt x="35324" y="22397"/>
                    <a:pt x="45520" y="17363"/>
                    <a:pt x="45520" y="11178"/>
                  </a:cubicBezTo>
                  <a:cubicBezTo>
                    <a:pt x="45520" y="4992"/>
                    <a:pt x="35324" y="0"/>
                    <a:pt x="2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13903550" y="2308725"/>
              <a:ext cx="178150" cy="493825"/>
            </a:xfrm>
            <a:custGeom>
              <a:rect b="b" l="l" r="r" t="t"/>
              <a:pathLst>
                <a:path extrusionOk="0" h="19753" w="7126">
                  <a:moveTo>
                    <a:pt x="1579" y="0"/>
                  </a:moveTo>
                  <a:lnTo>
                    <a:pt x="1579" y="0"/>
                  </a:lnTo>
                  <a:cubicBezTo>
                    <a:pt x="1" y="6826"/>
                    <a:pt x="1451" y="14036"/>
                    <a:pt x="5504" y="19752"/>
                  </a:cubicBezTo>
                  <a:cubicBezTo>
                    <a:pt x="3883" y="13353"/>
                    <a:pt x="4437" y="6613"/>
                    <a:pt x="7125" y="598"/>
                  </a:cubicBezTo>
                  <a:lnTo>
                    <a:pt x="15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13720600" y="2120525"/>
              <a:ext cx="796700" cy="162625"/>
            </a:xfrm>
            <a:custGeom>
              <a:rect b="b" l="l" r="r" t="t"/>
              <a:pathLst>
                <a:path extrusionOk="0" h="6505" w="31868">
                  <a:moveTo>
                    <a:pt x="8319" y="532"/>
                  </a:moveTo>
                  <a:cubicBezTo>
                    <a:pt x="8490" y="532"/>
                    <a:pt x="8703" y="617"/>
                    <a:pt x="8831" y="703"/>
                  </a:cubicBezTo>
                  <a:cubicBezTo>
                    <a:pt x="9300" y="1129"/>
                    <a:pt x="9471" y="1726"/>
                    <a:pt x="9343" y="2281"/>
                  </a:cubicBezTo>
                  <a:cubicBezTo>
                    <a:pt x="9172" y="3134"/>
                    <a:pt x="8703" y="3945"/>
                    <a:pt x="8020" y="4457"/>
                  </a:cubicBezTo>
                  <a:cubicBezTo>
                    <a:pt x="7892" y="4329"/>
                    <a:pt x="7722" y="4158"/>
                    <a:pt x="7594" y="4030"/>
                  </a:cubicBezTo>
                  <a:cubicBezTo>
                    <a:pt x="6997" y="3348"/>
                    <a:pt x="6783" y="2452"/>
                    <a:pt x="6911" y="1598"/>
                  </a:cubicBezTo>
                  <a:cubicBezTo>
                    <a:pt x="7082" y="1129"/>
                    <a:pt x="7423" y="788"/>
                    <a:pt x="7892" y="617"/>
                  </a:cubicBezTo>
                  <a:cubicBezTo>
                    <a:pt x="8020" y="575"/>
                    <a:pt x="8148" y="532"/>
                    <a:pt x="8319" y="532"/>
                  </a:cubicBezTo>
                  <a:close/>
                  <a:moveTo>
                    <a:pt x="23378" y="276"/>
                  </a:moveTo>
                  <a:cubicBezTo>
                    <a:pt x="23549" y="276"/>
                    <a:pt x="23762" y="319"/>
                    <a:pt x="23933" y="404"/>
                  </a:cubicBezTo>
                  <a:cubicBezTo>
                    <a:pt x="24189" y="575"/>
                    <a:pt x="24359" y="873"/>
                    <a:pt x="24402" y="1172"/>
                  </a:cubicBezTo>
                  <a:cubicBezTo>
                    <a:pt x="24445" y="2025"/>
                    <a:pt x="24146" y="2836"/>
                    <a:pt x="23592" y="3433"/>
                  </a:cubicBezTo>
                  <a:cubicBezTo>
                    <a:pt x="23250" y="3859"/>
                    <a:pt x="22909" y="4243"/>
                    <a:pt x="22482" y="4585"/>
                  </a:cubicBezTo>
                  <a:cubicBezTo>
                    <a:pt x="22397" y="4457"/>
                    <a:pt x="22312" y="4371"/>
                    <a:pt x="22226" y="4243"/>
                  </a:cubicBezTo>
                  <a:cubicBezTo>
                    <a:pt x="21714" y="3518"/>
                    <a:pt x="21501" y="2622"/>
                    <a:pt x="21714" y="1769"/>
                  </a:cubicBezTo>
                  <a:cubicBezTo>
                    <a:pt x="21842" y="1129"/>
                    <a:pt x="22312" y="617"/>
                    <a:pt x="22866" y="361"/>
                  </a:cubicBezTo>
                  <a:cubicBezTo>
                    <a:pt x="23037" y="276"/>
                    <a:pt x="23208" y="276"/>
                    <a:pt x="23378" y="276"/>
                  </a:cubicBezTo>
                  <a:close/>
                  <a:moveTo>
                    <a:pt x="16169" y="1001"/>
                  </a:moveTo>
                  <a:cubicBezTo>
                    <a:pt x="16425" y="1001"/>
                    <a:pt x="16638" y="1087"/>
                    <a:pt x="16808" y="1257"/>
                  </a:cubicBezTo>
                  <a:cubicBezTo>
                    <a:pt x="17150" y="1513"/>
                    <a:pt x="17406" y="1897"/>
                    <a:pt x="17448" y="2324"/>
                  </a:cubicBezTo>
                  <a:cubicBezTo>
                    <a:pt x="17448" y="3092"/>
                    <a:pt x="17107" y="3817"/>
                    <a:pt x="16553" y="4371"/>
                  </a:cubicBezTo>
                  <a:cubicBezTo>
                    <a:pt x="16297" y="4585"/>
                    <a:pt x="16083" y="4798"/>
                    <a:pt x="15827" y="5011"/>
                  </a:cubicBezTo>
                  <a:cubicBezTo>
                    <a:pt x="15699" y="4883"/>
                    <a:pt x="15571" y="4755"/>
                    <a:pt x="15486" y="4627"/>
                  </a:cubicBezTo>
                  <a:cubicBezTo>
                    <a:pt x="14931" y="3945"/>
                    <a:pt x="14718" y="3049"/>
                    <a:pt x="14889" y="2238"/>
                  </a:cubicBezTo>
                  <a:cubicBezTo>
                    <a:pt x="15017" y="1641"/>
                    <a:pt x="15401" y="1172"/>
                    <a:pt x="15955" y="1001"/>
                  </a:cubicBezTo>
                  <a:close/>
                  <a:moveTo>
                    <a:pt x="23328" y="0"/>
                  </a:moveTo>
                  <a:cubicBezTo>
                    <a:pt x="23145" y="0"/>
                    <a:pt x="22959" y="34"/>
                    <a:pt x="22781" y="105"/>
                  </a:cubicBezTo>
                  <a:cubicBezTo>
                    <a:pt x="22098" y="404"/>
                    <a:pt x="21629" y="1001"/>
                    <a:pt x="21416" y="1726"/>
                  </a:cubicBezTo>
                  <a:cubicBezTo>
                    <a:pt x="21245" y="2665"/>
                    <a:pt x="21459" y="3603"/>
                    <a:pt x="22013" y="4371"/>
                  </a:cubicBezTo>
                  <a:cubicBezTo>
                    <a:pt x="22098" y="4499"/>
                    <a:pt x="22226" y="4627"/>
                    <a:pt x="22312" y="4713"/>
                  </a:cubicBezTo>
                  <a:cubicBezTo>
                    <a:pt x="21245" y="5656"/>
                    <a:pt x="19942" y="6166"/>
                    <a:pt x="18554" y="6166"/>
                  </a:cubicBezTo>
                  <a:cubicBezTo>
                    <a:pt x="18499" y="6166"/>
                    <a:pt x="18443" y="6165"/>
                    <a:pt x="18387" y="6163"/>
                  </a:cubicBezTo>
                  <a:cubicBezTo>
                    <a:pt x="17534" y="6120"/>
                    <a:pt x="16680" y="5779"/>
                    <a:pt x="16041" y="5182"/>
                  </a:cubicBezTo>
                  <a:cubicBezTo>
                    <a:pt x="16297" y="4969"/>
                    <a:pt x="16553" y="4755"/>
                    <a:pt x="16766" y="4542"/>
                  </a:cubicBezTo>
                  <a:cubicBezTo>
                    <a:pt x="17363" y="3945"/>
                    <a:pt x="17704" y="3092"/>
                    <a:pt x="17704" y="2238"/>
                  </a:cubicBezTo>
                  <a:cubicBezTo>
                    <a:pt x="17662" y="1769"/>
                    <a:pt x="17363" y="1300"/>
                    <a:pt x="16979" y="1001"/>
                  </a:cubicBezTo>
                  <a:cubicBezTo>
                    <a:pt x="16755" y="809"/>
                    <a:pt x="16483" y="713"/>
                    <a:pt x="16199" y="713"/>
                  </a:cubicBezTo>
                  <a:cubicBezTo>
                    <a:pt x="16105" y="713"/>
                    <a:pt x="16009" y="724"/>
                    <a:pt x="15913" y="745"/>
                  </a:cubicBezTo>
                  <a:cubicBezTo>
                    <a:pt x="15273" y="916"/>
                    <a:pt x="14761" y="1470"/>
                    <a:pt x="14675" y="2153"/>
                  </a:cubicBezTo>
                  <a:cubicBezTo>
                    <a:pt x="14462" y="3092"/>
                    <a:pt x="14675" y="4030"/>
                    <a:pt x="15273" y="4755"/>
                  </a:cubicBezTo>
                  <a:cubicBezTo>
                    <a:pt x="15401" y="4883"/>
                    <a:pt x="15486" y="5011"/>
                    <a:pt x="15614" y="5139"/>
                  </a:cubicBezTo>
                  <a:cubicBezTo>
                    <a:pt x="14607" y="5784"/>
                    <a:pt x="13410" y="6124"/>
                    <a:pt x="12202" y="6124"/>
                  </a:cubicBezTo>
                  <a:cubicBezTo>
                    <a:pt x="12130" y="6124"/>
                    <a:pt x="12059" y="6123"/>
                    <a:pt x="11988" y="6120"/>
                  </a:cubicBezTo>
                  <a:cubicBezTo>
                    <a:pt x="10623" y="6078"/>
                    <a:pt x="9258" y="5566"/>
                    <a:pt x="8234" y="4627"/>
                  </a:cubicBezTo>
                  <a:cubicBezTo>
                    <a:pt x="8959" y="4030"/>
                    <a:pt x="9428" y="3220"/>
                    <a:pt x="9599" y="2281"/>
                  </a:cubicBezTo>
                  <a:cubicBezTo>
                    <a:pt x="9727" y="1598"/>
                    <a:pt x="9513" y="916"/>
                    <a:pt x="9002" y="489"/>
                  </a:cubicBezTo>
                  <a:cubicBezTo>
                    <a:pt x="8783" y="325"/>
                    <a:pt x="8511" y="249"/>
                    <a:pt x="8244" y="249"/>
                  </a:cubicBezTo>
                  <a:cubicBezTo>
                    <a:pt x="8094" y="249"/>
                    <a:pt x="7945" y="273"/>
                    <a:pt x="7807" y="319"/>
                  </a:cubicBezTo>
                  <a:cubicBezTo>
                    <a:pt x="7252" y="532"/>
                    <a:pt x="6869" y="959"/>
                    <a:pt x="6698" y="1513"/>
                  </a:cubicBezTo>
                  <a:cubicBezTo>
                    <a:pt x="6357" y="2580"/>
                    <a:pt x="6997" y="3646"/>
                    <a:pt x="7423" y="4158"/>
                  </a:cubicBezTo>
                  <a:cubicBezTo>
                    <a:pt x="7508" y="4329"/>
                    <a:pt x="7679" y="4457"/>
                    <a:pt x="7807" y="4627"/>
                  </a:cubicBezTo>
                  <a:cubicBezTo>
                    <a:pt x="7124" y="5097"/>
                    <a:pt x="6314" y="5438"/>
                    <a:pt x="5503" y="5566"/>
                  </a:cubicBezTo>
                  <a:cubicBezTo>
                    <a:pt x="5204" y="5608"/>
                    <a:pt x="4903" y="5627"/>
                    <a:pt x="4602" y="5627"/>
                  </a:cubicBezTo>
                  <a:cubicBezTo>
                    <a:pt x="3060" y="5627"/>
                    <a:pt x="1513" y="5127"/>
                    <a:pt x="85" y="4627"/>
                  </a:cubicBezTo>
                  <a:lnTo>
                    <a:pt x="0" y="4883"/>
                  </a:lnTo>
                  <a:cubicBezTo>
                    <a:pt x="1450" y="5414"/>
                    <a:pt x="2988" y="5886"/>
                    <a:pt x="4566" y="5886"/>
                  </a:cubicBezTo>
                  <a:cubicBezTo>
                    <a:pt x="4891" y="5886"/>
                    <a:pt x="5218" y="5866"/>
                    <a:pt x="5546" y="5822"/>
                  </a:cubicBezTo>
                  <a:cubicBezTo>
                    <a:pt x="6442" y="5694"/>
                    <a:pt x="7295" y="5353"/>
                    <a:pt x="8020" y="4798"/>
                  </a:cubicBezTo>
                  <a:cubicBezTo>
                    <a:pt x="9087" y="5779"/>
                    <a:pt x="10537" y="6376"/>
                    <a:pt x="11988" y="6419"/>
                  </a:cubicBezTo>
                  <a:cubicBezTo>
                    <a:pt x="12064" y="6421"/>
                    <a:pt x="12139" y="6423"/>
                    <a:pt x="12215" y="6423"/>
                  </a:cubicBezTo>
                  <a:cubicBezTo>
                    <a:pt x="13499" y="6423"/>
                    <a:pt x="14739" y="6080"/>
                    <a:pt x="15827" y="5395"/>
                  </a:cubicBezTo>
                  <a:cubicBezTo>
                    <a:pt x="16510" y="6035"/>
                    <a:pt x="17406" y="6419"/>
                    <a:pt x="18387" y="6462"/>
                  </a:cubicBezTo>
                  <a:cubicBezTo>
                    <a:pt x="18441" y="6463"/>
                    <a:pt x="18494" y="6464"/>
                    <a:pt x="18548" y="6464"/>
                  </a:cubicBezTo>
                  <a:cubicBezTo>
                    <a:pt x="19984" y="6464"/>
                    <a:pt x="21372" y="5915"/>
                    <a:pt x="22482" y="4969"/>
                  </a:cubicBezTo>
                  <a:cubicBezTo>
                    <a:pt x="23250" y="5779"/>
                    <a:pt x="24274" y="6291"/>
                    <a:pt x="25426" y="6462"/>
                  </a:cubicBezTo>
                  <a:cubicBezTo>
                    <a:pt x="25682" y="6462"/>
                    <a:pt x="25938" y="6504"/>
                    <a:pt x="26237" y="6504"/>
                  </a:cubicBezTo>
                  <a:cubicBezTo>
                    <a:pt x="28242" y="6504"/>
                    <a:pt x="30204" y="5566"/>
                    <a:pt x="31868" y="4670"/>
                  </a:cubicBezTo>
                  <a:lnTo>
                    <a:pt x="31740" y="4457"/>
                  </a:lnTo>
                  <a:cubicBezTo>
                    <a:pt x="30061" y="5334"/>
                    <a:pt x="28144" y="6246"/>
                    <a:pt x="26140" y="6246"/>
                  </a:cubicBezTo>
                  <a:cubicBezTo>
                    <a:pt x="25903" y="6246"/>
                    <a:pt x="25665" y="6233"/>
                    <a:pt x="25426" y="6206"/>
                  </a:cubicBezTo>
                  <a:cubicBezTo>
                    <a:pt x="24402" y="6035"/>
                    <a:pt x="23421" y="5566"/>
                    <a:pt x="22696" y="4798"/>
                  </a:cubicBezTo>
                  <a:cubicBezTo>
                    <a:pt x="23080" y="4414"/>
                    <a:pt x="23464" y="4030"/>
                    <a:pt x="23805" y="3646"/>
                  </a:cubicBezTo>
                  <a:cubicBezTo>
                    <a:pt x="24402" y="2964"/>
                    <a:pt x="24701" y="2068"/>
                    <a:pt x="24658" y="1172"/>
                  </a:cubicBezTo>
                  <a:cubicBezTo>
                    <a:pt x="24615" y="788"/>
                    <a:pt x="24402" y="404"/>
                    <a:pt x="24061" y="191"/>
                  </a:cubicBezTo>
                  <a:cubicBezTo>
                    <a:pt x="23837" y="66"/>
                    <a:pt x="23584" y="0"/>
                    <a:pt x="23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7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9"/>
          <p:cNvGrpSpPr/>
          <p:nvPr/>
        </p:nvGrpSpPr>
        <p:grpSpPr>
          <a:xfrm>
            <a:off x="7892329" y="366113"/>
            <a:ext cx="522225" cy="259700"/>
            <a:chOff x="-1391825" y="4240400"/>
            <a:chExt cx="522225" cy="259700"/>
          </a:xfrm>
        </p:grpSpPr>
        <p:sp>
          <p:nvSpPr>
            <p:cNvPr id="507" name="Google Shape;507;p39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39"/>
          <p:cNvGrpSpPr/>
          <p:nvPr/>
        </p:nvGrpSpPr>
        <p:grpSpPr>
          <a:xfrm>
            <a:off x="8533596" y="274792"/>
            <a:ext cx="275004" cy="136758"/>
            <a:chOff x="-1391825" y="4240400"/>
            <a:chExt cx="522225" cy="259700"/>
          </a:xfrm>
        </p:grpSpPr>
        <p:sp>
          <p:nvSpPr>
            <p:cNvPr id="510" name="Google Shape;510;p39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39"/>
          <p:cNvGrpSpPr/>
          <p:nvPr/>
        </p:nvGrpSpPr>
        <p:grpSpPr>
          <a:xfrm>
            <a:off x="8446589" y="630143"/>
            <a:ext cx="123967" cy="259704"/>
            <a:chOff x="12508550" y="1789325"/>
            <a:chExt cx="168525" cy="353050"/>
          </a:xfrm>
        </p:grpSpPr>
        <p:sp>
          <p:nvSpPr>
            <p:cNvPr id="513" name="Google Shape;513;p39"/>
            <p:cNvSpPr/>
            <p:nvPr/>
          </p:nvSpPr>
          <p:spPr>
            <a:xfrm>
              <a:off x="12508550" y="2047425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12593875" y="1789325"/>
              <a:ext cx="83200" cy="303975"/>
            </a:xfrm>
            <a:custGeom>
              <a:rect b="b" l="l" r="r" t="t"/>
              <a:pathLst>
                <a:path extrusionOk="0" h="12159" w="3328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39"/>
          <p:cNvGrpSpPr/>
          <p:nvPr/>
        </p:nvGrpSpPr>
        <p:grpSpPr>
          <a:xfrm flipH="1" rot="-10111955">
            <a:off x="135324" y="4082414"/>
            <a:ext cx="1003472" cy="834599"/>
            <a:chOff x="11717200" y="1003300"/>
            <a:chExt cx="868150" cy="722050"/>
          </a:xfrm>
        </p:grpSpPr>
        <p:sp>
          <p:nvSpPr>
            <p:cNvPr id="516" name="Google Shape;516;p39"/>
            <p:cNvSpPr/>
            <p:nvPr/>
          </p:nvSpPr>
          <p:spPr>
            <a:xfrm>
              <a:off x="11717200" y="1003300"/>
              <a:ext cx="868150" cy="482100"/>
            </a:xfrm>
            <a:custGeom>
              <a:rect b="b" l="l" r="r" t="t"/>
              <a:pathLst>
                <a:path extrusionOk="0" h="19284" w="34726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11979550" y="1317925"/>
              <a:ext cx="240000" cy="407425"/>
            </a:xfrm>
            <a:custGeom>
              <a:rect b="b" l="l" r="r" t="t"/>
              <a:pathLst>
                <a:path extrusionOk="0" h="16297" w="960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11887400" y="1176775"/>
              <a:ext cx="543950" cy="145650"/>
            </a:xfrm>
            <a:custGeom>
              <a:rect b="b" l="l" r="r" t="t"/>
              <a:pathLst>
                <a:path extrusionOk="0" h="5826" w="21758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538950" y="1251794"/>
            <a:ext cx="3952910" cy="3739217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 flipH="1">
            <a:off x="4672655" y="1261497"/>
            <a:ext cx="3932395" cy="3719811"/>
          </a:xfrm>
          <a:custGeom>
            <a:rect b="b" l="l" r="r" t="t"/>
            <a:pathLst>
              <a:path extrusionOk="0" h="204273" w="215947">
                <a:moveTo>
                  <a:pt x="103771" y="1"/>
                </a:moveTo>
                <a:cubicBezTo>
                  <a:pt x="93459" y="1"/>
                  <a:pt x="83148" y="456"/>
                  <a:pt x="72870" y="1367"/>
                </a:cubicBezTo>
                <a:cubicBezTo>
                  <a:pt x="62999" y="2217"/>
                  <a:pt x="53016" y="3548"/>
                  <a:pt x="43811" y="7209"/>
                </a:cubicBezTo>
                <a:cubicBezTo>
                  <a:pt x="27765" y="13641"/>
                  <a:pt x="15158" y="26581"/>
                  <a:pt x="9132" y="42774"/>
                </a:cubicBezTo>
                <a:cubicBezTo>
                  <a:pt x="5287" y="53385"/>
                  <a:pt x="4474" y="64661"/>
                  <a:pt x="3439" y="75752"/>
                </a:cubicBezTo>
                <a:cubicBezTo>
                  <a:pt x="2588" y="84810"/>
                  <a:pt x="333" y="93794"/>
                  <a:pt x="37" y="102778"/>
                </a:cubicBezTo>
                <a:cubicBezTo>
                  <a:pt x="1" y="103961"/>
                  <a:pt x="1" y="105144"/>
                  <a:pt x="37" y="106327"/>
                </a:cubicBezTo>
                <a:cubicBezTo>
                  <a:pt x="777" y="130025"/>
                  <a:pt x="4067" y="152282"/>
                  <a:pt x="14197" y="174020"/>
                </a:cubicBezTo>
                <a:cubicBezTo>
                  <a:pt x="18079" y="182376"/>
                  <a:pt x="23070" y="190694"/>
                  <a:pt x="30945" y="195500"/>
                </a:cubicBezTo>
                <a:cubicBezTo>
                  <a:pt x="36934" y="199160"/>
                  <a:pt x="43996" y="200491"/>
                  <a:pt x="50946" y="201490"/>
                </a:cubicBezTo>
                <a:cubicBezTo>
                  <a:pt x="64042" y="203345"/>
                  <a:pt x="77227" y="204273"/>
                  <a:pt x="90401" y="204273"/>
                </a:cubicBezTo>
                <a:cubicBezTo>
                  <a:pt x="113192" y="204273"/>
                  <a:pt x="135951" y="201496"/>
                  <a:pt x="158161" y="195944"/>
                </a:cubicBezTo>
                <a:cubicBezTo>
                  <a:pt x="178051" y="190990"/>
                  <a:pt x="199124" y="182376"/>
                  <a:pt x="208774" y="164297"/>
                </a:cubicBezTo>
                <a:cubicBezTo>
                  <a:pt x="214208" y="154130"/>
                  <a:pt x="215281" y="142299"/>
                  <a:pt x="215650" y="130802"/>
                </a:cubicBezTo>
                <a:cubicBezTo>
                  <a:pt x="215946" y="122003"/>
                  <a:pt x="215872" y="113241"/>
                  <a:pt x="215465" y="104441"/>
                </a:cubicBezTo>
                <a:cubicBezTo>
                  <a:pt x="214171" y="78118"/>
                  <a:pt x="213432" y="44142"/>
                  <a:pt x="194577" y="23439"/>
                </a:cubicBezTo>
                <a:cubicBezTo>
                  <a:pt x="180935" y="8502"/>
                  <a:pt x="159455" y="3881"/>
                  <a:pt x="139343" y="1811"/>
                </a:cubicBezTo>
                <a:cubicBezTo>
                  <a:pt x="127513" y="604"/>
                  <a:pt x="115641" y="1"/>
                  <a:pt x="103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1381376" y="3032969"/>
            <a:ext cx="225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381376" y="3487875"/>
            <a:ext cx="2257800" cy="12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5"/>
          <p:cNvSpPr txBox="1"/>
          <p:nvPr>
            <p:ph idx="2" type="title"/>
          </p:nvPr>
        </p:nvSpPr>
        <p:spPr>
          <a:xfrm>
            <a:off x="5504824" y="3032969"/>
            <a:ext cx="225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3" type="subTitle"/>
          </p:nvPr>
        </p:nvSpPr>
        <p:spPr>
          <a:xfrm>
            <a:off x="5504824" y="3487875"/>
            <a:ext cx="2257800" cy="12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713225" y="518213"/>
            <a:ext cx="771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8" name="Google Shape;38;p5"/>
          <p:cNvGrpSpPr/>
          <p:nvPr/>
        </p:nvGrpSpPr>
        <p:grpSpPr>
          <a:xfrm flipH="1" rot="1047658">
            <a:off x="305556" y="4604170"/>
            <a:ext cx="407612" cy="211255"/>
            <a:chOff x="13800100" y="1292325"/>
            <a:chExt cx="467175" cy="242125"/>
          </a:xfrm>
        </p:grpSpPr>
        <p:sp>
          <p:nvSpPr>
            <p:cNvPr id="39" name="Google Shape;39;p5"/>
            <p:cNvSpPr/>
            <p:nvPr/>
          </p:nvSpPr>
          <p:spPr>
            <a:xfrm>
              <a:off x="13800100" y="1292325"/>
              <a:ext cx="467175" cy="242125"/>
            </a:xfrm>
            <a:custGeom>
              <a:rect b="b" l="l" r="r" t="t"/>
              <a:pathLst>
                <a:path extrusionOk="0" h="9685" w="18687">
                  <a:moveTo>
                    <a:pt x="9343" y="256"/>
                  </a:moveTo>
                  <a:cubicBezTo>
                    <a:pt x="13865" y="256"/>
                    <a:pt x="17747" y="4224"/>
                    <a:pt x="18302" y="4864"/>
                  </a:cubicBezTo>
                  <a:cubicBezTo>
                    <a:pt x="17747" y="5504"/>
                    <a:pt x="13908" y="9429"/>
                    <a:pt x="9343" y="9429"/>
                  </a:cubicBezTo>
                  <a:cubicBezTo>
                    <a:pt x="4779" y="9429"/>
                    <a:pt x="939" y="5504"/>
                    <a:pt x="342" y="4864"/>
                  </a:cubicBezTo>
                  <a:cubicBezTo>
                    <a:pt x="939" y="4224"/>
                    <a:pt x="4821" y="256"/>
                    <a:pt x="9343" y="256"/>
                  </a:cubicBezTo>
                  <a:close/>
                  <a:moveTo>
                    <a:pt x="9343" y="1"/>
                  </a:moveTo>
                  <a:cubicBezTo>
                    <a:pt x="4267" y="1"/>
                    <a:pt x="129" y="4693"/>
                    <a:pt x="86" y="4779"/>
                  </a:cubicBezTo>
                  <a:lnTo>
                    <a:pt x="1" y="4864"/>
                  </a:lnTo>
                  <a:lnTo>
                    <a:pt x="86" y="4907"/>
                  </a:lnTo>
                  <a:cubicBezTo>
                    <a:pt x="129" y="4992"/>
                    <a:pt x="4267" y="9685"/>
                    <a:pt x="9343" y="9685"/>
                  </a:cubicBezTo>
                  <a:cubicBezTo>
                    <a:pt x="14420" y="9685"/>
                    <a:pt x="18558" y="4992"/>
                    <a:pt x="18601" y="4907"/>
                  </a:cubicBezTo>
                  <a:lnTo>
                    <a:pt x="18686" y="4864"/>
                  </a:lnTo>
                  <a:lnTo>
                    <a:pt x="18601" y="4779"/>
                  </a:lnTo>
                  <a:cubicBezTo>
                    <a:pt x="18558" y="4693"/>
                    <a:pt x="14420" y="1"/>
                    <a:pt x="9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3940875" y="1295525"/>
              <a:ext cx="185600" cy="235725"/>
            </a:xfrm>
            <a:custGeom>
              <a:rect b="b" l="l" r="r" t="t"/>
              <a:pathLst>
                <a:path extrusionOk="0" h="9429" w="7424">
                  <a:moveTo>
                    <a:pt x="3712" y="0"/>
                  </a:moveTo>
                  <a:cubicBezTo>
                    <a:pt x="1665" y="0"/>
                    <a:pt x="1" y="2091"/>
                    <a:pt x="1" y="4693"/>
                  </a:cubicBezTo>
                  <a:cubicBezTo>
                    <a:pt x="1" y="7338"/>
                    <a:pt x="1665" y="9429"/>
                    <a:pt x="3712" y="9429"/>
                  </a:cubicBezTo>
                  <a:cubicBezTo>
                    <a:pt x="5760" y="9429"/>
                    <a:pt x="7424" y="7338"/>
                    <a:pt x="7424" y="4693"/>
                  </a:cubicBezTo>
                  <a:cubicBezTo>
                    <a:pt x="7424" y="2091"/>
                    <a:pt x="5760" y="0"/>
                    <a:pt x="3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" name="Google Shape;41;p5"/>
          <p:cNvGrpSpPr/>
          <p:nvPr/>
        </p:nvGrpSpPr>
        <p:grpSpPr>
          <a:xfrm>
            <a:off x="8435244" y="764117"/>
            <a:ext cx="422887" cy="219196"/>
            <a:chOff x="13800100" y="1292325"/>
            <a:chExt cx="467175" cy="242125"/>
          </a:xfrm>
        </p:grpSpPr>
        <p:sp>
          <p:nvSpPr>
            <p:cNvPr id="42" name="Google Shape;42;p5"/>
            <p:cNvSpPr/>
            <p:nvPr/>
          </p:nvSpPr>
          <p:spPr>
            <a:xfrm>
              <a:off x="13800100" y="1292325"/>
              <a:ext cx="467175" cy="242125"/>
            </a:xfrm>
            <a:custGeom>
              <a:rect b="b" l="l" r="r" t="t"/>
              <a:pathLst>
                <a:path extrusionOk="0" h="9685" w="18687">
                  <a:moveTo>
                    <a:pt x="9343" y="256"/>
                  </a:moveTo>
                  <a:cubicBezTo>
                    <a:pt x="13865" y="256"/>
                    <a:pt x="17747" y="4224"/>
                    <a:pt x="18302" y="4864"/>
                  </a:cubicBezTo>
                  <a:cubicBezTo>
                    <a:pt x="17747" y="5504"/>
                    <a:pt x="13908" y="9429"/>
                    <a:pt x="9343" y="9429"/>
                  </a:cubicBezTo>
                  <a:cubicBezTo>
                    <a:pt x="4779" y="9429"/>
                    <a:pt x="939" y="5504"/>
                    <a:pt x="342" y="4864"/>
                  </a:cubicBezTo>
                  <a:cubicBezTo>
                    <a:pt x="939" y="4224"/>
                    <a:pt x="4821" y="256"/>
                    <a:pt x="9343" y="256"/>
                  </a:cubicBezTo>
                  <a:close/>
                  <a:moveTo>
                    <a:pt x="9343" y="1"/>
                  </a:moveTo>
                  <a:cubicBezTo>
                    <a:pt x="4267" y="1"/>
                    <a:pt x="129" y="4693"/>
                    <a:pt x="86" y="4779"/>
                  </a:cubicBezTo>
                  <a:lnTo>
                    <a:pt x="1" y="4864"/>
                  </a:lnTo>
                  <a:lnTo>
                    <a:pt x="86" y="4907"/>
                  </a:lnTo>
                  <a:cubicBezTo>
                    <a:pt x="129" y="4992"/>
                    <a:pt x="4267" y="9685"/>
                    <a:pt x="9343" y="9685"/>
                  </a:cubicBezTo>
                  <a:cubicBezTo>
                    <a:pt x="14420" y="9685"/>
                    <a:pt x="18558" y="4992"/>
                    <a:pt x="18601" y="4907"/>
                  </a:cubicBezTo>
                  <a:lnTo>
                    <a:pt x="18686" y="4864"/>
                  </a:lnTo>
                  <a:lnTo>
                    <a:pt x="18601" y="4779"/>
                  </a:lnTo>
                  <a:cubicBezTo>
                    <a:pt x="18558" y="4693"/>
                    <a:pt x="14420" y="1"/>
                    <a:pt x="9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13940875" y="1295525"/>
              <a:ext cx="185600" cy="235725"/>
            </a:xfrm>
            <a:custGeom>
              <a:rect b="b" l="l" r="r" t="t"/>
              <a:pathLst>
                <a:path extrusionOk="0" h="9429" w="7424">
                  <a:moveTo>
                    <a:pt x="3712" y="0"/>
                  </a:moveTo>
                  <a:cubicBezTo>
                    <a:pt x="1665" y="0"/>
                    <a:pt x="1" y="2091"/>
                    <a:pt x="1" y="4693"/>
                  </a:cubicBezTo>
                  <a:cubicBezTo>
                    <a:pt x="1" y="7338"/>
                    <a:pt x="1665" y="9429"/>
                    <a:pt x="3712" y="9429"/>
                  </a:cubicBezTo>
                  <a:cubicBezTo>
                    <a:pt x="5760" y="9429"/>
                    <a:pt x="7424" y="7338"/>
                    <a:pt x="7424" y="4693"/>
                  </a:cubicBezTo>
                  <a:cubicBezTo>
                    <a:pt x="7424" y="2091"/>
                    <a:pt x="5760" y="0"/>
                    <a:pt x="3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" name="Google Shape;44;p5"/>
          <p:cNvGrpSpPr/>
          <p:nvPr/>
        </p:nvGrpSpPr>
        <p:grpSpPr>
          <a:xfrm rot="-710620">
            <a:off x="8141794" y="395068"/>
            <a:ext cx="472756" cy="235099"/>
            <a:chOff x="-1391825" y="4240400"/>
            <a:chExt cx="522225" cy="259700"/>
          </a:xfrm>
        </p:grpSpPr>
        <p:sp>
          <p:nvSpPr>
            <p:cNvPr id="45" name="Google Shape;45;p5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234871" y="321188"/>
            <a:ext cx="1138000" cy="890575"/>
            <a:chOff x="13519600" y="1911975"/>
            <a:chExt cx="1138000" cy="890575"/>
          </a:xfrm>
        </p:grpSpPr>
        <p:sp>
          <p:nvSpPr>
            <p:cNvPr id="48" name="Google Shape;48;p5"/>
            <p:cNvSpPr/>
            <p:nvPr/>
          </p:nvSpPr>
          <p:spPr>
            <a:xfrm>
              <a:off x="13519600" y="1911975"/>
              <a:ext cx="1138000" cy="559950"/>
            </a:xfrm>
            <a:custGeom>
              <a:rect b="b" l="l" r="r" t="t"/>
              <a:pathLst>
                <a:path extrusionOk="0" h="22398" w="45520">
                  <a:moveTo>
                    <a:pt x="22739" y="0"/>
                  </a:moveTo>
                  <a:cubicBezTo>
                    <a:pt x="10197" y="0"/>
                    <a:pt x="1" y="4992"/>
                    <a:pt x="1" y="11178"/>
                  </a:cubicBezTo>
                  <a:cubicBezTo>
                    <a:pt x="1" y="17363"/>
                    <a:pt x="10197" y="22397"/>
                    <a:pt x="22739" y="22397"/>
                  </a:cubicBezTo>
                  <a:cubicBezTo>
                    <a:pt x="35324" y="22397"/>
                    <a:pt x="45520" y="17363"/>
                    <a:pt x="45520" y="11178"/>
                  </a:cubicBezTo>
                  <a:cubicBezTo>
                    <a:pt x="45520" y="4992"/>
                    <a:pt x="35324" y="0"/>
                    <a:pt x="2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3903550" y="2308725"/>
              <a:ext cx="178150" cy="493825"/>
            </a:xfrm>
            <a:custGeom>
              <a:rect b="b" l="l" r="r" t="t"/>
              <a:pathLst>
                <a:path extrusionOk="0" h="19753" w="7126">
                  <a:moveTo>
                    <a:pt x="1579" y="0"/>
                  </a:moveTo>
                  <a:lnTo>
                    <a:pt x="1579" y="0"/>
                  </a:lnTo>
                  <a:cubicBezTo>
                    <a:pt x="1" y="6826"/>
                    <a:pt x="1451" y="14036"/>
                    <a:pt x="5504" y="19752"/>
                  </a:cubicBezTo>
                  <a:cubicBezTo>
                    <a:pt x="3883" y="13353"/>
                    <a:pt x="4437" y="6613"/>
                    <a:pt x="7125" y="598"/>
                  </a:cubicBezTo>
                  <a:lnTo>
                    <a:pt x="15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3720600" y="2120525"/>
              <a:ext cx="796700" cy="162625"/>
            </a:xfrm>
            <a:custGeom>
              <a:rect b="b" l="l" r="r" t="t"/>
              <a:pathLst>
                <a:path extrusionOk="0" h="6505" w="31868">
                  <a:moveTo>
                    <a:pt x="8319" y="532"/>
                  </a:moveTo>
                  <a:cubicBezTo>
                    <a:pt x="8490" y="532"/>
                    <a:pt x="8703" y="617"/>
                    <a:pt x="8831" y="703"/>
                  </a:cubicBezTo>
                  <a:cubicBezTo>
                    <a:pt x="9300" y="1129"/>
                    <a:pt x="9471" y="1726"/>
                    <a:pt x="9343" y="2281"/>
                  </a:cubicBezTo>
                  <a:cubicBezTo>
                    <a:pt x="9172" y="3134"/>
                    <a:pt x="8703" y="3945"/>
                    <a:pt x="8020" y="4457"/>
                  </a:cubicBezTo>
                  <a:cubicBezTo>
                    <a:pt x="7892" y="4329"/>
                    <a:pt x="7722" y="4158"/>
                    <a:pt x="7594" y="4030"/>
                  </a:cubicBezTo>
                  <a:cubicBezTo>
                    <a:pt x="6997" y="3348"/>
                    <a:pt x="6783" y="2452"/>
                    <a:pt x="6911" y="1598"/>
                  </a:cubicBezTo>
                  <a:cubicBezTo>
                    <a:pt x="7082" y="1129"/>
                    <a:pt x="7423" y="788"/>
                    <a:pt x="7892" y="617"/>
                  </a:cubicBezTo>
                  <a:cubicBezTo>
                    <a:pt x="8020" y="575"/>
                    <a:pt x="8148" y="532"/>
                    <a:pt x="8319" y="532"/>
                  </a:cubicBezTo>
                  <a:close/>
                  <a:moveTo>
                    <a:pt x="23378" y="276"/>
                  </a:moveTo>
                  <a:cubicBezTo>
                    <a:pt x="23549" y="276"/>
                    <a:pt x="23762" y="319"/>
                    <a:pt x="23933" y="404"/>
                  </a:cubicBezTo>
                  <a:cubicBezTo>
                    <a:pt x="24189" y="575"/>
                    <a:pt x="24359" y="873"/>
                    <a:pt x="24402" y="1172"/>
                  </a:cubicBezTo>
                  <a:cubicBezTo>
                    <a:pt x="24445" y="2025"/>
                    <a:pt x="24146" y="2836"/>
                    <a:pt x="23592" y="3433"/>
                  </a:cubicBezTo>
                  <a:cubicBezTo>
                    <a:pt x="23250" y="3859"/>
                    <a:pt x="22909" y="4243"/>
                    <a:pt x="22482" y="4585"/>
                  </a:cubicBezTo>
                  <a:cubicBezTo>
                    <a:pt x="22397" y="4457"/>
                    <a:pt x="22312" y="4371"/>
                    <a:pt x="22226" y="4243"/>
                  </a:cubicBezTo>
                  <a:cubicBezTo>
                    <a:pt x="21714" y="3518"/>
                    <a:pt x="21501" y="2622"/>
                    <a:pt x="21714" y="1769"/>
                  </a:cubicBezTo>
                  <a:cubicBezTo>
                    <a:pt x="21842" y="1129"/>
                    <a:pt x="22312" y="617"/>
                    <a:pt x="22866" y="361"/>
                  </a:cubicBezTo>
                  <a:cubicBezTo>
                    <a:pt x="23037" y="276"/>
                    <a:pt x="23208" y="276"/>
                    <a:pt x="23378" y="276"/>
                  </a:cubicBezTo>
                  <a:close/>
                  <a:moveTo>
                    <a:pt x="16169" y="1001"/>
                  </a:moveTo>
                  <a:cubicBezTo>
                    <a:pt x="16425" y="1001"/>
                    <a:pt x="16638" y="1087"/>
                    <a:pt x="16808" y="1257"/>
                  </a:cubicBezTo>
                  <a:cubicBezTo>
                    <a:pt x="17150" y="1513"/>
                    <a:pt x="17406" y="1897"/>
                    <a:pt x="17448" y="2324"/>
                  </a:cubicBezTo>
                  <a:cubicBezTo>
                    <a:pt x="17448" y="3092"/>
                    <a:pt x="17107" y="3817"/>
                    <a:pt x="16553" y="4371"/>
                  </a:cubicBezTo>
                  <a:cubicBezTo>
                    <a:pt x="16297" y="4585"/>
                    <a:pt x="16083" y="4798"/>
                    <a:pt x="15827" y="5011"/>
                  </a:cubicBezTo>
                  <a:cubicBezTo>
                    <a:pt x="15699" y="4883"/>
                    <a:pt x="15571" y="4755"/>
                    <a:pt x="15486" y="4627"/>
                  </a:cubicBezTo>
                  <a:cubicBezTo>
                    <a:pt x="14931" y="3945"/>
                    <a:pt x="14718" y="3049"/>
                    <a:pt x="14889" y="2238"/>
                  </a:cubicBezTo>
                  <a:cubicBezTo>
                    <a:pt x="15017" y="1641"/>
                    <a:pt x="15401" y="1172"/>
                    <a:pt x="15955" y="1001"/>
                  </a:cubicBezTo>
                  <a:close/>
                  <a:moveTo>
                    <a:pt x="23328" y="0"/>
                  </a:moveTo>
                  <a:cubicBezTo>
                    <a:pt x="23145" y="0"/>
                    <a:pt x="22959" y="34"/>
                    <a:pt x="22781" y="105"/>
                  </a:cubicBezTo>
                  <a:cubicBezTo>
                    <a:pt x="22098" y="404"/>
                    <a:pt x="21629" y="1001"/>
                    <a:pt x="21416" y="1726"/>
                  </a:cubicBezTo>
                  <a:cubicBezTo>
                    <a:pt x="21245" y="2665"/>
                    <a:pt x="21459" y="3603"/>
                    <a:pt x="22013" y="4371"/>
                  </a:cubicBezTo>
                  <a:cubicBezTo>
                    <a:pt x="22098" y="4499"/>
                    <a:pt x="22226" y="4627"/>
                    <a:pt x="22312" y="4713"/>
                  </a:cubicBezTo>
                  <a:cubicBezTo>
                    <a:pt x="21245" y="5656"/>
                    <a:pt x="19942" y="6166"/>
                    <a:pt x="18554" y="6166"/>
                  </a:cubicBezTo>
                  <a:cubicBezTo>
                    <a:pt x="18499" y="6166"/>
                    <a:pt x="18443" y="6165"/>
                    <a:pt x="18387" y="6163"/>
                  </a:cubicBezTo>
                  <a:cubicBezTo>
                    <a:pt x="17534" y="6120"/>
                    <a:pt x="16680" y="5779"/>
                    <a:pt x="16041" y="5182"/>
                  </a:cubicBezTo>
                  <a:cubicBezTo>
                    <a:pt x="16297" y="4969"/>
                    <a:pt x="16553" y="4755"/>
                    <a:pt x="16766" y="4542"/>
                  </a:cubicBezTo>
                  <a:cubicBezTo>
                    <a:pt x="17363" y="3945"/>
                    <a:pt x="17704" y="3092"/>
                    <a:pt x="17704" y="2238"/>
                  </a:cubicBezTo>
                  <a:cubicBezTo>
                    <a:pt x="17662" y="1769"/>
                    <a:pt x="17363" y="1300"/>
                    <a:pt x="16979" y="1001"/>
                  </a:cubicBezTo>
                  <a:cubicBezTo>
                    <a:pt x="16755" y="809"/>
                    <a:pt x="16483" y="713"/>
                    <a:pt x="16199" y="713"/>
                  </a:cubicBezTo>
                  <a:cubicBezTo>
                    <a:pt x="16105" y="713"/>
                    <a:pt x="16009" y="724"/>
                    <a:pt x="15913" y="745"/>
                  </a:cubicBezTo>
                  <a:cubicBezTo>
                    <a:pt x="15273" y="916"/>
                    <a:pt x="14761" y="1470"/>
                    <a:pt x="14675" y="2153"/>
                  </a:cubicBezTo>
                  <a:cubicBezTo>
                    <a:pt x="14462" y="3092"/>
                    <a:pt x="14675" y="4030"/>
                    <a:pt x="15273" y="4755"/>
                  </a:cubicBezTo>
                  <a:cubicBezTo>
                    <a:pt x="15401" y="4883"/>
                    <a:pt x="15486" y="5011"/>
                    <a:pt x="15614" y="5139"/>
                  </a:cubicBezTo>
                  <a:cubicBezTo>
                    <a:pt x="14607" y="5784"/>
                    <a:pt x="13410" y="6124"/>
                    <a:pt x="12202" y="6124"/>
                  </a:cubicBezTo>
                  <a:cubicBezTo>
                    <a:pt x="12130" y="6124"/>
                    <a:pt x="12059" y="6123"/>
                    <a:pt x="11988" y="6120"/>
                  </a:cubicBezTo>
                  <a:cubicBezTo>
                    <a:pt x="10623" y="6078"/>
                    <a:pt x="9258" y="5566"/>
                    <a:pt x="8234" y="4627"/>
                  </a:cubicBezTo>
                  <a:cubicBezTo>
                    <a:pt x="8959" y="4030"/>
                    <a:pt x="9428" y="3220"/>
                    <a:pt x="9599" y="2281"/>
                  </a:cubicBezTo>
                  <a:cubicBezTo>
                    <a:pt x="9727" y="1598"/>
                    <a:pt x="9513" y="916"/>
                    <a:pt x="9002" y="489"/>
                  </a:cubicBezTo>
                  <a:cubicBezTo>
                    <a:pt x="8783" y="325"/>
                    <a:pt x="8511" y="249"/>
                    <a:pt x="8244" y="249"/>
                  </a:cubicBezTo>
                  <a:cubicBezTo>
                    <a:pt x="8094" y="249"/>
                    <a:pt x="7945" y="273"/>
                    <a:pt x="7807" y="319"/>
                  </a:cubicBezTo>
                  <a:cubicBezTo>
                    <a:pt x="7252" y="532"/>
                    <a:pt x="6869" y="959"/>
                    <a:pt x="6698" y="1513"/>
                  </a:cubicBezTo>
                  <a:cubicBezTo>
                    <a:pt x="6357" y="2580"/>
                    <a:pt x="6997" y="3646"/>
                    <a:pt x="7423" y="4158"/>
                  </a:cubicBezTo>
                  <a:cubicBezTo>
                    <a:pt x="7508" y="4329"/>
                    <a:pt x="7679" y="4457"/>
                    <a:pt x="7807" y="4627"/>
                  </a:cubicBezTo>
                  <a:cubicBezTo>
                    <a:pt x="7124" y="5097"/>
                    <a:pt x="6314" y="5438"/>
                    <a:pt x="5503" y="5566"/>
                  </a:cubicBezTo>
                  <a:cubicBezTo>
                    <a:pt x="5204" y="5608"/>
                    <a:pt x="4903" y="5627"/>
                    <a:pt x="4602" y="5627"/>
                  </a:cubicBezTo>
                  <a:cubicBezTo>
                    <a:pt x="3060" y="5627"/>
                    <a:pt x="1513" y="5127"/>
                    <a:pt x="85" y="4627"/>
                  </a:cubicBezTo>
                  <a:lnTo>
                    <a:pt x="0" y="4883"/>
                  </a:lnTo>
                  <a:cubicBezTo>
                    <a:pt x="1450" y="5414"/>
                    <a:pt x="2988" y="5886"/>
                    <a:pt x="4566" y="5886"/>
                  </a:cubicBezTo>
                  <a:cubicBezTo>
                    <a:pt x="4891" y="5886"/>
                    <a:pt x="5218" y="5866"/>
                    <a:pt x="5546" y="5822"/>
                  </a:cubicBezTo>
                  <a:cubicBezTo>
                    <a:pt x="6442" y="5694"/>
                    <a:pt x="7295" y="5353"/>
                    <a:pt x="8020" y="4798"/>
                  </a:cubicBezTo>
                  <a:cubicBezTo>
                    <a:pt x="9087" y="5779"/>
                    <a:pt x="10537" y="6376"/>
                    <a:pt x="11988" y="6419"/>
                  </a:cubicBezTo>
                  <a:cubicBezTo>
                    <a:pt x="12064" y="6421"/>
                    <a:pt x="12139" y="6423"/>
                    <a:pt x="12215" y="6423"/>
                  </a:cubicBezTo>
                  <a:cubicBezTo>
                    <a:pt x="13499" y="6423"/>
                    <a:pt x="14739" y="6080"/>
                    <a:pt x="15827" y="5395"/>
                  </a:cubicBezTo>
                  <a:cubicBezTo>
                    <a:pt x="16510" y="6035"/>
                    <a:pt x="17406" y="6419"/>
                    <a:pt x="18387" y="6462"/>
                  </a:cubicBezTo>
                  <a:cubicBezTo>
                    <a:pt x="18441" y="6463"/>
                    <a:pt x="18494" y="6464"/>
                    <a:pt x="18548" y="6464"/>
                  </a:cubicBezTo>
                  <a:cubicBezTo>
                    <a:pt x="19984" y="6464"/>
                    <a:pt x="21372" y="5915"/>
                    <a:pt x="22482" y="4969"/>
                  </a:cubicBezTo>
                  <a:cubicBezTo>
                    <a:pt x="23250" y="5779"/>
                    <a:pt x="24274" y="6291"/>
                    <a:pt x="25426" y="6462"/>
                  </a:cubicBezTo>
                  <a:cubicBezTo>
                    <a:pt x="25682" y="6462"/>
                    <a:pt x="25938" y="6504"/>
                    <a:pt x="26237" y="6504"/>
                  </a:cubicBezTo>
                  <a:cubicBezTo>
                    <a:pt x="28242" y="6504"/>
                    <a:pt x="30204" y="5566"/>
                    <a:pt x="31868" y="4670"/>
                  </a:cubicBezTo>
                  <a:lnTo>
                    <a:pt x="31740" y="4457"/>
                  </a:lnTo>
                  <a:cubicBezTo>
                    <a:pt x="30061" y="5334"/>
                    <a:pt x="28144" y="6246"/>
                    <a:pt x="26140" y="6246"/>
                  </a:cubicBezTo>
                  <a:cubicBezTo>
                    <a:pt x="25903" y="6246"/>
                    <a:pt x="25665" y="6233"/>
                    <a:pt x="25426" y="6206"/>
                  </a:cubicBezTo>
                  <a:cubicBezTo>
                    <a:pt x="24402" y="6035"/>
                    <a:pt x="23421" y="5566"/>
                    <a:pt x="22696" y="4798"/>
                  </a:cubicBezTo>
                  <a:cubicBezTo>
                    <a:pt x="23080" y="4414"/>
                    <a:pt x="23464" y="4030"/>
                    <a:pt x="23805" y="3646"/>
                  </a:cubicBezTo>
                  <a:cubicBezTo>
                    <a:pt x="24402" y="2964"/>
                    <a:pt x="24701" y="2068"/>
                    <a:pt x="24658" y="1172"/>
                  </a:cubicBezTo>
                  <a:cubicBezTo>
                    <a:pt x="24615" y="788"/>
                    <a:pt x="24402" y="404"/>
                    <a:pt x="24061" y="191"/>
                  </a:cubicBezTo>
                  <a:cubicBezTo>
                    <a:pt x="23837" y="66"/>
                    <a:pt x="23584" y="0"/>
                    <a:pt x="23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713225" y="532556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3" name="Google Shape;53;p6"/>
          <p:cNvGrpSpPr/>
          <p:nvPr/>
        </p:nvGrpSpPr>
        <p:grpSpPr>
          <a:xfrm>
            <a:off x="175475" y="183188"/>
            <a:ext cx="1138000" cy="890575"/>
            <a:chOff x="13519600" y="1911975"/>
            <a:chExt cx="1138000" cy="890575"/>
          </a:xfrm>
        </p:grpSpPr>
        <p:sp>
          <p:nvSpPr>
            <p:cNvPr id="54" name="Google Shape;54;p6"/>
            <p:cNvSpPr/>
            <p:nvPr/>
          </p:nvSpPr>
          <p:spPr>
            <a:xfrm>
              <a:off x="13519600" y="1911975"/>
              <a:ext cx="1138000" cy="559950"/>
            </a:xfrm>
            <a:custGeom>
              <a:rect b="b" l="l" r="r" t="t"/>
              <a:pathLst>
                <a:path extrusionOk="0" h="22398" w="45520">
                  <a:moveTo>
                    <a:pt x="22739" y="0"/>
                  </a:moveTo>
                  <a:cubicBezTo>
                    <a:pt x="10197" y="0"/>
                    <a:pt x="1" y="4992"/>
                    <a:pt x="1" y="11178"/>
                  </a:cubicBezTo>
                  <a:cubicBezTo>
                    <a:pt x="1" y="17363"/>
                    <a:pt x="10197" y="22397"/>
                    <a:pt x="22739" y="22397"/>
                  </a:cubicBezTo>
                  <a:cubicBezTo>
                    <a:pt x="35324" y="22397"/>
                    <a:pt x="45520" y="17363"/>
                    <a:pt x="45520" y="11178"/>
                  </a:cubicBezTo>
                  <a:cubicBezTo>
                    <a:pt x="45520" y="4992"/>
                    <a:pt x="35324" y="0"/>
                    <a:pt x="2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13903550" y="2308725"/>
              <a:ext cx="178150" cy="493825"/>
            </a:xfrm>
            <a:custGeom>
              <a:rect b="b" l="l" r="r" t="t"/>
              <a:pathLst>
                <a:path extrusionOk="0" h="19753" w="7126">
                  <a:moveTo>
                    <a:pt x="1579" y="0"/>
                  </a:moveTo>
                  <a:lnTo>
                    <a:pt x="1579" y="0"/>
                  </a:lnTo>
                  <a:cubicBezTo>
                    <a:pt x="1" y="6826"/>
                    <a:pt x="1451" y="14036"/>
                    <a:pt x="5504" y="19752"/>
                  </a:cubicBezTo>
                  <a:cubicBezTo>
                    <a:pt x="3883" y="13353"/>
                    <a:pt x="4437" y="6613"/>
                    <a:pt x="7125" y="598"/>
                  </a:cubicBezTo>
                  <a:lnTo>
                    <a:pt x="15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13720600" y="2120525"/>
              <a:ext cx="796700" cy="162625"/>
            </a:xfrm>
            <a:custGeom>
              <a:rect b="b" l="l" r="r" t="t"/>
              <a:pathLst>
                <a:path extrusionOk="0" h="6505" w="31868">
                  <a:moveTo>
                    <a:pt x="8319" y="532"/>
                  </a:moveTo>
                  <a:cubicBezTo>
                    <a:pt x="8490" y="532"/>
                    <a:pt x="8703" y="617"/>
                    <a:pt x="8831" y="703"/>
                  </a:cubicBezTo>
                  <a:cubicBezTo>
                    <a:pt x="9300" y="1129"/>
                    <a:pt x="9471" y="1726"/>
                    <a:pt x="9343" y="2281"/>
                  </a:cubicBezTo>
                  <a:cubicBezTo>
                    <a:pt x="9172" y="3134"/>
                    <a:pt x="8703" y="3945"/>
                    <a:pt x="8020" y="4457"/>
                  </a:cubicBezTo>
                  <a:cubicBezTo>
                    <a:pt x="7892" y="4329"/>
                    <a:pt x="7722" y="4158"/>
                    <a:pt x="7594" y="4030"/>
                  </a:cubicBezTo>
                  <a:cubicBezTo>
                    <a:pt x="6997" y="3348"/>
                    <a:pt x="6783" y="2452"/>
                    <a:pt x="6911" y="1598"/>
                  </a:cubicBezTo>
                  <a:cubicBezTo>
                    <a:pt x="7082" y="1129"/>
                    <a:pt x="7423" y="788"/>
                    <a:pt x="7892" y="617"/>
                  </a:cubicBezTo>
                  <a:cubicBezTo>
                    <a:pt x="8020" y="575"/>
                    <a:pt x="8148" y="532"/>
                    <a:pt x="8319" y="532"/>
                  </a:cubicBezTo>
                  <a:close/>
                  <a:moveTo>
                    <a:pt x="23378" y="276"/>
                  </a:moveTo>
                  <a:cubicBezTo>
                    <a:pt x="23549" y="276"/>
                    <a:pt x="23762" y="319"/>
                    <a:pt x="23933" y="404"/>
                  </a:cubicBezTo>
                  <a:cubicBezTo>
                    <a:pt x="24189" y="575"/>
                    <a:pt x="24359" y="873"/>
                    <a:pt x="24402" y="1172"/>
                  </a:cubicBezTo>
                  <a:cubicBezTo>
                    <a:pt x="24445" y="2025"/>
                    <a:pt x="24146" y="2836"/>
                    <a:pt x="23592" y="3433"/>
                  </a:cubicBezTo>
                  <a:cubicBezTo>
                    <a:pt x="23250" y="3859"/>
                    <a:pt x="22909" y="4243"/>
                    <a:pt x="22482" y="4585"/>
                  </a:cubicBezTo>
                  <a:cubicBezTo>
                    <a:pt x="22397" y="4457"/>
                    <a:pt x="22312" y="4371"/>
                    <a:pt x="22226" y="4243"/>
                  </a:cubicBezTo>
                  <a:cubicBezTo>
                    <a:pt x="21714" y="3518"/>
                    <a:pt x="21501" y="2622"/>
                    <a:pt x="21714" y="1769"/>
                  </a:cubicBezTo>
                  <a:cubicBezTo>
                    <a:pt x="21842" y="1129"/>
                    <a:pt x="22312" y="617"/>
                    <a:pt x="22866" y="361"/>
                  </a:cubicBezTo>
                  <a:cubicBezTo>
                    <a:pt x="23037" y="276"/>
                    <a:pt x="23208" y="276"/>
                    <a:pt x="23378" y="276"/>
                  </a:cubicBezTo>
                  <a:close/>
                  <a:moveTo>
                    <a:pt x="16169" y="1001"/>
                  </a:moveTo>
                  <a:cubicBezTo>
                    <a:pt x="16425" y="1001"/>
                    <a:pt x="16638" y="1087"/>
                    <a:pt x="16808" y="1257"/>
                  </a:cubicBezTo>
                  <a:cubicBezTo>
                    <a:pt x="17150" y="1513"/>
                    <a:pt x="17406" y="1897"/>
                    <a:pt x="17448" y="2324"/>
                  </a:cubicBezTo>
                  <a:cubicBezTo>
                    <a:pt x="17448" y="3092"/>
                    <a:pt x="17107" y="3817"/>
                    <a:pt x="16553" y="4371"/>
                  </a:cubicBezTo>
                  <a:cubicBezTo>
                    <a:pt x="16297" y="4585"/>
                    <a:pt x="16083" y="4798"/>
                    <a:pt x="15827" y="5011"/>
                  </a:cubicBezTo>
                  <a:cubicBezTo>
                    <a:pt x="15699" y="4883"/>
                    <a:pt x="15571" y="4755"/>
                    <a:pt x="15486" y="4627"/>
                  </a:cubicBezTo>
                  <a:cubicBezTo>
                    <a:pt x="14931" y="3945"/>
                    <a:pt x="14718" y="3049"/>
                    <a:pt x="14889" y="2238"/>
                  </a:cubicBezTo>
                  <a:cubicBezTo>
                    <a:pt x="15017" y="1641"/>
                    <a:pt x="15401" y="1172"/>
                    <a:pt x="15955" y="1001"/>
                  </a:cubicBezTo>
                  <a:close/>
                  <a:moveTo>
                    <a:pt x="23328" y="0"/>
                  </a:moveTo>
                  <a:cubicBezTo>
                    <a:pt x="23145" y="0"/>
                    <a:pt x="22959" y="34"/>
                    <a:pt x="22781" y="105"/>
                  </a:cubicBezTo>
                  <a:cubicBezTo>
                    <a:pt x="22098" y="404"/>
                    <a:pt x="21629" y="1001"/>
                    <a:pt x="21416" y="1726"/>
                  </a:cubicBezTo>
                  <a:cubicBezTo>
                    <a:pt x="21245" y="2665"/>
                    <a:pt x="21459" y="3603"/>
                    <a:pt x="22013" y="4371"/>
                  </a:cubicBezTo>
                  <a:cubicBezTo>
                    <a:pt x="22098" y="4499"/>
                    <a:pt x="22226" y="4627"/>
                    <a:pt x="22312" y="4713"/>
                  </a:cubicBezTo>
                  <a:cubicBezTo>
                    <a:pt x="21245" y="5656"/>
                    <a:pt x="19942" y="6166"/>
                    <a:pt x="18554" y="6166"/>
                  </a:cubicBezTo>
                  <a:cubicBezTo>
                    <a:pt x="18499" y="6166"/>
                    <a:pt x="18443" y="6165"/>
                    <a:pt x="18387" y="6163"/>
                  </a:cubicBezTo>
                  <a:cubicBezTo>
                    <a:pt x="17534" y="6120"/>
                    <a:pt x="16680" y="5779"/>
                    <a:pt x="16041" y="5182"/>
                  </a:cubicBezTo>
                  <a:cubicBezTo>
                    <a:pt x="16297" y="4969"/>
                    <a:pt x="16553" y="4755"/>
                    <a:pt x="16766" y="4542"/>
                  </a:cubicBezTo>
                  <a:cubicBezTo>
                    <a:pt x="17363" y="3945"/>
                    <a:pt x="17704" y="3092"/>
                    <a:pt x="17704" y="2238"/>
                  </a:cubicBezTo>
                  <a:cubicBezTo>
                    <a:pt x="17662" y="1769"/>
                    <a:pt x="17363" y="1300"/>
                    <a:pt x="16979" y="1001"/>
                  </a:cubicBezTo>
                  <a:cubicBezTo>
                    <a:pt x="16755" y="809"/>
                    <a:pt x="16483" y="713"/>
                    <a:pt x="16199" y="713"/>
                  </a:cubicBezTo>
                  <a:cubicBezTo>
                    <a:pt x="16105" y="713"/>
                    <a:pt x="16009" y="724"/>
                    <a:pt x="15913" y="745"/>
                  </a:cubicBezTo>
                  <a:cubicBezTo>
                    <a:pt x="15273" y="916"/>
                    <a:pt x="14761" y="1470"/>
                    <a:pt x="14675" y="2153"/>
                  </a:cubicBezTo>
                  <a:cubicBezTo>
                    <a:pt x="14462" y="3092"/>
                    <a:pt x="14675" y="4030"/>
                    <a:pt x="15273" y="4755"/>
                  </a:cubicBezTo>
                  <a:cubicBezTo>
                    <a:pt x="15401" y="4883"/>
                    <a:pt x="15486" y="5011"/>
                    <a:pt x="15614" y="5139"/>
                  </a:cubicBezTo>
                  <a:cubicBezTo>
                    <a:pt x="14607" y="5784"/>
                    <a:pt x="13410" y="6124"/>
                    <a:pt x="12202" y="6124"/>
                  </a:cubicBezTo>
                  <a:cubicBezTo>
                    <a:pt x="12130" y="6124"/>
                    <a:pt x="12059" y="6123"/>
                    <a:pt x="11988" y="6120"/>
                  </a:cubicBezTo>
                  <a:cubicBezTo>
                    <a:pt x="10623" y="6078"/>
                    <a:pt x="9258" y="5566"/>
                    <a:pt x="8234" y="4627"/>
                  </a:cubicBezTo>
                  <a:cubicBezTo>
                    <a:pt x="8959" y="4030"/>
                    <a:pt x="9428" y="3220"/>
                    <a:pt x="9599" y="2281"/>
                  </a:cubicBezTo>
                  <a:cubicBezTo>
                    <a:pt x="9727" y="1598"/>
                    <a:pt x="9513" y="916"/>
                    <a:pt x="9002" y="489"/>
                  </a:cubicBezTo>
                  <a:cubicBezTo>
                    <a:pt x="8783" y="325"/>
                    <a:pt x="8511" y="249"/>
                    <a:pt x="8244" y="249"/>
                  </a:cubicBezTo>
                  <a:cubicBezTo>
                    <a:pt x="8094" y="249"/>
                    <a:pt x="7945" y="273"/>
                    <a:pt x="7807" y="319"/>
                  </a:cubicBezTo>
                  <a:cubicBezTo>
                    <a:pt x="7252" y="532"/>
                    <a:pt x="6869" y="959"/>
                    <a:pt x="6698" y="1513"/>
                  </a:cubicBezTo>
                  <a:cubicBezTo>
                    <a:pt x="6357" y="2580"/>
                    <a:pt x="6997" y="3646"/>
                    <a:pt x="7423" y="4158"/>
                  </a:cubicBezTo>
                  <a:cubicBezTo>
                    <a:pt x="7508" y="4329"/>
                    <a:pt x="7679" y="4457"/>
                    <a:pt x="7807" y="4627"/>
                  </a:cubicBezTo>
                  <a:cubicBezTo>
                    <a:pt x="7124" y="5097"/>
                    <a:pt x="6314" y="5438"/>
                    <a:pt x="5503" y="5566"/>
                  </a:cubicBezTo>
                  <a:cubicBezTo>
                    <a:pt x="5204" y="5608"/>
                    <a:pt x="4903" y="5627"/>
                    <a:pt x="4602" y="5627"/>
                  </a:cubicBezTo>
                  <a:cubicBezTo>
                    <a:pt x="3060" y="5627"/>
                    <a:pt x="1513" y="5127"/>
                    <a:pt x="85" y="4627"/>
                  </a:cubicBezTo>
                  <a:lnTo>
                    <a:pt x="0" y="4883"/>
                  </a:lnTo>
                  <a:cubicBezTo>
                    <a:pt x="1450" y="5414"/>
                    <a:pt x="2988" y="5886"/>
                    <a:pt x="4566" y="5886"/>
                  </a:cubicBezTo>
                  <a:cubicBezTo>
                    <a:pt x="4891" y="5886"/>
                    <a:pt x="5218" y="5866"/>
                    <a:pt x="5546" y="5822"/>
                  </a:cubicBezTo>
                  <a:cubicBezTo>
                    <a:pt x="6442" y="5694"/>
                    <a:pt x="7295" y="5353"/>
                    <a:pt x="8020" y="4798"/>
                  </a:cubicBezTo>
                  <a:cubicBezTo>
                    <a:pt x="9087" y="5779"/>
                    <a:pt x="10537" y="6376"/>
                    <a:pt x="11988" y="6419"/>
                  </a:cubicBezTo>
                  <a:cubicBezTo>
                    <a:pt x="12064" y="6421"/>
                    <a:pt x="12139" y="6423"/>
                    <a:pt x="12215" y="6423"/>
                  </a:cubicBezTo>
                  <a:cubicBezTo>
                    <a:pt x="13499" y="6423"/>
                    <a:pt x="14739" y="6080"/>
                    <a:pt x="15827" y="5395"/>
                  </a:cubicBezTo>
                  <a:cubicBezTo>
                    <a:pt x="16510" y="6035"/>
                    <a:pt x="17406" y="6419"/>
                    <a:pt x="18387" y="6462"/>
                  </a:cubicBezTo>
                  <a:cubicBezTo>
                    <a:pt x="18441" y="6463"/>
                    <a:pt x="18494" y="6464"/>
                    <a:pt x="18548" y="6464"/>
                  </a:cubicBezTo>
                  <a:cubicBezTo>
                    <a:pt x="19984" y="6464"/>
                    <a:pt x="21372" y="5915"/>
                    <a:pt x="22482" y="4969"/>
                  </a:cubicBezTo>
                  <a:cubicBezTo>
                    <a:pt x="23250" y="5779"/>
                    <a:pt x="24274" y="6291"/>
                    <a:pt x="25426" y="6462"/>
                  </a:cubicBezTo>
                  <a:cubicBezTo>
                    <a:pt x="25682" y="6462"/>
                    <a:pt x="25938" y="6504"/>
                    <a:pt x="26237" y="6504"/>
                  </a:cubicBezTo>
                  <a:cubicBezTo>
                    <a:pt x="28242" y="6504"/>
                    <a:pt x="30204" y="5566"/>
                    <a:pt x="31868" y="4670"/>
                  </a:cubicBezTo>
                  <a:lnTo>
                    <a:pt x="31740" y="4457"/>
                  </a:lnTo>
                  <a:cubicBezTo>
                    <a:pt x="30061" y="5334"/>
                    <a:pt x="28144" y="6246"/>
                    <a:pt x="26140" y="6246"/>
                  </a:cubicBezTo>
                  <a:cubicBezTo>
                    <a:pt x="25903" y="6246"/>
                    <a:pt x="25665" y="6233"/>
                    <a:pt x="25426" y="6206"/>
                  </a:cubicBezTo>
                  <a:cubicBezTo>
                    <a:pt x="24402" y="6035"/>
                    <a:pt x="23421" y="5566"/>
                    <a:pt x="22696" y="4798"/>
                  </a:cubicBezTo>
                  <a:cubicBezTo>
                    <a:pt x="23080" y="4414"/>
                    <a:pt x="23464" y="4030"/>
                    <a:pt x="23805" y="3646"/>
                  </a:cubicBezTo>
                  <a:cubicBezTo>
                    <a:pt x="24402" y="2964"/>
                    <a:pt x="24701" y="2068"/>
                    <a:pt x="24658" y="1172"/>
                  </a:cubicBezTo>
                  <a:cubicBezTo>
                    <a:pt x="24615" y="788"/>
                    <a:pt x="24402" y="404"/>
                    <a:pt x="24061" y="191"/>
                  </a:cubicBezTo>
                  <a:cubicBezTo>
                    <a:pt x="23837" y="66"/>
                    <a:pt x="23584" y="0"/>
                    <a:pt x="23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6"/>
          <p:cNvGrpSpPr/>
          <p:nvPr/>
        </p:nvGrpSpPr>
        <p:grpSpPr>
          <a:xfrm>
            <a:off x="8112896" y="4676138"/>
            <a:ext cx="522225" cy="259700"/>
            <a:chOff x="-1391825" y="4240400"/>
            <a:chExt cx="522225" cy="259700"/>
          </a:xfrm>
        </p:grpSpPr>
        <p:sp>
          <p:nvSpPr>
            <p:cNvPr id="58" name="Google Shape;58;p6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6"/>
          <p:cNvGrpSpPr/>
          <p:nvPr/>
        </p:nvGrpSpPr>
        <p:grpSpPr>
          <a:xfrm>
            <a:off x="8754163" y="4584817"/>
            <a:ext cx="275004" cy="136758"/>
            <a:chOff x="-1391825" y="4240400"/>
            <a:chExt cx="522225" cy="259700"/>
          </a:xfrm>
        </p:grpSpPr>
        <p:sp>
          <p:nvSpPr>
            <p:cNvPr id="61" name="Google Shape;61;p6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idx="1" type="body"/>
          </p:nvPr>
        </p:nvSpPr>
        <p:spPr>
          <a:xfrm>
            <a:off x="952937" y="1711109"/>
            <a:ext cx="4462800" cy="26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♥"/>
              <a:defRPr sz="16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713225" y="532525"/>
            <a:ext cx="77178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6" name="Google Shape;66;p7"/>
          <p:cNvGrpSpPr/>
          <p:nvPr/>
        </p:nvGrpSpPr>
        <p:grpSpPr>
          <a:xfrm rot="1017163">
            <a:off x="303626" y="218546"/>
            <a:ext cx="578209" cy="573657"/>
            <a:chOff x="14582925" y="1556650"/>
            <a:chExt cx="280525" cy="278300"/>
          </a:xfrm>
        </p:grpSpPr>
        <p:sp>
          <p:nvSpPr>
            <p:cNvPr id="67" name="Google Shape;67;p7"/>
            <p:cNvSpPr/>
            <p:nvPr/>
          </p:nvSpPr>
          <p:spPr>
            <a:xfrm>
              <a:off x="14656525" y="1556650"/>
              <a:ext cx="206925" cy="276500"/>
            </a:xfrm>
            <a:custGeom>
              <a:rect b="b" l="l" r="r" t="t"/>
              <a:pathLst>
                <a:path extrusionOk="0" h="11060" w="8277">
                  <a:moveTo>
                    <a:pt x="3676" y="1"/>
                  </a:moveTo>
                  <a:cubicBezTo>
                    <a:pt x="3645" y="1"/>
                    <a:pt x="3614" y="3"/>
                    <a:pt x="3584" y="7"/>
                  </a:cubicBezTo>
                  <a:cubicBezTo>
                    <a:pt x="3157" y="135"/>
                    <a:pt x="2986" y="605"/>
                    <a:pt x="2858" y="1031"/>
                  </a:cubicBezTo>
                  <a:cubicBezTo>
                    <a:pt x="2475" y="1970"/>
                    <a:pt x="1963" y="2866"/>
                    <a:pt x="1365" y="3676"/>
                  </a:cubicBezTo>
                  <a:cubicBezTo>
                    <a:pt x="725" y="4615"/>
                    <a:pt x="299" y="5681"/>
                    <a:pt x="171" y="6790"/>
                  </a:cubicBezTo>
                  <a:cubicBezTo>
                    <a:pt x="43" y="7729"/>
                    <a:pt x="0" y="8668"/>
                    <a:pt x="43" y="9606"/>
                  </a:cubicBezTo>
                  <a:cubicBezTo>
                    <a:pt x="128" y="10545"/>
                    <a:pt x="512" y="10929"/>
                    <a:pt x="1365" y="10971"/>
                  </a:cubicBezTo>
                  <a:lnTo>
                    <a:pt x="3285" y="11014"/>
                  </a:lnTo>
                  <a:lnTo>
                    <a:pt x="4736" y="11014"/>
                  </a:lnTo>
                  <a:lnTo>
                    <a:pt x="6655" y="11057"/>
                  </a:lnTo>
                  <a:cubicBezTo>
                    <a:pt x="6677" y="11059"/>
                    <a:pt x="6699" y="11060"/>
                    <a:pt x="6720" y="11060"/>
                  </a:cubicBezTo>
                  <a:cubicBezTo>
                    <a:pt x="7120" y="11060"/>
                    <a:pt x="7468" y="10693"/>
                    <a:pt x="7508" y="10289"/>
                  </a:cubicBezTo>
                  <a:cubicBezTo>
                    <a:pt x="7508" y="9819"/>
                    <a:pt x="7167" y="9435"/>
                    <a:pt x="6698" y="9435"/>
                  </a:cubicBezTo>
                  <a:lnTo>
                    <a:pt x="7039" y="9435"/>
                  </a:lnTo>
                  <a:cubicBezTo>
                    <a:pt x="7054" y="9436"/>
                    <a:pt x="7069" y="9437"/>
                    <a:pt x="7084" y="9437"/>
                  </a:cubicBezTo>
                  <a:cubicBezTo>
                    <a:pt x="7904" y="9437"/>
                    <a:pt x="8220" y="8277"/>
                    <a:pt x="7423" y="7900"/>
                  </a:cubicBezTo>
                  <a:cubicBezTo>
                    <a:pt x="7892" y="7900"/>
                    <a:pt x="8276" y="7558"/>
                    <a:pt x="8276" y="7089"/>
                  </a:cubicBezTo>
                  <a:lnTo>
                    <a:pt x="8276" y="7004"/>
                  </a:lnTo>
                  <a:cubicBezTo>
                    <a:pt x="8276" y="6577"/>
                    <a:pt x="7935" y="6236"/>
                    <a:pt x="7508" y="6193"/>
                  </a:cubicBezTo>
                  <a:lnTo>
                    <a:pt x="7423" y="6193"/>
                  </a:lnTo>
                  <a:cubicBezTo>
                    <a:pt x="7892" y="6193"/>
                    <a:pt x="8234" y="5852"/>
                    <a:pt x="8234" y="5383"/>
                  </a:cubicBezTo>
                  <a:cubicBezTo>
                    <a:pt x="8234" y="4956"/>
                    <a:pt x="7892" y="4572"/>
                    <a:pt x="7423" y="4572"/>
                  </a:cubicBezTo>
                  <a:cubicBezTo>
                    <a:pt x="6997" y="4572"/>
                    <a:pt x="6303" y="4655"/>
                    <a:pt x="5698" y="4655"/>
                  </a:cubicBezTo>
                  <a:cubicBezTo>
                    <a:pt x="5334" y="4655"/>
                    <a:pt x="5002" y="4625"/>
                    <a:pt x="4778" y="4529"/>
                  </a:cubicBezTo>
                  <a:cubicBezTo>
                    <a:pt x="3712" y="4018"/>
                    <a:pt x="4522" y="2226"/>
                    <a:pt x="4522" y="1373"/>
                  </a:cubicBezTo>
                  <a:cubicBezTo>
                    <a:pt x="4565" y="1031"/>
                    <a:pt x="4480" y="733"/>
                    <a:pt x="4352" y="434"/>
                  </a:cubicBezTo>
                  <a:cubicBezTo>
                    <a:pt x="4237" y="166"/>
                    <a:pt x="3950" y="1"/>
                    <a:pt x="3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4582925" y="1694925"/>
              <a:ext cx="69350" cy="140025"/>
            </a:xfrm>
            <a:custGeom>
              <a:rect b="b" l="l" r="r" t="t"/>
              <a:pathLst>
                <a:path extrusionOk="0" h="5601" w="2774">
                  <a:moveTo>
                    <a:pt x="1302" y="1"/>
                  </a:moveTo>
                  <a:cubicBezTo>
                    <a:pt x="1195" y="1"/>
                    <a:pt x="1088" y="22"/>
                    <a:pt x="982" y="65"/>
                  </a:cubicBezTo>
                  <a:cubicBezTo>
                    <a:pt x="214" y="449"/>
                    <a:pt x="427" y="2411"/>
                    <a:pt x="385" y="3094"/>
                  </a:cubicBezTo>
                  <a:cubicBezTo>
                    <a:pt x="385" y="3819"/>
                    <a:pt x="1" y="5483"/>
                    <a:pt x="1067" y="5568"/>
                  </a:cubicBezTo>
                  <a:cubicBezTo>
                    <a:pt x="1166" y="5590"/>
                    <a:pt x="1266" y="5601"/>
                    <a:pt x="1363" y="5601"/>
                  </a:cubicBezTo>
                  <a:cubicBezTo>
                    <a:pt x="1644" y="5601"/>
                    <a:pt x="1912" y="5513"/>
                    <a:pt x="2134" y="5355"/>
                  </a:cubicBezTo>
                  <a:cubicBezTo>
                    <a:pt x="2304" y="5142"/>
                    <a:pt x="2432" y="4886"/>
                    <a:pt x="2432" y="4630"/>
                  </a:cubicBezTo>
                  <a:cubicBezTo>
                    <a:pt x="2560" y="3819"/>
                    <a:pt x="2646" y="2966"/>
                    <a:pt x="2688" y="2155"/>
                  </a:cubicBezTo>
                  <a:cubicBezTo>
                    <a:pt x="2688" y="1814"/>
                    <a:pt x="2774" y="662"/>
                    <a:pt x="2518" y="364"/>
                  </a:cubicBezTo>
                  <a:cubicBezTo>
                    <a:pt x="2432" y="278"/>
                    <a:pt x="2390" y="278"/>
                    <a:pt x="2304" y="236"/>
                  </a:cubicBezTo>
                  <a:lnTo>
                    <a:pt x="2176" y="236"/>
                  </a:lnTo>
                  <a:lnTo>
                    <a:pt x="1622" y="65"/>
                  </a:lnTo>
                  <a:cubicBezTo>
                    <a:pt x="1515" y="22"/>
                    <a:pt x="1408" y="1"/>
                    <a:pt x="1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 flipH="1">
            <a:off x="290425" y="-1552475"/>
            <a:ext cx="8563149" cy="7570193"/>
          </a:xfrm>
          <a:custGeom>
            <a:rect b="b" l="l" r="r" t="t"/>
            <a:pathLst>
              <a:path extrusionOk="0" h="176051" w="199143">
                <a:moveTo>
                  <a:pt x="143257" y="0"/>
                </a:moveTo>
                <a:cubicBezTo>
                  <a:pt x="126918" y="0"/>
                  <a:pt x="110950" y="8594"/>
                  <a:pt x="102440" y="24141"/>
                </a:cubicBezTo>
                <a:cubicBezTo>
                  <a:pt x="91265" y="13233"/>
                  <a:pt x="76288" y="7096"/>
                  <a:pt x="60677" y="7096"/>
                </a:cubicBezTo>
                <a:cubicBezTo>
                  <a:pt x="27186" y="7096"/>
                  <a:pt x="33" y="34849"/>
                  <a:pt x="33" y="69107"/>
                </a:cubicBezTo>
                <a:cubicBezTo>
                  <a:pt x="0" y="85519"/>
                  <a:pt x="6405" y="101297"/>
                  <a:pt x="17880" y="113005"/>
                </a:cubicBezTo>
                <a:cubicBezTo>
                  <a:pt x="10941" y="126348"/>
                  <a:pt x="10174" y="142059"/>
                  <a:pt x="15778" y="156002"/>
                </a:cubicBezTo>
                <a:lnTo>
                  <a:pt x="88964" y="156002"/>
                </a:lnTo>
                <a:cubicBezTo>
                  <a:pt x="95769" y="165076"/>
                  <a:pt x="105009" y="172047"/>
                  <a:pt x="115650" y="176050"/>
                </a:cubicBezTo>
                <a:lnTo>
                  <a:pt x="157680" y="176050"/>
                </a:lnTo>
                <a:cubicBezTo>
                  <a:pt x="176793" y="168845"/>
                  <a:pt x="190903" y="152333"/>
                  <a:pt x="195006" y="132285"/>
                </a:cubicBezTo>
                <a:cubicBezTo>
                  <a:pt x="199143" y="112271"/>
                  <a:pt x="192705" y="91556"/>
                  <a:pt x="177994" y="77379"/>
                </a:cubicBezTo>
                <a:cubicBezTo>
                  <a:pt x="196407" y="56598"/>
                  <a:pt x="192671" y="24442"/>
                  <a:pt x="169988" y="8497"/>
                </a:cubicBezTo>
                <a:cubicBezTo>
                  <a:pt x="161808" y="2734"/>
                  <a:pt x="152474" y="0"/>
                  <a:pt x="143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1388100" y="539500"/>
            <a:ext cx="6367800" cy="4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72" name="Google Shape;72;p8"/>
          <p:cNvGrpSpPr/>
          <p:nvPr/>
        </p:nvGrpSpPr>
        <p:grpSpPr>
          <a:xfrm flipH="1">
            <a:off x="190504" y="1554800"/>
            <a:ext cx="522225" cy="259700"/>
            <a:chOff x="-1391825" y="4240400"/>
            <a:chExt cx="522225" cy="259700"/>
          </a:xfrm>
        </p:grpSpPr>
        <p:sp>
          <p:nvSpPr>
            <p:cNvPr id="73" name="Google Shape;73;p8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8"/>
          <p:cNvGrpSpPr/>
          <p:nvPr/>
        </p:nvGrpSpPr>
        <p:grpSpPr>
          <a:xfrm flipH="1">
            <a:off x="360291" y="1998768"/>
            <a:ext cx="275004" cy="136758"/>
            <a:chOff x="-1391825" y="4240400"/>
            <a:chExt cx="522225" cy="259700"/>
          </a:xfrm>
        </p:grpSpPr>
        <p:sp>
          <p:nvSpPr>
            <p:cNvPr id="76" name="Google Shape;76;p8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8"/>
          <p:cNvGrpSpPr/>
          <p:nvPr/>
        </p:nvGrpSpPr>
        <p:grpSpPr>
          <a:xfrm rot="463865">
            <a:off x="8487219" y="2889588"/>
            <a:ext cx="461995" cy="868712"/>
            <a:chOff x="8320263" y="3500450"/>
            <a:chExt cx="376663" cy="708200"/>
          </a:xfrm>
        </p:grpSpPr>
        <p:grpSp>
          <p:nvGrpSpPr>
            <p:cNvPr id="79" name="Google Shape;79;p8"/>
            <p:cNvGrpSpPr/>
            <p:nvPr/>
          </p:nvGrpSpPr>
          <p:grpSpPr>
            <a:xfrm>
              <a:off x="8529450" y="3500450"/>
              <a:ext cx="167475" cy="354100"/>
              <a:chOff x="13256175" y="1380850"/>
              <a:chExt cx="167475" cy="354100"/>
            </a:xfrm>
          </p:grpSpPr>
          <p:sp>
            <p:nvSpPr>
              <p:cNvPr id="80" name="Google Shape;80;p8"/>
              <p:cNvSpPr/>
              <p:nvPr/>
            </p:nvSpPr>
            <p:spPr>
              <a:xfrm>
                <a:off x="13256175" y="1640000"/>
                <a:ext cx="117350" cy="94950"/>
              </a:xfrm>
              <a:custGeom>
                <a:rect b="b" l="l" r="r" t="t"/>
                <a:pathLst>
                  <a:path extrusionOk="0" h="3798" w="4694">
                    <a:moveTo>
                      <a:pt x="2347" y="1"/>
                    </a:moveTo>
                    <a:cubicBezTo>
                      <a:pt x="1024" y="1"/>
                      <a:pt x="1" y="854"/>
                      <a:pt x="1" y="1878"/>
                    </a:cubicBezTo>
                    <a:cubicBezTo>
                      <a:pt x="1" y="2945"/>
                      <a:pt x="1024" y="3798"/>
                      <a:pt x="2347" y="3798"/>
                    </a:cubicBezTo>
                    <a:cubicBezTo>
                      <a:pt x="3627" y="3798"/>
                      <a:pt x="4693" y="2945"/>
                      <a:pt x="4693" y="1878"/>
                    </a:cubicBezTo>
                    <a:cubicBezTo>
                      <a:pt x="4693" y="854"/>
                      <a:pt x="3627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8"/>
              <p:cNvSpPr/>
              <p:nvPr/>
            </p:nvSpPr>
            <p:spPr>
              <a:xfrm>
                <a:off x="13340425" y="1380850"/>
                <a:ext cx="83225" cy="305050"/>
              </a:xfrm>
              <a:custGeom>
                <a:rect b="b" l="l" r="r" t="t"/>
                <a:pathLst>
                  <a:path extrusionOk="0" h="12202" w="3329">
                    <a:moveTo>
                      <a:pt x="1" y="0"/>
                    </a:moveTo>
                    <a:lnTo>
                      <a:pt x="811" y="12201"/>
                    </a:lnTo>
                    <a:lnTo>
                      <a:pt x="1067" y="12159"/>
                    </a:lnTo>
                    <a:lnTo>
                      <a:pt x="427" y="2517"/>
                    </a:lnTo>
                    <a:lnTo>
                      <a:pt x="427" y="2517"/>
                    </a:lnTo>
                    <a:cubicBezTo>
                      <a:pt x="470" y="2645"/>
                      <a:pt x="555" y="2773"/>
                      <a:pt x="598" y="2901"/>
                    </a:cubicBezTo>
                    <a:cubicBezTo>
                      <a:pt x="854" y="3285"/>
                      <a:pt x="1195" y="3584"/>
                      <a:pt x="1622" y="3797"/>
                    </a:cubicBezTo>
                    <a:cubicBezTo>
                      <a:pt x="1878" y="3925"/>
                      <a:pt x="2091" y="4096"/>
                      <a:pt x="2305" y="4309"/>
                    </a:cubicBezTo>
                    <a:cubicBezTo>
                      <a:pt x="3030" y="5077"/>
                      <a:pt x="2987" y="6314"/>
                      <a:pt x="2816" y="7509"/>
                    </a:cubicBezTo>
                    <a:lnTo>
                      <a:pt x="3072" y="7551"/>
                    </a:lnTo>
                    <a:cubicBezTo>
                      <a:pt x="3243" y="6272"/>
                      <a:pt x="3328" y="4949"/>
                      <a:pt x="2518" y="4138"/>
                    </a:cubicBezTo>
                    <a:cubicBezTo>
                      <a:pt x="2262" y="3925"/>
                      <a:pt x="2006" y="3755"/>
                      <a:pt x="1750" y="3584"/>
                    </a:cubicBezTo>
                    <a:cubicBezTo>
                      <a:pt x="1366" y="3413"/>
                      <a:pt x="1067" y="3157"/>
                      <a:pt x="854" y="2816"/>
                    </a:cubicBezTo>
                    <a:cubicBezTo>
                      <a:pt x="683" y="2475"/>
                      <a:pt x="598" y="2091"/>
                      <a:pt x="598" y="1749"/>
                    </a:cubicBezTo>
                    <a:cubicBezTo>
                      <a:pt x="555" y="1323"/>
                      <a:pt x="470" y="939"/>
                      <a:pt x="299" y="55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8"/>
            <p:cNvGrpSpPr/>
            <p:nvPr/>
          </p:nvGrpSpPr>
          <p:grpSpPr>
            <a:xfrm>
              <a:off x="8320263" y="3854550"/>
              <a:ext cx="167475" cy="354100"/>
              <a:chOff x="13256175" y="1380850"/>
              <a:chExt cx="167475" cy="354100"/>
            </a:xfrm>
          </p:grpSpPr>
          <p:sp>
            <p:nvSpPr>
              <p:cNvPr id="83" name="Google Shape;83;p8"/>
              <p:cNvSpPr/>
              <p:nvPr/>
            </p:nvSpPr>
            <p:spPr>
              <a:xfrm>
                <a:off x="13256175" y="1640000"/>
                <a:ext cx="117350" cy="94950"/>
              </a:xfrm>
              <a:custGeom>
                <a:rect b="b" l="l" r="r" t="t"/>
                <a:pathLst>
                  <a:path extrusionOk="0" h="3798" w="4694">
                    <a:moveTo>
                      <a:pt x="2347" y="1"/>
                    </a:moveTo>
                    <a:cubicBezTo>
                      <a:pt x="1024" y="1"/>
                      <a:pt x="1" y="854"/>
                      <a:pt x="1" y="1878"/>
                    </a:cubicBezTo>
                    <a:cubicBezTo>
                      <a:pt x="1" y="2945"/>
                      <a:pt x="1024" y="3798"/>
                      <a:pt x="2347" y="3798"/>
                    </a:cubicBezTo>
                    <a:cubicBezTo>
                      <a:pt x="3627" y="3798"/>
                      <a:pt x="4693" y="2945"/>
                      <a:pt x="4693" y="1878"/>
                    </a:cubicBezTo>
                    <a:cubicBezTo>
                      <a:pt x="4693" y="854"/>
                      <a:pt x="3627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13340425" y="1380850"/>
                <a:ext cx="83225" cy="305050"/>
              </a:xfrm>
              <a:custGeom>
                <a:rect b="b" l="l" r="r" t="t"/>
                <a:pathLst>
                  <a:path extrusionOk="0" h="12202" w="3329">
                    <a:moveTo>
                      <a:pt x="1" y="0"/>
                    </a:moveTo>
                    <a:lnTo>
                      <a:pt x="811" y="12201"/>
                    </a:lnTo>
                    <a:lnTo>
                      <a:pt x="1067" y="12159"/>
                    </a:lnTo>
                    <a:lnTo>
                      <a:pt x="427" y="2517"/>
                    </a:lnTo>
                    <a:lnTo>
                      <a:pt x="427" y="2517"/>
                    </a:lnTo>
                    <a:cubicBezTo>
                      <a:pt x="470" y="2645"/>
                      <a:pt x="555" y="2773"/>
                      <a:pt x="598" y="2901"/>
                    </a:cubicBezTo>
                    <a:cubicBezTo>
                      <a:pt x="854" y="3285"/>
                      <a:pt x="1195" y="3584"/>
                      <a:pt x="1622" y="3797"/>
                    </a:cubicBezTo>
                    <a:cubicBezTo>
                      <a:pt x="1878" y="3925"/>
                      <a:pt x="2091" y="4096"/>
                      <a:pt x="2305" y="4309"/>
                    </a:cubicBezTo>
                    <a:cubicBezTo>
                      <a:pt x="3030" y="5077"/>
                      <a:pt x="2987" y="6314"/>
                      <a:pt x="2816" y="7509"/>
                    </a:cubicBezTo>
                    <a:lnTo>
                      <a:pt x="3072" y="7551"/>
                    </a:lnTo>
                    <a:cubicBezTo>
                      <a:pt x="3243" y="6272"/>
                      <a:pt x="3328" y="4949"/>
                      <a:pt x="2518" y="4138"/>
                    </a:cubicBezTo>
                    <a:cubicBezTo>
                      <a:pt x="2262" y="3925"/>
                      <a:pt x="2006" y="3755"/>
                      <a:pt x="1750" y="3584"/>
                    </a:cubicBezTo>
                    <a:cubicBezTo>
                      <a:pt x="1366" y="3413"/>
                      <a:pt x="1067" y="3157"/>
                      <a:pt x="854" y="2816"/>
                    </a:cubicBezTo>
                    <a:cubicBezTo>
                      <a:pt x="683" y="2475"/>
                      <a:pt x="598" y="2091"/>
                      <a:pt x="598" y="1749"/>
                    </a:cubicBezTo>
                    <a:cubicBezTo>
                      <a:pt x="555" y="1323"/>
                      <a:pt x="470" y="939"/>
                      <a:pt x="299" y="55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>
            <p:ph type="title"/>
          </p:nvPr>
        </p:nvSpPr>
        <p:spPr>
          <a:xfrm>
            <a:off x="1039950" y="582100"/>
            <a:ext cx="70641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7" name="Google Shape;87;p9"/>
          <p:cNvSpPr txBox="1"/>
          <p:nvPr>
            <p:ph idx="1" type="subTitle"/>
          </p:nvPr>
        </p:nvSpPr>
        <p:spPr>
          <a:xfrm>
            <a:off x="5077200" y="2663200"/>
            <a:ext cx="33528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88" name="Google Shape;88;p9"/>
          <p:cNvGrpSpPr/>
          <p:nvPr/>
        </p:nvGrpSpPr>
        <p:grpSpPr>
          <a:xfrm flipH="1">
            <a:off x="8366816" y="604125"/>
            <a:ext cx="522225" cy="259700"/>
            <a:chOff x="-1391825" y="4240400"/>
            <a:chExt cx="522225" cy="259700"/>
          </a:xfrm>
        </p:grpSpPr>
        <p:sp>
          <p:nvSpPr>
            <p:cNvPr id="89" name="Google Shape;89;p9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9"/>
          <p:cNvGrpSpPr/>
          <p:nvPr/>
        </p:nvGrpSpPr>
        <p:grpSpPr>
          <a:xfrm flipH="1">
            <a:off x="7972771" y="512805"/>
            <a:ext cx="275004" cy="136758"/>
            <a:chOff x="-1391825" y="4240400"/>
            <a:chExt cx="522225" cy="259700"/>
          </a:xfrm>
        </p:grpSpPr>
        <p:sp>
          <p:nvSpPr>
            <p:cNvPr id="92" name="Google Shape;92;p9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>
            <p:ph type="title"/>
          </p:nvPr>
        </p:nvSpPr>
        <p:spPr>
          <a:xfrm>
            <a:off x="720000" y="4105275"/>
            <a:ext cx="77040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ukta"/>
              <a:buNone/>
              <a:defRPr b="1" sz="35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learningapps.org/watch?v=pb4hkg7xn21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40"/>
          <p:cNvGrpSpPr/>
          <p:nvPr/>
        </p:nvGrpSpPr>
        <p:grpSpPr>
          <a:xfrm flipH="1">
            <a:off x="373004" y="4026025"/>
            <a:ext cx="522225" cy="259700"/>
            <a:chOff x="-1391825" y="4240400"/>
            <a:chExt cx="522225" cy="259700"/>
          </a:xfrm>
        </p:grpSpPr>
        <p:sp>
          <p:nvSpPr>
            <p:cNvPr id="524" name="Google Shape;524;p40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" name="Google Shape;526;p40"/>
          <p:cNvSpPr txBox="1"/>
          <p:nvPr>
            <p:ph type="ctrTitle"/>
          </p:nvPr>
        </p:nvSpPr>
        <p:spPr>
          <a:xfrm>
            <a:off x="978150" y="249535"/>
            <a:ext cx="7187700" cy="16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perfil?</a:t>
            </a:r>
            <a:endParaRPr/>
          </a:p>
        </p:txBody>
      </p:sp>
      <p:grpSp>
        <p:nvGrpSpPr>
          <p:cNvPr id="527" name="Google Shape;527;p40"/>
          <p:cNvGrpSpPr/>
          <p:nvPr/>
        </p:nvGrpSpPr>
        <p:grpSpPr>
          <a:xfrm flipH="1">
            <a:off x="7831336" y="3211851"/>
            <a:ext cx="1070972" cy="802814"/>
            <a:chOff x="13519600" y="1618956"/>
            <a:chExt cx="1138000" cy="852969"/>
          </a:xfrm>
        </p:grpSpPr>
        <p:sp>
          <p:nvSpPr>
            <p:cNvPr id="528" name="Google Shape;528;p40"/>
            <p:cNvSpPr/>
            <p:nvPr/>
          </p:nvSpPr>
          <p:spPr>
            <a:xfrm>
              <a:off x="13519600" y="1911975"/>
              <a:ext cx="1138000" cy="559950"/>
            </a:xfrm>
            <a:custGeom>
              <a:rect b="b" l="l" r="r" t="t"/>
              <a:pathLst>
                <a:path extrusionOk="0" h="22398" w="45520">
                  <a:moveTo>
                    <a:pt x="22739" y="0"/>
                  </a:moveTo>
                  <a:cubicBezTo>
                    <a:pt x="10197" y="0"/>
                    <a:pt x="1" y="4992"/>
                    <a:pt x="1" y="11178"/>
                  </a:cubicBezTo>
                  <a:cubicBezTo>
                    <a:pt x="1" y="17363"/>
                    <a:pt x="10197" y="22397"/>
                    <a:pt x="22739" y="22397"/>
                  </a:cubicBezTo>
                  <a:cubicBezTo>
                    <a:pt x="35324" y="22397"/>
                    <a:pt x="45520" y="17363"/>
                    <a:pt x="45520" y="11178"/>
                  </a:cubicBezTo>
                  <a:cubicBezTo>
                    <a:pt x="45520" y="4992"/>
                    <a:pt x="35324" y="0"/>
                    <a:pt x="2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 flipH="1" rot="-8495660">
              <a:off x="13804537" y="1620868"/>
              <a:ext cx="178143" cy="493805"/>
            </a:xfrm>
            <a:custGeom>
              <a:rect b="b" l="l" r="r" t="t"/>
              <a:pathLst>
                <a:path extrusionOk="0" h="19753" w="7126">
                  <a:moveTo>
                    <a:pt x="1579" y="0"/>
                  </a:moveTo>
                  <a:lnTo>
                    <a:pt x="1579" y="0"/>
                  </a:lnTo>
                  <a:cubicBezTo>
                    <a:pt x="1" y="6826"/>
                    <a:pt x="1451" y="14036"/>
                    <a:pt x="5504" y="19752"/>
                  </a:cubicBezTo>
                  <a:cubicBezTo>
                    <a:pt x="3883" y="13353"/>
                    <a:pt x="4437" y="6613"/>
                    <a:pt x="7125" y="598"/>
                  </a:cubicBezTo>
                  <a:lnTo>
                    <a:pt x="15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13720600" y="2120525"/>
              <a:ext cx="796700" cy="162625"/>
            </a:xfrm>
            <a:custGeom>
              <a:rect b="b" l="l" r="r" t="t"/>
              <a:pathLst>
                <a:path extrusionOk="0" h="6505" w="31868">
                  <a:moveTo>
                    <a:pt x="8319" y="532"/>
                  </a:moveTo>
                  <a:cubicBezTo>
                    <a:pt x="8490" y="532"/>
                    <a:pt x="8703" y="617"/>
                    <a:pt x="8831" y="703"/>
                  </a:cubicBezTo>
                  <a:cubicBezTo>
                    <a:pt x="9300" y="1129"/>
                    <a:pt x="9471" y="1726"/>
                    <a:pt x="9343" y="2281"/>
                  </a:cubicBezTo>
                  <a:cubicBezTo>
                    <a:pt x="9172" y="3134"/>
                    <a:pt x="8703" y="3945"/>
                    <a:pt x="8020" y="4457"/>
                  </a:cubicBezTo>
                  <a:cubicBezTo>
                    <a:pt x="7892" y="4329"/>
                    <a:pt x="7722" y="4158"/>
                    <a:pt x="7594" y="4030"/>
                  </a:cubicBezTo>
                  <a:cubicBezTo>
                    <a:pt x="6997" y="3348"/>
                    <a:pt x="6783" y="2452"/>
                    <a:pt x="6911" y="1598"/>
                  </a:cubicBezTo>
                  <a:cubicBezTo>
                    <a:pt x="7082" y="1129"/>
                    <a:pt x="7423" y="788"/>
                    <a:pt x="7892" y="617"/>
                  </a:cubicBezTo>
                  <a:cubicBezTo>
                    <a:pt x="8020" y="575"/>
                    <a:pt x="8148" y="532"/>
                    <a:pt x="8319" y="532"/>
                  </a:cubicBezTo>
                  <a:close/>
                  <a:moveTo>
                    <a:pt x="23378" y="276"/>
                  </a:moveTo>
                  <a:cubicBezTo>
                    <a:pt x="23549" y="276"/>
                    <a:pt x="23762" y="319"/>
                    <a:pt x="23933" y="404"/>
                  </a:cubicBezTo>
                  <a:cubicBezTo>
                    <a:pt x="24189" y="575"/>
                    <a:pt x="24359" y="873"/>
                    <a:pt x="24402" y="1172"/>
                  </a:cubicBezTo>
                  <a:cubicBezTo>
                    <a:pt x="24445" y="2025"/>
                    <a:pt x="24146" y="2836"/>
                    <a:pt x="23592" y="3433"/>
                  </a:cubicBezTo>
                  <a:cubicBezTo>
                    <a:pt x="23250" y="3859"/>
                    <a:pt x="22909" y="4243"/>
                    <a:pt x="22482" y="4585"/>
                  </a:cubicBezTo>
                  <a:cubicBezTo>
                    <a:pt x="22397" y="4457"/>
                    <a:pt x="22312" y="4371"/>
                    <a:pt x="22226" y="4243"/>
                  </a:cubicBezTo>
                  <a:cubicBezTo>
                    <a:pt x="21714" y="3518"/>
                    <a:pt x="21501" y="2622"/>
                    <a:pt x="21714" y="1769"/>
                  </a:cubicBezTo>
                  <a:cubicBezTo>
                    <a:pt x="21842" y="1129"/>
                    <a:pt x="22312" y="617"/>
                    <a:pt x="22866" y="361"/>
                  </a:cubicBezTo>
                  <a:cubicBezTo>
                    <a:pt x="23037" y="276"/>
                    <a:pt x="23208" y="276"/>
                    <a:pt x="23378" y="276"/>
                  </a:cubicBezTo>
                  <a:close/>
                  <a:moveTo>
                    <a:pt x="16169" y="1001"/>
                  </a:moveTo>
                  <a:cubicBezTo>
                    <a:pt x="16425" y="1001"/>
                    <a:pt x="16638" y="1087"/>
                    <a:pt x="16808" y="1257"/>
                  </a:cubicBezTo>
                  <a:cubicBezTo>
                    <a:pt x="17150" y="1513"/>
                    <a:pt x="17406" y="1897"/>
                    <a:pt x="17448" y="2324"/>
                  </a:cubicBezTo>
                  <a:cubicBezTo>
                    <a:pt x="17448" y="3092"/>
                    <a:pt x="17107" y="3817"/>
                    <a:pt x="16553" y="4371"/>
                  </a:cubicBezTo>
                  <a:cubicBezTo>
                    <a:pt x="16297" y="4585"/>
                    <a:pt x="16083" y="4798"/>
                    <a:pt x="15827" y="5011"/>
                  </a:cubicBezTo>
                  <a:cubicBezTo>
                    <a:pt x="15699" y="4883"/>
                    <a:pt x="15571" y="4755"/>
                    <a:pt x="15486" y="4627"/>
                  </a:cubicBezTo>
                  <a:cubicBezTo>
                    <a:pt x="14931" y="3945"/>
                    <a:pt x="14718" y="3049"/>
                    <a:pt x="14889" y="2238"/>
                  </a:cubicBezTo>
                  <a:cubicBezTo>
                    <a:pt x="15017" y="1641"/>
                    <a:pt x="15401" y="1172"/>
                    <a:pt x="15955" y="1001"/>
                  </a:cubicBezTo>
                  <a:close/>
                  <a:moveTo>
                    <a:pt x="23328" y="0"/>
                  </a:moveTo>
                  <a:cubicBezTo>
                    <a:pt x="23145" y="0"/>
                    <a:pt x="22959" y="34"/>
                    <a:pt x="22781" y="105"/>
                  </a:cubicBezTo>
                  <a:cubicBezTo>
                    <a:pt x="22098" y="404"/>
                    <a:pt x="21629" y="1001"/>
                    <a:pt x="21416" y="1726"/>
                  </a:cubicBezTo>
                  <a:cubicBezTo>
                    <a:pt x="21245" y="2665"/>
                    <a:pt x="21459" y="3603"/>
                    <a:pt x="22013" y="4371"/>
                  </a:cubicBezTo>
                  <a:cubicBezTo>
                    <a:pt x="22098" y="4499"/>
                    <a:pt x="22226" y="4627"/>
                    <a:pt x="22312" y="4713"/>
                  </a:cubicBezTo>
                  <a:cubicBezTo>
                    <a:pt x="21245" y="5656"/>
                    <a:pt x="19942" y="6166"/>
                    <a:pt x="18554" y="6166"/>
                  </a:cubicBezTo>
                  <a:cubicBezTo>
                    <a:pt x="18499" y="6166"/>
                    <a:pt x="18443" y="6165"/>
                    <a:pt x="18387" y="6163"/>
                  </a:cubicBezTo>
                  <a:cubicBezTo>
                    <a:pt x="17534" y="6120"/>
                    <a:pt x="16680" y="5779"/>
                    <a:pt x="16041" y="5182"/>
                  </a:cubicBezTo>
                  <a:cubicBezTo>
                    <a:pt x="16297" y="4969"/>
                    <a:pt x="16553" y="4755"/>
                    <a:pt x="16766" y="4542"/>
                  </a:cubicBezTo>
                  <a:cubicBezTo>
                    <a:pt x="17363" y="3945"/>
                    <a:pt x="17704" y="3092"/>
                    <a:pt x="17704" y="2238"/>
                  </a:cubicBezTo>
                  <a:cubicBezTo>
                    <a:pt x="17662" y="1769"/>
                    <a:pt x="17363" y="1300"/>
                    <a:pt x="16979" y="1001"/>
                  </a:cubicBezTo>
                  <a:cubicBezTo>
                    <a:pt x="16755" y="809"/>
                    <a:pt x="16483" y="713"/>
                    <a:pt x="16199" y="713"/>
                  </a:cubicBezTo>
                  <a:cubicBezTo>
                    <a:pt x="16105" y="713"/>
                    <a:pt x="16009" y="724"/>
                    <a:pt x="15913" y="745"/>
                  </a:cubicBezTo>
                  <a:cubicBezTo>
                    <a:pt x="15273" y="916"/>
                    <a:pt x="14761" y="1470"/>
                    <a:pt x="14675" y="2153"/>
                  </a:cubicBezTo>
                  <a:cubicBezTo>
                    <a:pt x="14462" y="3092"/>
                    <a:pt x="14675" y="4030"/>
                    <a:pt x="15273" y="4755"/>
                  </a:cubicBezTo>
                  <a:cubicBezTo>
                    <a:pt x="15401" y="4883"/>
                    <a:pt x="15486" y="5011"/>
                    <a:pt x="15614" y="5139"/>
                  </a:cubicBezTo>
                  <a:cubicBezTo>
                    <a:pt x="14607" y="5784"/>
                    <a:pt x="13410" y="6124"/>
                    <a:pt x="12202" y="6124"/>
                  </a:cubicBezTo>
                  <a:cubicBezTo>
                    <a:pt x="12130" y="6124"/>
                    <a:pt x="12059" y="6123"/>
                    <a:pt x="11988" y="6120"/>
                  </a:cubicBezTo>
                  <a:cubicBezTo>
                    <a:pt x="10623" y="6078"/>
                    <a:pt x="9258" y="5566"/>
                    <a:pt x="8234" y="4627"/>
                  </a:cubicBezTo>
                  <a:cubicBezTo>
                    <a:pt x="8959" y="4030"/>
                    <a:pt x="9428" y="3220"/>
                    <a:pt x="9599" y="2281"/>
                  </a:cubicBezTo>
                  <a:cubicBezTo>
                    <a:pt x="9727" y="1598"/>
                    <a:pt x="9513" y="916"/>
                    <a:pt x="9002" y="489"/>
                  </a:cubicBezTo>
                  <a:cubicBezTo>
                    <a:pt x="8783" y="325"/>
                    <a:pt x="8511" y="249"/>
                    <a:pt x="8244" y="249"/>
                  </a:cubicBezTo>
                  <a:cubicBezTo>
                    <a:pt x="8094" y="249"/>
                    <a:pt x="7945" y="273"/>
                    <a:pt x="7807" y="319"/>
                  </a:cubicBezTo>
                  <a:cubicBezTo>
                    <a:pt x="7252" y="532"/>
                    <a:pt x="6869" y="959"/>
                    <a:pt x="6698" y="1513"/>
                  </a:cubicBezTo>
                  <a:cubicBezTo>
                    <a:pt x="6357" y="2580"/>
                    <a:pt x="6997" y="3646"/>
                    <a:pt x="7423" y="4158"/>
                  </a:cubicBezTo>
                  <a:cubicBezTo>
                    <a:pt x="7508" y="4329"/>
                    <a:pt x="7679" y="4457"/>
                    <a:pt x="7807" y="4627"/>
                  </a:cubicBezTo>
                  <a:cubicBezTo>
                    <a:pt x="7124" y="5097"/>
                    <a:pt x="6314" y="5438"/>
                    <a:pt x="5503" y="5566"/>
                  </a:cubicBezTo>
                  <a:cubicBezTo>
                    <a:pt x="5204" y="5608"/>
                    <a:pt x="4903" y="5627"/>
                    <a:pt x="4602" y="5627"/>
                  </a:cubicBezTo>
                  <a:cubicBezTo>
                    <a:pt x="3060" y="5627"/>
                    <a:pt x="1513" y="5127"/>
                    <a:pt x="85" y="4627"/>
                  </a:cubicBezTo>
                  <a:lnTo>
                    <a:pt x="0" y="4883"/>
                  </a:lnTo>
                  <a:cubicBezTo>
                    <a:pt x="1450" y="5414"/>
                    <a:pt x="2988" y="5886"/>
                    <a:pt x="4566" y="5886"/>
                  </a:cubicBezTo>
                  <a:cubicBezTo>
                    <a:pt x="4891" y="5886"/>
                    <a:pt x="5218" y="5866"/>
                    <a:pt x="5546" y="5822"/>
                  </a:cubicBezTo>
                  <a:cubicBezTo>
                    <a:pt x="6442" y="5694"/>
                    <a:pt x="7295" y="5353"/>
                    <a:pt x="8020" y="4798"/>
                  </a:cubicBezTo>
                  <a:cubicBezTo>
                    <a:pt x="9087" y="5779"/>
                    <a:pt x="10537" y="6376"/>
                    <a:pt x="11988" y="6419"/>
                  </a:cubicBezTo>
                  <a:cubicBezTo>
                    <a:pt x="12064" y="6421"/>
                    <a:pt x="12139" y="6423"/>
                    <a:pt x="12215" y="6423"/>
                  </a:cubicBezTo>
                  <a:cubicBezTo>
                    <a:pt x="13499" y="6423"/>
                    <a:pt x="14739" y="6080"/>
                    <a:pt x="15827" y="5395"/>
                  </a:cubicBezTo>
                  <a:cubicBezTo>
                    <a:pt x="16510" y="6035"/>
                    <a:pt x="17406" y="6419"/>
                    <a:pt x="18387" y="6462"/>
                  </a:cubicBezTo>
                  <a:cubicBezTo>
                    <a:pt x="18441" y="6463"/>
                    <a:pt x="18494" y="6464"/>
                    <a:pt x="18548" y="6464"/>
                  </a:cubicBezTo>
                  <a:cubicBezTo>
                    <a:pt x="19984" y="6464"/>
                    <a:pt x="21372" y="5915"/>
                    <a:pt x="22482" y="4969"/>
                  </a:cubicBezTo>
                  <a:cubicBezTo>
                    <a:pt x="23250" y="5779"/>
                    <a:pt x="24274" y="6291"/>
                    <a:pt x="25426" y="6462"/>
                  </a:cubicBezTo>
                  <a:cubicBezTo>
                    <a:pt x="25682" y="6462"/>
                    <a:pt x="25938" y="6504"/>
                    <a:pt x="26237" y="6504"/>
                  </a:cubicBezTo>
                  <a:cubicBezTo>
                    <a:pt x="28242" y="6504"/>
                    <a:pt x="30204" y="5566"/>
                    <a:pt x="31868" y="4670"/>
                  </a:cubicBezTo>
                  <a:lnTo>
                    <a:pt x="31740" y="4457"/>
                  </a:lnTo>
                  <a:cubicBezTo>
                    <a:pt x="30061" y="5334"/>
                    <a:pt x="28144" y="6246"/>
                    <a:pt x="26140" y="6246"/>
                  </a:cubicBezTo>
                  <a:cubicBezTo>
                    <a:pt x="25903" y="6246"/>
                    <a:pt x="25665" y="6233"/>
                    <a:pt x="25426" y="6206"/>
                  </a:cubicBezTo>
                  <a:cubicBezTo>
                    <a:pt x="24402" y="6035"/>
                    <a:pt x="23421" y="5566"/>
                    <a:pt x="22696" y="4798"/>
                  </a:cubicBezTo>
                  <a:cubicBezTo>
                    <a:pt x="23080" y="4414"/>
                    <a:pt x="23464" y="4030"/>
                    <a:pt x="23805" y="3646"/>
                  </a:cubicBezTo>
                  <a:cubicBezTo>
                    <a:pt x="24402" y="2964"/>
                    <a:pt x="24701" y="2068"/>
                    <a:pt x="24658" y="1172"/>
                  </a:cubicBezTo>
                  <a:cubicBezTo>
                    <a:pt x="24615" y="788"/>
                    <a:pt x="24402" y="404"/>
                    <a:pt x="24061" y="191"/>
                  </a:cubicBezTo>
                  <a:cubicBezTo>
                    <a:pt x="23837" y="66"/>
                    <a:pt x="23584" y="0"/>
                    <a:pt x="23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40"/>
          <p:cNvGrpSpPr/>
          <p:nvPr/>
        </p:nvGrpSpPr>
        <p:grpSpPr>
          <a:xfrm>
            <a:off x="404621" y="418362"/>
            <a:ext cx="1035615" cy="777559"/>
            <a:chOff x="11717200" y="1003300"/>
            <a:chExt cx="987428" cy="741379"/>
          </a:xfrm>
        </p:grpSpPr>
        <p:sp>
          <p:nvSpPr>
            <p:cNvPr id="532" name="Google Shape;532;p40"/>
            <p:cNvSpPr/>
            <p:nvPr/>
          </p:nvSpPr>
          <p:spPr>
            <a:xfrm>
              <a:off x="11717200" y="1003300"/>
              <a:ext cx="868150" cy="482100"/>
            </a:xfrm>
            <a:custGeom>
              <a:rect b="b" l="l" r="r" t="t"/>
              <a:pathLst>
                <a:path extrusionOk="0" h="19284" w="34726">
                  <a:moveTo>
                    <a:pt x="17363" y="0"/>
                  </a:moveTo>
                  <a:cubicBezTo>
                    <a:pt x="7764" y="0"/>
                    <a:pt x="0" y="4309"/>
                    <a:pt x="0" y="9642"/>
                  </a:cubicBezTo>
                  <a:cubicBezTo>
                    <a:pt x="0" y="14974"/>
                    <a:pt x="7764" y="19283"/>
                    <a:pt x="17363" y="19283"/>
                  </a:cubicBezTo>
                  <a:cubicBezTo>
                    <a:pt x="26962" y="19283"/>
                    <a:pt x="34726" y="14974"/>
                    <a:pt x="34726" y="9642"/>
                  </a:cubicBezTo>
                  <a:cubicBezTo>
                    <a:pt x="34726" y="4309"/>
                    <a:pt x="26962" y="0"/>
                    <a:pt x="17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 rot="-2992783">
              <a:off x="12351520" y="1317929"/>
              <a:ext cx="240002" cy="407429"/>
            </a:xfrm>
            <a:custGeom>
              <a:rect b="b" l="l" r="r" t="t"/>
              <a:pathLst>
                <a:path extrusionOk="0" h="16297" w="9600">
                  <a:moveTo>
                    <a:pt x="2091" y="0"/>
                  </a:moveTo>
                  <a:lnTo>
                    <a:pt x="2091" y="0"/>
                  </a:lnTo>
                  <a:cubicBezTo>
                    <a:pt x="1" y="5333"/>
                    <a:pt x="427" y="11348"/>
                    <a:pt x="3243" y="16297"/>
                  </a:cubicBezTo>
                  <a:cubicBezTo>
                    <a:pt x="2518" y="10410"/>
                    <a:pt x="4907" y="4522"/>
                    <a:pt x="9599" y="854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11830250" y="1176775"/>
              <a:ext cx="543950" cy="145650"/>
            </a:xfrm>
            <a:custGeom>
              <a:rect b="b" l="l" r="r" t="t"/>
              <a:pathLst>
                <a:path extrusionOk="0" h="5826" w="21758">
                  <a:moveTo>
                    <a:pt x="7230" y="271"/>
                  </a:moveTo>
                  <a:lnTo>
                    <a:pt x="7230" y="271"/>
                  </a:lnTo>
                  <a:cubicBezTo>
                    <a:pt x="7436" y="276"/>
                    <a:pt x="7643" y="360"/>
                    <a:pt x="7850" y="484"/>
                  </a:cubicBezTo>
                  <a:cubicBezTo>
                    <a:pt x="8276" y="740"/>
                    <a:pt x="8447" y="1252"/>
                    <a:pt x="8234" y="1722"/>
                  </a:cubicBezTo>
                  <a:cubicBezTo>
                    <a:pt x="8063" y="2191"/>
                    <a:pt x="7764" y="2617"/>
                    <a:pt x="7381" y="2959"/>
                  </a:cubicBezTo>
                  <a:cubicBezTo>
                    <a:pt x="7039" y="3215"/>
                    <a:pt x="6655" y="3471"/>
                    <a:pt x="6271" y="3599"/>
                  </a:cubicBezTo>
                  <a:cubicBezTo>
                    <a:pt x="5887" y="3044"/>
                    <a:pt x="5759" y="2361"/>
                    <a:pt x="5887" y="1679"/>
                  </a:cubicBezTo>
                  <a:cubicBezTo>
                    <a:pt x="5973" y="1252"/>
                    <a:pt x="6186" y="868"/>
                    <a:pt x="6527" y="570"/>
                  </a:cubicBezTo>
                  <a:cubicBezTo>
                    <a:pt x="6735" y="403"/>
                    <a:pt x="6943" y="278"/>
                    <a:pt x="7230" y="271"/>
                  </a:cubicBezTo>
                  <a:close/>
                  <a:moveTo>
                    <a:pt x="15785" y="399"/>
                  </a:moveTo>
                  <a:cubicBezTo>
                    <a:pt x="16510" y="399"/>
                    <a:pt x="17150" y="911"/>
                    <a:pt x="17278" y="1636"/>
                  </a:cubicBezTo>
                  <a:cubicBezTo>
                    <a:pt x="17320" y="2276"/>
                    <a:pt x="16979" y="2831"/>
                    <a:pt x="16211" y="3471"/>
                  </a:cubicBezTo>
                  <a:cubicBezTo>
                    <a:pt x="15742" y="3812"/>
                    <a:pt x="15315" y="4111"/>
                    <a:pt x="14803" y="4367"/>
                  </a:cubicBezTo>
                  <a:cubicBezTo>
                    <a:pt x="14462" y="4025"/>
                    <a:pt x="14164" y="3599"/>
                    <a:pt x="14036" y="3129"/>
                  </a:cubicBezTo>
                  <a:cubicBezTo>
                    <a:pt x="13865" y="2447"/>
                    <a:pt x="13993" y="1722"/>
                    <a:pt x="14377" y="1124"/>
                  </a:cubicBezTo>
                  <a:cubicBezTo>
                    <a:pt x="14718" y="655"/>
                    <a:pt x="15230" y="399"/>
                    <a:pt x="15785" y="399"/>
                  </a:cubicBezTo>
                  <a:close/>
                  <a:moveTo>
                    <a:pt x="7232" y="1"/>
                  </a:moveTo>
                  <a:cubicBezTo>
                    <a:pt x="6910" y="1"/>
                    <a:pt x="6594" y="119"/>
                    <a:pt x="6357" y="356"/>
                  </a:cubicBezTo>
                  <a:cubicBezTo>
                    <a:pt x="5973" y="698"/>
                    <a:pt x="5717" y="1124"/>
                    <a:pt x="5589" y="1636"/>
                  </a:cubicBezTo>
                  <a:cubicBezTo>
                    <a:pt x="5461" y="2361"/>
                    <a:pt x="5631" y="3087"/>
                    <a:pt x="6015" y="3684"/>
                  </a:cubicBezTo>
                  <a:cubicBezTo>
                    <a:pt x="5418" y="3897"/>
                    <a:pt x="4821" y="4025"/>
                    <a:pt x="4224" y="4111"/>
                  </a:cubicBezTo>
                  <a:cubicBezTo>
                    <a:pt x="3873" y="4187"/>
                    <a:pt x="3523" y="4225"/>
                    <a:pt x="3176" y="4225"/>
                  </a:cubicBezTo>
                  <a:cubicBezTo>
                    <a:pt x="2552" y="4225"/>
                    <a:pt x="1941" y="4101"/>
                    <a:pt x="1365" y="3855"/>
                  </a:cubicBezTo>
                  <a:cubicBezTo>
                    <a:pt x="896" y="3599"/>
                    <a:pt x="512" y="3129"/>
                    <a:pt x="384" y="2617"/>
                  </a:cubicBezTo>
                  <a:cubicBezTo>
                    <a:pt x="256" y="2234"/>
                    <a:pt x="299" y="1850"/>
                    <a:pt x="512" y="1551"/>
                  </a:cubicBezTo>
                  <a:lnTo>
                    <a:pt x="299" y="1380"/>
                  </a:lnTo>
                  <a:cubicBezTo>
                    <a:pt x="43" y="1764"/>
                    <a:pt x="0" y="2234"/>
                    <a:pt x="128" y="2660"/>
                  </a:cubicBezTo>
                  <a:cubicBezTo>
                    <a:pt x="256" y="3300"/>
                    <a:pt x="683" y="3812"/>
                    <a:pt x="1237" y="4111"/>
                  </a:cubicBezTo>
                  <a:cubicBezTo>
                    <a:pt x="1849" y="4389"/>
                    <a:pt x="2515" y="4522"/>
                    <a:pt x="3188" y="4522"/>
                  </a:cubicBezTo>
                  <a:cubicBezTo>
                    <a:pt x="3548" y="4522"/>
                    <a:pt x="3909" y="4484"/>
                    <a:pt x="4266" y="4409"/>
                  </a:cubicBezTo>
                  <a:cubicBezTo>
                    <a:pt x="4906" y="4324"/>
                    <a:pt x="5546" y="4153"/>
                    <a:pt x="6143" y="3940"/>
                  </a:cubicBezTo>
                  <a:cubicBezTo>
                    <a:pt x="6399" y="4281"/>
                    <a:pt x="6655" y="4580"/>
                    <a:pt x="6997" y="4836"/>
                  </a:cubicBezTo>
                  <a:cubicBezTo>
                    <a:pt x="7963" y="5440"/>
                    <a:pt x="9082" y="5778"/>
                    <a:pt x="10209" y="5778"/>
                  </a:cubicBezTo>
                  <a:cubicBezTo>
                    <a:pt x="10276" y="5778"/>
                    <a:pt x="10343" y="5777"/>
                    <a:pt x="10409" y="5774"/>
                  </a:cubicBezTo>
                  <a:cubicBezTo>
                    <a:pt x="11945" y="5732"/>
                    <a:pt x="13438" y="5390"/>
                    <a:pt x="14803" y="4708"/>
                  </a:cubicBezTo>
                  <a:cubicBezTo>
                    <a:pt x="15187" y="5049"/>
                    <a:pt x="15657" y="5305"/>
                    <a:pt x="16169" y="5476"/>
                  </a:cubicBezTo>
                  <a:cubicBezTo>
                    <a:pt x="16839" y="5699"/>
                    <a:pt x="17542" y="5825"/>
                    <a:pt x="18249" y="5825"/>
                  </a:cubicBezTo>
                  <a:cubicBezTo>
                    <a:pt x="18352" y="5825"/>
                    <a:pt x="18455" y="5822"/>
                    <a:pt x="18558" y="5817"/>
                  </a:cubicBezTo>
                  <a:lnTo>
                    <a:pt x="19496" y="5817"/>
                  </a:lnTo>
                  <a:cubicBezTo>
                    <a:pt x="20264" y="5817"/>
                    <a:pt x="21032" y="5646"/>
                    <a:pt x="21757" y="5305"/>
                  </a:cubicBezTo>
                  <a:lnTo>
                    <a:pt x="21629" y="5049"/>
                  </a:lnTo>
                  <a:cubicBezTo>
                    <a:pt x="20947" y="5390"/>
                    <a:pt x="20221" y="5518"/>
                    <a:pt x="19453" y="5518"/>
                  </a:cubicBezTo>
                  <a:cubicBezTo>
                    <a:pt x="19175" y="5552"/>
                    <a:pt x="18893" y="5568"/>
                    <a:pt x="18611" y="5568"/>
                  </a:cubicBezTo>
                  <a:cubicBezTo>
                    <a:pt x="17813" y="5568"/>
                    <a:pt x="17010" y="5440"/>
                    <a:pt x="16254" y="5220"/>
                  </a:cubicBezTo>
                  <a:cubicBezTo>
                    <a:pt x="15827" y="5092"/>
                    <a:pt x="15401" y="4836"/>
                    <a:pt x="15059" y="4537"/>
                  </a:cubicBezTo>
                  <a:cubicBezTo>
                    <a:pt x="15529" y="4281"/>
                    <a:pt x="15955" y="3983"/>
                    <a:pt x="16382" y="3684"/>
                  </a:cubicBezTo>
                  <a:cubicBezTo>
                    <a:pt x="16937" y="3215"/>
                    <a:pt x="17662" y="2532"/>
                    <a:pt x="17534" y="1594"/>
                  </a:cubicBezTo>
                  <a:cubicBezTo>
                    <a:pt x="17406" y="740"/>
                    <a:pt x="16638" y="143"/>
                    <a:pt x="15785" y="143"/>
                  </a:cubicBezTo>
                  <a:cubicBezTo>
                    <a:pt x="15145" y="143"/>
                    <a:pt x="14548" y="442"/>
                    <a:pt x="14206" y="954"/>
                  </a:cubicBezTo>
                  <a:cubicBezTo>
                    <a:pt x="13737" y="1594"/>
                    <a:pt x="13566" y="2404"/>
                    <a:pt x="13780" y="3172"/>
                  </a:cubicBezTo>
                  <a:cubicBezTo>
                    <a:pt x="13950" y="3684"/>
                    <a:pt x="14206" y="4111"/>
                    <a:pt x="14590" y="4495"/>
                  </a:cubicBezTo>
                  <a:cubicBezTo>
                    <a:pt x="13268" y="5134"/>
                    <a:pt x="11860" y="5476"/>
                    <a:pt x="10409" y="5476"/>
                  </a:cubicBezTo>
                  <a:lnTo>
                    <a:pt x="10367" y="5476"/>
                  </a:lnTo>
                  <a:cubicBezTo>
                    <a:pt x="10295" y="5478"/>
                    <a:pt x="10223" y="5480"/>
                    <a:pt x="10151" y="5480"/>
                  </a:cubicBezTo>
                  <a:cubicBezTo>
                    <a:pt x="9077" y="5480"/>
                    <a:pt x="8047" y="5180"/>
                    <a:pt x="7167" y="4580"/>
                  </a:cubicBezTo>
                  <a:cubicBezTo>
                    <a:pt x="6869" y="4367"/>
                    <a:pt x="6613" y="4111"/>
                    <a:pt x="6399" y="3855"/>
                  </a:cubicBezTo>
                  <a:cubicBezTo>
                    <a:pt x="6826" y="3684"/>
                    <a:pt x="7210" y="3428"/>
                    <a:pt x="7551" y="3172"/>
                  </a:cubicBezTo>
                  <a:cubicBezTo>
                    <a:pt x="7978" y="2788"/>
                    <a:pt x="8319" y="2319"/>
                    <a:pt x="8490" y="1807"/>
                  </a:cubicBezTo>
                  <a:cubicBezTo>
                    <a:pt x="8703" y="1210"/>
                    <a:pt x="8490" y="570"/>
                    <a:pt x="7978" y="228"/>
                  </a:cubicBezTo>
                  <a:cubicBezTo>
                    <a:pt x="7750" y="77"/>
                    <a:pt x="7489" y="1"/>
                    <a:pt x="7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40"/>
          <p:cNvGrpSpPr/>
          <p:nvPr/>
        </p:nvGrpSpPr>
        <p:grpSpPr>
          <a:xfrm>
            <a:off x="7157277" y="652943"/>
            <a:ext cx="123967" cy="259704"/>
            <a:chOff x="12508550" y="1789325"/>
            <a:chExt cx="168525" cy="353050"/>
          </a:xfrm>
        </p:grpSpPr>
        <p:sp>
          <p:nvSpPr>
            <p:cNvPr id="536" name="Google Shape;536;p40"/>
            <p:cNvSpPr/>
            <p:nvPr/>
          </p:nvSpPr>
          <p:spPr>
            <a:xfrm>
              <a:off x="12508550" y="2047425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0"/>
                  </a:moveTo>
                  <a:cubicBezTo>
                    <a:pt x="1067" y="0"/>
                    <a:pt x="0" y="854"/>
                    <a:pt x="0" y="1877"/>
                  </a:cubicBezTo>
                  <a:cubicBezTo>
                    <a:pt x="0" y="2944"/>
                    <a:pt x="1067" y="3797"/>
                    <a:pt x="2347" y="3797"/>
                  </a:cubicBezTo>
                  <a:cubicBezTo>
                    <a:pt x="3669" y="3797"/>
                    <a:pt x="4693" y="2944"/>
                    <a:pt x="4693" y="1877"/>
                  </a:cubicBezTo>
                  <a:cubicBezTo>
                    <a:pt x="4693" y="854"/>
                    <a:pt x="3669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12593875" y="1789325"/>
              <a:ext cx="83200" cy="303975"/>
            </a:xfrm>
            <a:custGeom>
              <a:rect b="b" l="l" r="r" t="t"/>
              <a:pathLst>
                <a:path extrusionOk="0" h="12159" w="3328">
                  <a:moveTo>
                    <a:pt x="0" y="0"/>
                  </a:moveTo>
                  <a:lnTo>
                    <a:pt x="811" y="12159"/>
                  </a:lnTo>
                  <a:lnTo>
                    <a:pt x="1067" y="12116"/>
                  </a:lnTo>
                  <a:lnTo>
                    <a:pt x="427" y="2475"/>
                  </a:lnTo>
                  <a:lnTo>
                    <a:pt x="427" y="2475"/>
                  </a:lnTo>
                  <a:cubicBezTo>
                    <a:pt x="470" y="2603"/>
                    <a:pt x="555" y="2731"/>
                    <a:pt x="598" y="2859"/>
                  </a:cubicBezTo>
                  <a:cubicBezTo>
                    <a:pt x="854" y="3243"/>
                    <a:pt x="1195" y="3541"/>
                    <a:pt x="1579" y="3755"/>
                  </a:cubicBezTo>
                  <a:cubicBezTo>
                    <a:pt x="1877" y="3883"/>
                    <a:pt x="2091" y="4096"/>
                    <a:pt x="2304" y="4267"/>
                  </a:cubicBezTo>
                  <a:cubicBezTo>
                    <a:pt x="3029" y="5034"/>
                    <a:pt x="2987" y="6272"/>
                    <a:pt x="2816" y="7466"/>
                  </a:cubicBezTo>
                  <a:lnTo>
                    <a:pt x="3072" y="7509"/>
                  </a:lnTo>
                  <a:cubicBezTo>
                    <a:pt x="3243" y="6229"/>
                    <a:pt x="3328" y="4906"/>
                    <a:pt x="2475" y="4096"/>
                  </a:cubicBezTo>
                  <a:cubicBezTo>
                    <a:pt x="2261" y="3883"/>
                    <a:pt x="2005" y="3712"/>
                    <a:pt x="1749" y="3584"/>
                  </a:cubicBezTo>
                  <a:cubicBezTo>
                    <a:pt x="1365" y="3371"/>
                    <a:pt x="1067" y="3115"/>
                    <a:pt x="811" y="2773"/>
                  </a:cubicBezTo>
                  <a:cubicBezTo>
                    <a:pt x="683" y="2432"/>
                    <a:pt x="598" y="2091"/>
                    <a:pt x="555" y="1707"/>
                  </a:cubicBezTo>
                  <a:cubicBezTo>
                    <a:pt x="555" y="1280"/>
                    <a:pt x="470" y="896"/>
                    <a:pt x="299" y="5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Google Shape;538;p40"/>
          <p:cNvGrpSpPr/>
          <p:nvPr/>
        </p:nvGrpSpPr>
        <p:grpSpPr>
          <a:xfrm flipH="1">
            <a:off x="8284904" y="4210213"/>
            <a:ext cx="522225" cy="259700"/>
            <a:chOff x="-1391825" y="4240400"/>
            <a:chExt cx="522225" cy="259700"/>
          </a:xfrm>
        </p:grpSpPr>
        <p:sp>
          <p:nvSpPr>
            <p:cNvPr id="539" name="Google Shape;539;p40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40"/>
          <p:cNvGrpSpPr/>
          <p:nvPr/>
        </p:nvGrpSpPr>
        <p:grpSpPr>
          <a:xfrm flipH="1">
            <a:off x="784766" y="3788418"/>
            <a:ext cx="275004" cy="136758"/>
            <a:chOff x="-1391825" y="4240400"/>
            <a:chExt cx="522225" cy="259700"/>
          </a:xfrm>
        </p:grpSpPr>
        <p:sp>
          <p:nvSpPr>
            <p:cNvPr id="542" name="Google Shape;542;p40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Google Shape;544;p40"/>
          <p:cNvGrpSpPr/>
          <p:nvPr/>
        </p:nvGrpSpPr>
        <p:grpSpPr>
          <a:xfrm>
            <a:off x="1085675" y="4117350"/>
            <a:ext cx="167475" cy="354100"/>
            <a:chOff x="13256175" y="1380850"/>
            <a:chExt cx="167475" cy="354100"/>
          </a:xfrm>
        </p:grpSpPr>
        <p:sp>
          <p:nvSpPr>
            <p:cNvPr id="545" name="Google Shape;545;p40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0"/>
          <p:cNvGrpSpPr/>
          <p:nvPr/>
        </p:nvGrpSpPr>
        <p:grpSpPr>
          <a:xfrm>
            <a:off x="7406250" y="298850"/>
            <a:ext cx="167475" cy="354100"/>
            <a:chOff x="13256175" y="1380850"/>
            <a:chExt cx="167475" cy="354100"/>
          </a:xfrm>
        </p:grpSpPr>
        <p:sp>
          <p:nvSpPr>
            <p:cNvPr id="548" name="Google Shape;548;p40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40"/>
          <p:cNvGrpSpPr/>
          <p:nvPr/>
        </p:nvGrpSpPr>
        <p:grpSpPr>
          <a:xfrm>
            <a:off x="7816090" y="583085"/>
            <a:ext cx="614808" cy="535388"/>
            <a:chOff x="1434628" y="2199861"/>
            <a:chExt cx="363255" cy="316293"/>
          </a:xfrm>
        </p:grpSpPr>
        <p:sp>
          <p:nvSpPr>
            <p:cNvPr id="551" name="Google Shape;551;p40"/>
            <p:cNvSpPr/>
            <p:nvPr/>
          </p:nvSpPr>
          <p:spPr>
            <a:xfrm>
              <a:off x="1434628" y="2199861"/>
              <a:ext cx="363255" cy="273558"/>
            </a:xfrm>
            <a:custGeom>
              <a:rect b="b" l="l" r="r" t="t"/>
              <a:pathLst>
                <a:path extrusionOk="0" h="13654" w="18131">
                  <a:moveTo>
                    <a:pt x="2352" y="0"/>
                  </a:moveTo>
                  <a:cubicBezTo>
                    <a:pt x="1576" y="0"/>
                    <a:pt x="790" y="57"/>
                    <a:pt x="0" y="173"/>
                  </a:cubicBezTo>
                  <a:lnTo>
                    <a:pt x="85" y="728"/>
                  </a:lnTo>
                  <a:cubicBezTo>
                    <a:pt x="868" y="608"/>
                    <a:pt x="1646" y="551"/>
                    <a:pt x="2414" y="551"/>
                  </a:cubicBezTo>
                  <a:cubicBezTo>
                    <a:pt x="9894" y="551"/>
                    <a:pt x="16458" y="6032"/>
                    <a:pt x="17619" y="13654"/>
                  </a:cubicBezTo>
                  <a:lnTo>
                    <a:pt x="18131" y="13569"/>
                  </a:lnTo>
                  <a:cubicBezTo>
                    <a:pt x="16929" y="5656"/>
                    <a:pt x="10119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1451718" y="2315463"/>
              <a:ext cx="231645" cy="175066"/>
            </a:xfrm>
            <a:custGeom>
              <a:rect b="b" l="l" r="r" t="t"/>
              <a:pathLst>
                <a:path extrusionOk="0" h="8738" w="11562">
                  <a:moveTo>
                    <a:pt x="1547" y="1"/>
                  </a:moveTo>
                  <a:cubicBezTo>
                    <a:pt x="1037" y="1"/>
                    <a:pt x="520" y="40"/>
                    <a:pt x="0" y="120"/>
                  </a:cubicBezTo>
                  <a:lnTo>
                    <a:pt x="86" y="632"/>
                  </a:lnTo>
                  <a:cubicBezTo>
                    <a:pt x="558" y="562"/>
                    <a:pt x="1027" y="529"/>
                    <a:pt x="1490" y="529"/>
                  </a:cubicBezTo>
                  <a:cubicBezTo>
                    <a:pt x="6182" y="529"/>
                    <a:pt x="10312" y="3962"/>
                    <a:pt x="11050" y="8737"/>
                  </a:cubicBezTo>
                  <a:lnTo>
                    <a:pt x="11561" y="8652"/>
                  </a:lnTo>
                  <a:cubicBezTo>
                    <a:pt x="10827" y="3626"/>
                    <a:pt x="648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1465381" y="2409027"/>
              <a:ext cx="125680" cy="96028"/>
            </a:xfrm>
            <a:custGeom>
              <a:rect b="b" l="l" r="r" t="t"/>
              <a:pathLst>
                <a:path extrusionOk="0" h="4793" w="6273">
                  <a:moveTo>
                    <a:pt x="798" y="1"/>
                  </a:moveTo>
                  <a:cubicBezTo>
                    <a:pt x="536" y="1"/>
                    <a:pt x="269" y="19"/>
                    <a:pt x="1" y="57"/>
                  </a:cubicBezTo>
                  <a:lnTo>
                    <a:pt x="86" y="612"/>
                  </a:lnTo>
                  <a:cubicBezTo>
                    <a:pt x="347" y="571"/>
                    <a:pt x="606" y="551"/>
                    <a:pt x="861" y="551"/>
                  </a:cubicBezTo>
                  <a:cubicBezTo>
                    <a:pt x="3278" y="551"/>
                    <a:pt x="5370" y="2323"/>
                    <a:pt x="5717" y="4792"/>
                  </a:cubicBezTo>
                  <a:lnTo>
                    <a:pt x="6272" y="4707"/>
                  </a:lnTo>
                  <a:cubicBezTo>
                    <a:pt x="5844" y="1946"/>
                    <a:pt x="3503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1477362" y="2487584"/>
              <a:ext cx="35903" cy="28570"/>
            </a:xfrm>
            <a:custGeom>
              <a:rect b="b" l="l" r="r" t="t"/>
              <a:pathLst>
                <a:path extrusionOk="0" h="1426" w="1792">
                  <a:moveTo>
                    <a:pt x="231" y="1"/>
                  </a:moveTo>
                  <a:cubicBezTo>
                    <a:pt x="155" y="1"/>
                    <a:pt x="78" y="6"/>
                    <a:pt x="0" y="18"/>
                  </a:cubicBezTo>
                  <a:lnTo>
                    <a:pt x="86" y="530"/>
                  </a:lnTo>
                  <a:cubicBezTo>
                    <a:pt x="133" y="523"/>
                    <a:pt x="181" y="519"/>
                    <a:pt x="228" y="519"/>
                  </a:cubicBezTo>
                  <a:cubicBezTo>
                    <a:pt x="732" y="519"/>
                    <a:pt x="1202" y="919"/>
                    <a:pt x="1280" y="1426"/>
                  </a:cubicBezTo>
                  <a:lnTo>
                    <a:pt x="1792" y="1341"/>
                  </a:lnTo>
                  <a:cubicBezTo>
                    <a:pt x="1676" y="565"/>
                    <a:pt x="995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40"/>
          <p:cNvGrpSpPr/>
          <p:nvPr/>
        </p:nvGrpSpPr>
        <p:grpSpPr>
          <a:xfrm flipH="1">
            <a:off x="7890858" y="4118892"/>
            <a:ext cx="275004" cy="136758"/>
            <a:chOff x="-1391825" y="4240400"/>
            <a:chExt cx="522225" cy="259700"/>
          </a:xfrm>
        </p:grpSpPr>
        <p:sp>
          <p:nvSpPr>
            <p:cNvPr id="556" name="Google Shape;556;p40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58" name="Google Shape;558;p40"/>
          <p:cNvPicPr preferRelativeResize="0"/>
          <p:nvPr/>
        </p:nvPicPr>
        <p:blipFill rotWithShape="1">
          <a:blip r:embed="rId3">
            <a:alphaModFix/>
          </a:blip>
          <a:srcRect b="0" l="44417" r="7933" t="0"/>
          <a:stretch/>
        </p:blipFill>
        <p:spPr>
          <a:xfrm>
            <a:off x="1933025" y="1868625"/>
            <a:ext cx="2244625" cy="31421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9" name="Google Shape;55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500" y="2126588"/>
            <a:ext cx="2331551" cy="2626225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9"/>
          <p:cNvSpPr txBox="1"/>
          <p:nvPr>
            <p:ph idx="6" type="title"/>
          </p:nvPr>
        </p:nvSpPr>
        <p:spPr>
          <a:xfrm>
            <a:off x="1543050" y="108519"/>
            <a:ext cx="60579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¿Conoces los personajes?</a:t>
            </a:r>
            <a:endParaRPr/>
          </a:p>
        </p:txBody>
      </p:sp>
      <p:sp>
        <p:nvSpPr>
          <p:cNvPr id="830" name="Google Shape;830;p49"/>
          <p:cNvSpPr/>
          <p:nvPr/>
        </p:nvSpPr>
        <p:spPr>
          <a:xfrm>
            <a:off x="506500" y="1013325"/>
            <a:ext cx="2611200" cy="3511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9"/>
          <p:cNvSpPr/>
          <p:nvPr/>
        </p:nvSpPr>
        <p:spPr>
          <a:xfrm>
            <a:off x="3266400" y="1541975"/>
            <a:ext cx="2611200" cy="3511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9"/>
          <p:cNvSpPr/>
          <p:nvPr/>
        </p:nvSpPr>
        <p:spPr>
          <a:xfrm>
            <a:off x="6026300" y="957575"/>
            <a:ext cx="2611200" cy="3511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9"/>
          <p:cNvSpPr/>
          <p:nvPr/>
        </p:nvSpPr>
        <p:spPr>
          <a:xfrm>
            <a:off x="630400" y="1120275"/>
            <a:ext cx="2363400" cy="329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9"/>
          <p:cNvSpPr/>
          <p:nvPr/>
        </p:nvSpPr>
        <p:spPr>
          <a:xfrm>
            <a:off x="3390300" y="1648925"/>
            <a:ext cx="2363400" cy="329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9"/>
          <p:cNvSpPr/>
          <p:nvPr/>
        </p:nvSpPr>
        <p:spPr>
          <a:xfrm>
            <a:off x="6150200" y="1064525"/>
            <a:ext cx="2363400" cy="329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6" name="Google Shape;836;p49"/>
          <p:cNvPicPr preferRelativeResize="0"/>
          <p:nvPr/>
        </p:nvPicPr>
        <p:blipFill rotWithShape="1">
          <a:blip r:embed="rId3">
            <a:alphaModFix/>
          </a:blip>
          <a:srcRect b="50037" l="14553" r="14560" t="0"/>
          <a:stretch/>
        </p:blipFill>
        <p:spPr>
          <a:xfrm>
            <a:off x="630400" y="1636650"/>
            <a:ext cx="2363400" cy="1870200"/>
          </a:xfrm>
          <a:prstGeom prst="roundRect">
            <a:avLst>
              <a:gd fmla="val 19853" name="adj"/>
            </a:avLst>
          </a:prstGeom>
          <a:noFill/>
          <a:ln>
            <a:noFill/>
          </a:ln>
        </p:spPr>
      </p:pic>
      <p:pic>
        <p:nvPicPr>
          <p:cNvPr id="837" name="Google Shape;83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2225" y="1691550"/>
            <a:ext cx="1875600" cy="3205500"/>
          </a:xfrm>
          <a:prstGeom prst="roundRect">
            <a:avLst>
              <a:gd fmla="val 16036" name="adj"/>
            </a:avLst>
          </a:prstGeom>
          <a:noFill/>
          <a:ln>
            <a:noFill/>
          </a:ln>
        </p:spPr>
      </p:pic>
      <p:pic>
        <p:nvPicPr>
          <p:cNvPr id="838" name="Google Shape;838;p49"/>
          <p:cNvPicPr preferRelativeResize="0"/>
          <p:nvPr/>
        </p:nvPicPr>
        <p:blipFill rotWithShape="1">
          <a:blip r:embed="rId5">
            <a:alphaModFix/>
          </a:blip>
          <a:srcRect b="0" l="33046" r="14877" t="0"/>
          <a:stretch/>
        </p:blipFill>
        <p:spPr>
          <a:xfrm>
            <a:off x="6296450" y="1310525"/>
            <a:ext cx="2070900" cy="280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839" name="Google Shape;839;p49"/>
          <p:cNvSpPr/>
          <p:nvPr/>
        </p:nvSpPr>
        <p:spPr>
          <a:xfrm>
            <a:off x="567400" y="1094625"/>
            <a:ext cx="2489400" cy="3348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b="1"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40" name="Google Shape;840;p49"/>
          <p:cNvSpPr/>
          <p:nvPr/>
        </p:nvSpPr>
        <p:spPr>
          <a:xfrm>
            <a:off x="3327300" y="1619850"/>
            <a:ext cx="2489400" cy="3348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b="1"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41" name="Google Shape;841;p49"/>
          <p:cNvSpPr/>
          <p:nvPr/>
        </p:nvSpPr>
        <p:spPr>
          <a:xfrm>
            <a:off x="6087200" y="1038875"/>
            <a:ext cx="2489400" cy="3348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b="1" sz="25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0"/>
          <p:cNvSpPr txBox="1"/>
          <p:nvPr>
            <p:ph type="title"/>
          </p:nvPr>
        </p:nvSpPr>
        <p:spPr>
          <a:xfrm>
            <a:off x="1388100" y="539400"/>
            <a:ext cx="6367800" cy="4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¿Qué harías si ves una persona con este perfil?</a:t>
            </a:r>
            <a:endParaRPr sz="5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51"/>
          <p:cNvGrpSpPr/>
          <p:nvPr/>
        </p:nvGrpSpPr>
        <p:grpSpPr>
          <a:xfrm>
            <a:off x="265526" y="2452227"/>
            <a:ext cx="2864994" cy="2580408"/>
            <a:chOff x="3281851" y="1366427"/>
            <a:chExt cx="2864994" cy="2580408"/>
          </a:xfrm>
        </p:grpSpPr>
        <p:grpSp>
          <p:nvGrpSpPr>
            <p:cNvPr id="852" name="Google Shape;852;p51"/>
            <p:cNvGrpSpPr/>
            <p:nvPr/>
          </p:nvGrpSpPr>
          <p:grpSpPr>
            <a:xfrm>
              <a:off x="3281851" y="1366427"/>
              <a:ext cx="2727406" cy="2580408"/>
              <a:chOff x="3281851" y="1366427"/>
              <a:chExt cx="2727406" cy="2580408"/>
            </a:xfrm>
          </p:grpSpPr>
          <p:sp>
            <p:nvSpPr>
              <p:cNvPr id="853" name="Google Shape;853;p51"/>
              <p:cNvSpPr/>
              <p:nvPr/>
            </p:nvSpPr>
            <p:spPr>
              <a:xfrm>
                <a:off x="4675318" y="3240219"/>
                <a:ext cx="255179" cy="154751"/>
              </a:xfrm>
              <a:custGeom>
                <a:rect b="b" l="l" r="r" t="t"/>
                <a:pathLst>
                  <a:path extrusionOk="0" h="3333" w="5496">
                    <a:moveTo>
                      <a:pt x="4141" y="0"/>
                    </a:moveTo>
                    <a:cubicBezTo>
                      <a:pt x="3921" y="0"/>
                      <a:pt x="3688" y="113"/>
                      <a:pt x="3450" y="405"/>
                    </a:cubicBezTo>
                    <a:cubicBezTo>
                      <a:pt x="3161" y="756"/>
                      <a:pt x="2792" y="872"/>
                      <a:pt x="2406" y="872"/>
                    </a:cubicBezTo>
                    <a:cubicBezTo>
                      <a:pt x="1660" y="872"/>
                      <a:pt x="849" y="440"/>
                      <a:pt x="420" y="440"/>
                    </a:cubicBezTo>
                    <a:cubicBezTo>
                      <a:pt x="254" y="440"/>
                      <a:pt x="145" y="505"/>
                      <a:pt x="120" y="688"/>
                    </a:cubicBezTo>
                    <a:cubicBezTo>
                      <a:pt x="1" y="1580"/>
                      <a:pt x="2884" y="3311"/>
                      <a:pt x="3309" y="3332"/>
                    </a:cubicBezTo>
                    <a:cubicBezTo>
                      <a:pt x="3311" y="3332"/>
                      <a:pt x="3313" y="3332"/>
                      <a:pt x="3316" y="3332"/>
                    </a:cubicBezTo>
                    <a:cubicBezTo>
                      <a:pt x="3742" y="3332"/>
                      <a:pt x="5496" y="1374"/>
                      <a:pt x="5496" y="1374"/>
                    </a:cubicBezTo>
                    <a:cubicBezTo>
                      <a:pt x="5496" y="1374"/>
                      <a:pt x="4905" y="0"/>
                      <a:pt x="4141" y="0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51"/>
              <p:cNvSpPr/>
              <p:nvPr/>
            </p:nvSpPr>
            <p:spPr>
              <a:xfrm>
                <a:off x="4773332" y="2371784"/>
                <a:ext cx="974984" cy="998988"/>
              </a:xfrm>
              <a:custGeom>
                <a:rect b="b" l="l" r="r" t="t"/>
                <a:pathLst>
                  <a:path extrusionOk="0" h="21516" w="20999">
                    <a:moveTo>
                      <a:pt x="15642" y="0"/>
                    </a:moveTo>
                    <a:cubicBezTo>
                      <a:pt x="13525" y="0"/>
                      <a:pt x="7778" y="5679"/>
                      <a:pt x="4865" y="9598"/>
                    </a:cubicBezTo>
                    <a:cubicBezTo>
                      <a:pt x="3178" y="11872"/>
                      <a:pt x="1" y="18042"/>
                      <a:pt x="1" y="18042"/>
                    </a:cubicBezTo>
                    <a:cubicBezTo>
                      <a:pt x="1" y="18042"/>
                      <a:pt x="2915" y="21516"/>
                      <a:pt x="4875" y="21516"/>
                    </a:cubicBezTo>
                    <a:cubicBezTo>
                      <a:pt x="5051" y="21516"/>
                      <a:pt x="5219" y="21488"/>
                      <a:pt x="5377" y="21427"/>
                    </a:cubicBezTo>
                    <a:cubicBezTo>
                      <a:pt x="7281" y="20697"/>
                      <a:pt x="10469" y="12884"/>
                      <a:pt x="12776" y="11208"/>
                    </a:cubicBezTo>
                    <a:cubicBezTo>
                      <a:pt x="15052" y="9552"/>
                      <a:pt x="18715" y="6373"/>
                      <a:pt x="19897" y="6373"/>
                    </a:cubicBezTo>
                    <a:cubicBezTo>
                      <a:pt x="19918" y="6373"/>
                      <a:pt x="19939" y="6374"/>
                      <a:pt x="19959" y="6377"/>
                    </a:cubicBezTo>
                    <a:cubicBezTo>
                      <a:pt x="19970" y="6378"/>
                      <a:pt x="19981" y="6378"/>
                      <a:pt x="19992" y="6378"/>
                    </a:cubicBezTo>
                    <a:cubicBezTo>
                      <a:pt x="20999" y="6378"/>
                      <a:pt x="17720" y="819"/>
                      <a:pt x="15986" y="65"/>
                    </a:cubicBezTo>
                    <a:cubicBezTo>
                      <a:pt x="15886" y="21"/>
                      <a:pt x="15771" y="0"/>
                      <a:pt x="15642" y="0"/>
                    </a:cubicBezTo>
                    <a:close/>
                  </a:path>
                </a:pathLst>
              </a:custGeom>
              <a:solidFill>
                <a:srgbClr val="8F92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51"/>
              <p:cNvSpPr/>
              <p:nvPr/>
            </p:nvSpPr>
            <p:spPr>
              <a:xfrm>
                <a:off x="5649937" y="3508633"/>
                <a:ext cx="230989" cy="184234"/>
              </a:xfrm>
              <a:custGeom>
                <a:rect b="b" l="l" r="r" t="t"/>
                <a:pathLst>
                  <a:path extrusionOk="0" h="3968" w="4975">
                    <a:moveTo>
                      <a:pt x="3592" y="1"/>
                    </a:moveTo>
                    <a:cubicBezTo>
                      <a:pt x="3020" y="1"/>
                      <a:pt x="2462" y="208"/>
                      <a:pt x="2591" y="1066"/>
                    </a:cubicBezTo>
                    <a:cubicBezTo>
                      <a:pt x="2852" y="2731"/>
                      <a:pt x="1" y="3046"/>
                      <a:pt x="578" y="3732"/>
                    </a:cubicBezTo>
                    <a:cubicBezTo>
                      <a:pt x="723" y="3901"/>
                      <a:pt x="1027" y="3967"/>
                      <a:pt x="1408" y="3967"/>
                    </a:cubicBezTo>
                    <a:cubicBezTo>
                      <a:pt x="2574" y="3967"/>
                      <a:pt x="4459" y="3344"/>
                      <a:pt x="4680" y="3123"/>
                    </a:cubicBezTo>
                    <a:cubicBezTo>
                      <a:pt x="4974" y="2829"/>
                      <a:pt x="4680" y="185"/>
                      <a:pt x="4680" y="185"/>
                    </a:cubicBezTo>
                    <a:cubicBezTo>
                      <a:pt x="4680" y="185"/>
                      <a:pt x="4130" y="1"/>
                      <a:pt x="3592" y="1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51"/>
              <p:cNvSpPr/>
              <p:nvPr/>
            </p:nvSpPr>
            <p:spPr>
              <a:xfrm>
                <a:off x="5485248" y="2449927"/>
                <a:ext cx="524009" cy="1091012"/>
              </a:xfrm>
              <a:custGeom>
                <a:rect b="b" l="l" r="r" t="t"/>
                <a:pathLst>
                  <a:path extrusionOk="0" h="23498" w="11286">
                    <a:moveTo>
                      <a:pt x="3448" y="0"/>
                    </a:moveTo>
                    <a:cubicBezTo>
                      <a:pt x="2731" y="0"/>
                      <a:pt x="2115" y="75"/>
                      <a:pt x="1731" y="254"/>
                    </a:cubicBezTo>
                    <a:cubicBezTo>
                      <a:pt x="0" y="1049"/>
                      <a:pt x="370" y="9819"/>
                      <a:pt x="1415" y="14891"/>
                    </a:cubicBezTo>
                    <a:cubicBezTo>
                      <a:pt x="1981" y="17665"/>
                      <a:pt x="4462" y="23128"/>
                      <a:pt x="4462" y="23128"/>
                    </a:cubicBezTo>
                    <a:cubicBezTo>
                      <a:pt x="4462" y="23128"/>
                      <a:pt x="6121" y="23497"/>
                      <a:pt x="7721" y="23497"/>
                    </a:cubicBezTo>
                    <a:cubicBezTo>
                      <a:pt x="9001" y="23497"/>
                      <a:pt x="10243" y="23261"/>
                      <a:pt x="10567" y="22410"/>
                    </a:cubicBezTo>
                    <a:cubicBezTo>
                      <a:pt x="11285" y="20506"/>
                      <a:pt x="7607" y="12920"/>
                      <a:pt x="7890" y="10069"/>
                    </a:cubicBezTo>
                    <a:cubicBezTo>
                      <a:pt x="8184" y="7230"/>
                      <a:pt x="8249" y="2246"/>
                      <a:pt x="9087" y="1506"/>
                    </a:cubicBezTo>
                    <a:cubicBezTo>
                      <a:pt x="9731" y="921"/>
                      <a:pt x="5965" y="0"/>
                      <a:pt x="3448" y="0"/>
                    </a:cubicBezTo>
                    <a:close/>
                  </a:path>
                </a:pathLst>
              </a:custGeom>
              <a:solidFill>
                <a:srgbClr val="8F92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51"/>
              <p:cNvSpPr/>
              <p:nvPr/>
            </p:nvSpPr>
            <p:spPr>
              <a:xfrm>
                <a:off x="5263497" y="1804916"/>
                <a:ext cx="702347" cy="692921"/>
              </a:xfrm>
              <a:custGeom>
                <a:rect b="b" l="l" r="r" t="t"/>
                <a:pathLst>
                  <a:path extrusionOk="0" h="14924" w="15127">
                    <a:moveTo>
                      <a:pt x="9395" y="1"/>
                    </a:moveTo>
                    <a:cubicBezTo>
                      <a:pt x="3080" y="1"/>
                      <a:pt x="108" y="1839"/>
                      <a:pt x="108" y="1839"/>
                    </a:cubicBezTo>
                    <a:cubicBezTo>
                      <a:pt x="108" y="1839"/>
                      <a:pt x="1" y="14169"/>
                      <a:pt x="1852" y="14169"/>
                    </a:cubicBezTo>
                    <a:cubicBezTo>
                      <a:pt x="1862" y="14169"/>
                      <a:pt x="1872" y="14168"/>
                      <a:pt x="1882" y="14167"/>
                    </a:cubicBezTo>
                    <a:cubicBezTo>
                      <a:pt x="1923" y="14165"/>
                      <a:pt x="1969" y="14164"/>
                      <a:pt x="2019" y="14164"/>
                    </a:cubicBezTo>
                    <a:cubicBezTo>
                      <a:pt x="3260" y="14164"/>
                      <a:pt x="7213" y="14924"/>
                      <a:pt x="10413" y="14924"/>
                    </a:cubicBezTo>
                    <a:cubicBezTo>
                      <a:pt x="13020" y="14924"/>
                      <a:pt x="15127" y="14420"/>
                      <a:pt x="14864" y="12590"/>
                    </a:cubicBezTo>
                    <a:cubicBezTo>
                      <a:pt x="14265" y="8433"/>
                      <a:pt x="14799" y="282"/>
                      <a:pt x="11654" y="76"/>
                    </a:cubicBezTo>
                    <a:cubicBezTo>
                      <a:pt x="10858" y="24"/>
                      <a:pt x="10105" y="1"/>
                      <a:pt x="9395" y="1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51"/>
              <p:cNvSpPr/>
              <p:nvPr/>
            </p:nvSpPr>
            <p:spPr>
              <a:xfrm>
                <a:off x="5348836" y="1427437"/>
                <a:ext cx="282480" cy="249422"/>
              </a:xfrm>
              <a:custGeom>
                <a:rect b="b" l="l" r="r" t="t"/>
                <a:pathLst>
                  <a:path extrusionOk="0" h="5372" w="6084">
                    <a:moveTo>
                      <a:pt x="2516" y="0"/>
                    </a:moveTo>
                    <a:cubicBezTo>
                      <a:pt x="2121" y="0"/>
                      <a:pt x="1933" y="315"/>
                      <a:pt x="1121" y="697"/>
                    </a:cubicBezTo>
                    <a:cubicBezTo>
                      <a:pt x="44" y="1208"/>
                      <a:pt x="0" y="1469"/>
                      <a:pt x="44" y="2982"/>
                    </a:cubicBezTo>
                    <a:cubicBezTo>
                      <a:pt x="77" y="4494"/>
                      <a:pt x="273" y="4342"/>
                      <a:pt x="283" y="4397"/>
                    </a:cubicBezTo>
                    <a:cubicBezTo>
                      <a:pt x="283" y="4397"/>
                      <a:pt x="4288" y="5300"/>
                      <a:pt x="4647" y="5365"/>
                    </a:cubicBezTo>
                    <a:cubicBezTo>
                      <a:pt x="4677" y="5370"/>
                      <a:pt x="4705" y="5372"/>
                      <a:pt x="4730" y="5372"/>
                    </a:cubicBezTo>
                    <a:cubicBezTo>
                      <a:pt x="5008" y="5372"/>
                      <a:pt x="5080" y="5108"/>
                      <a:pt x="5289" y="4690"/>
                    </a:cubicBezTo>
                    <a:cubicBezTo>
                      <a:pt x="5528" y="4245"/>
                      <a:pt x="5267" y="4027"/>
                      <a:pt x="5452" y="3396"/>
                    </a:cubicBezTo>
                    <a:cubicBezTo>
                      <a:pt x="6084" y="1208"/>
                      <a:pt x="3874" y="458"/>
                      <a:pt x="3025" y="120"/>
                    </a:cubicBezTo>
                    <a:cubicBezTo>
                      <a:pt x="2810" y="37"/>
                      <a:pt x="2651" y="0"/>
                      <a:pt x="2516" y="0"/>
                    </a:cubicBezTo>
                    <a:close/>
                  </a:path>
                </a:pathLst>
              </a:custGeom>
              <a:solidFill>
                <a:srgbClr val="E2AA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51"/>
              <p:cNvSpPr/>
              <p:nvPr/>
            </p:nvSpPr>
            <p:spPr>
              <a:xfrm>
                <a:off x="5336671" y="1520065"/>
                <a:ext cx="261494" cy="341864"/>
              </a:xfrm>
              <a:custGeom>
                <a:rect b="b" l="l" r="r" t="t"/>
                <a:pathLst>
                  <a:path extrusionOk="0" h="7363" w="5632">
                    <a:moveTo>
                      <a:pt x="2520" y="0"/>
                    </a:moveTo>
                    <a:cubicBezTo>
                      <a:pt x="2133" y="0"/>
                      <a:pt x="1691" y="98"/>
                      <a:pt x="1220" y="378"/>
                    </a:cubicBezTo>
                    <a:cubicBezTo>
                      <a:pt x="1" y="1096"/>
                      <a:pt x="186" y="3447"/>
                      <a:pt x="622" y="4154"/>
                    </a:cubicBezTo>
                    <a:cubicBezTo>
                      <a:pt x="1079" y="4895"/>
                      <a:pt x="1461" y="5059"/>
                      <a:pt x="1755" y="5059"/>
                    </a:cubicBezTo>
                    <a:cubicBezTo>
                      <a:pt x="1990" y="5059"/>
                      <a:pt x="2168" y="4954"/>
                      <a:pt x="2283" y="4954"/>
                    </a:cubicBezTo>
                    <a:cubicBezTo>
                      <a:pt x="2349" y="4954"/>
                      <a:pt x="2394" y="4989"/>
                      <a:pt x="2417" y="5101"/>
                    </a:cubicBezTo>
                    <a:cubicBezTo>
                      <a:pt x="2460" y="5297"/>
                      <a:pt x="2755" y="5710"/>
                      <a:pt x="2460" y="6907"/>
                    </a:cubicBezTo>
                    <a:cubicBezTo>
                      <a:pt x="2384" y="7223"/>
                      <a:pt x="2784" y="7362"/>
                      <a:pt x="3303" y="7362"/>
                    </a:cubicBezTo>
                    <a:cubicBezTo>
                      <a:pt x="4264" y="7362"/>
                      <a:pt x="5632" y="6885"/>
                      <a:pt x="5115" y="6178"/>
                    </a:cubicBezTo>
                    <a:cubicBezTo>
                      <a:pt x="4322" y="5101"/>
                      <a:pt x="5551" y="2097"/>
                      <a:pt x="4017" y="519"/>
                    </a:cubicBezTo>
                    <a:cubicBezTo>
                      <a:pt x="4017" y="519"/>
                      <a:pt x="3413" y="0"/>
                      <a:pt x="2520" y="0"/>
                    </a:cubicBezTo>
                    <a:close/>
                  </a:path>
                </a:pathLst>
              </a:custGeom>
              <a:solidFill>
                <a:srgbClr val="E3B1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51"/>
              <p:cNvSpPr/>
              <p:nvPr/>
            </p:nvSpPr>
            <p:spPr>
              <a:xfrm>
                <a:off x="5413513" y="1670918"/>
                <a:ext cx="53116" cy="40580"/>
              </a:xfrm>
              <a:custGeom>
                <a:rect b="b" l="l" r="r" t="t"/>
                <a:pathLst>
                  <a:path extrusionOk="0" h="874" w="1144">
                    <a:moveTo>
                      <a:pt x="992" y="0"/>
                    </a:moveTo>
                    <a:cubicBezTo>
                      <a:pt x="828" y="0"/>
                      <a:pt x="487" y="62"/>
                      <a:pt x="251" y="111"/>
                    </a:cubicBezTo>
                    <a:cubicBezTo>
                      <a:pt x="109" y="132"/>
                      <a:pt x="0" y="165"/>
                      <a:pt x="0" y="165"/>
                    </a:cubicBezTo>
                    <a:cubicBezTo>
                      <a:pt x="0" y="165"/>
                      <a:pt x="0" y="873"/>
                      <a:pt x="510" y="873"/>
                    </a:cubicBezTo>
                    <a:cubicBezTo>
                      <a:pt x="521" y="873"/>
                      <a:pt x="533" y="873"/>
                      <a:pt x="544" y="872"/>
                    </a:cubicBezTo>
                    <a:cubicBezTo>
                      <a:pt x="1088" y="829"/>
                      <a:pt x="1143" y="121"/>
                      <a:pt x="1088" y="24"/>
                    </a:cubicBezTo>
                    <a:cubicBezTo>
                      <a:pt x="1083" y="7"/>
                      <a:pt x="1047" y="0"/>
                      <a:pt x="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51"/>
              <p:cNvSpPr/>
              <p:nvPr/>
            </p:nvSpPr>
            <p:spPr>
              <a:xfrm>
                <a:off x="5472805" y="1587946"/>
                <a:ext cx="138222" cy="100010"/>
              </a:xfrm>
              <a:custGeom>
                <a:rect b="b" l="l" r="r" t="t"/>
                <a:pathLst>
                  <a:path extrusionOk="0" h="2154" w="2977">
                    <a:moveTo>
                      <a:pt x="1656" y="1"/>
                    </a:moveTo>
                    <a:cubicBezTo>
                      <a:pt x="1640" y="1"/>
                      <a:pt x="1624" y="2"/>
                      <a:pt x="1607" y="4"/>
                    </a:cubicBezTo>
                    <a:cubicBezTo>
                      <a:pt x="878" y="113"/>
                      <a:pt x="867" y="875"/>
                      <a:pt x="867" y="875"/>
                    </a:cubicBezTo>
                    <a:cubicBezTo>
                      <a:pt x="867" y="875"/>
                      <a:pt x="1" y="2154"/>
                      <a:pt x="1311" y="2154"/>
                    </a:cubicBezTo>
                    <a:cubicBezTo>
                      <a:pt x="1363" y="2154"/>
                      <a:pt x="1418" y="2152"/>
                      <a:pt x="1477" y="2147"/>
                    </a:cubicBezTo>
                    <a:cubicBezTo>
                      <a:pt x="2976" y="2052"/>
                      <a:pt x="2365" y="1"/>
                      <a:pt x="1656" y="1"/>
                    </a:cubicBezTo>
                    <a:close/>
                  </a:path>
                </a:pathLst>
              </a:custGeom>
              <a:solidFill>
                <a:srgbClr val="E3B1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51"/>
              <p:cNvSpPr/>
              <p:nvPr/>
            </p:nvSpPr>
            <p:spPr>
              <a:xfrm>
                <a:off x="5453908" y="1516351"/>
                <a:ext cx="172348" cy="199649"/>
              </a:xfrm>
              <a:custGeom>
                <a:rect b="b" l="l" r="r" t="t"/>
                <a:pathLst>
                  <a:path extrusionOk="0" h="4300" w="3712">
                    <a:moveTo>
                      <a:pt x="1" y="1"/>
                    </a:moveTo>
                    <a:cubicBezTo>
                      <a:pt x="1" y="1"/>
                      <a:pt x="447" y="284"/>
                      <a:pt x="653" y="730"/>
                    </a:cubicBezTo>
                    <a:cubicBezTo>
                      <a:pt x="838" y="1150"/>
                      <a:pt x="1186" y="2455"/>
                      <a:pt x="1571" y="2455"/>
                    </a:cubicBezTo>
                    <a:cubicBezTo>
                      <a:pt x="1595" y="2455"/>
                      <a:pt x="1620" y="2449"/>
                      <a:pt x="1644" y="2438"/>
                    </a:cubicBezTo>
                    <a:cubicBezTo>
                      <a:pt x="2007" y="2276"/>
                      <a:pt x="1691" y="1670"/>
                      <a:pt x="2092" y="1670"/>
                    </a:cubicBezTo>
                    <a:cubicBezTo>
                      <a:pt x="2149" y="1670"/>
                      <a:pt x="2219" y="1682"/>
                      <a:pt x="2308" y="1709"/>
                    </a:cubicBezTo>
                    <a:cubicBezTo>
                      <a:pt x="3026" y="1938"/>
                      <a:pt x="2863" y="3505"/>
                      <a:pt x="2046" y="3515"/>
                    </a:cubicBezTo>
                    <a:cubicBezTo>
                      <a:pt x="2046" y="3515"/>
                      <a:pt x="2018" y="4299"/>
                      <a:pt x="2328" y="4299"/>
                    </a:cubicBezTo>
                    <a:cubicBezTo>
                      <a:pt x="2349" y="4299"/>
                      <a:pt x="2371" y="4296"/>
                      <a:pt x="2395" y="4288"/>
                    </a:cubicBezTo>
                    <a:cubicBezTo>
                      <a:pt x="2765" y="4158"/>
                      <a:pt x="3712" y="2035"/>
                      <a:pt x="2242" y="893"/>
                    </a:cubicBezTo>
                    <a:cubicBezTo>
                      <a:pt x="1306" y="16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AA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51"/>
              <p:cNvSpPr/>
              <p:nvPr/>
            </p:nvSpPr>
            <p:spPr>
              <a:xfrm>
                <a:off x="4616212" y="1970069"/>
                <a:ext cx="739723" cy="546481"/>
              </a:xfrm>
              <a:custGeom>
                <a:rect b="b" l="l" r="r" t="t"/>
                <a:pathLst>
                  <a:path extrusionOk="0" h="11770" w="15932">
                    <a:moveTo>
                      <a:pt x="13037" y="1"/>
                    </a:moveTo>
                    <a:cubicBezTo>
                      <a:pt x="13037" y="1"/>
                      <a:pt x="9293" y="5561"/>
                      <a:pt x="7705" y="6366"/>
                    </a:cubicBezTo>
                    <a:cubicBezTo>
                      <a:pt x="6127" y="7172"/>
                      <a:pt x="0" y="11089"/>
                      <a:pt x="131" y="11340"/>
                    </a:cubicBezTo>
                    <a:cubicBezTo>
                      <a:pt x="151" y="11379"/>
                      <a:pt x="194" y="11396"/>
                      <a:pt x="253" y="11396"/>
                    </a:cubicBezTo>
                    <a:cubicBezTo>
                      <a:pt x="569" y="11396"/>
                      <a:pt x="1328" y="10915"/>
                      <a:pt x="1328" y="10915"/>
                    </a:cubicBezTo>
                    <a:lnTo>
                      <a:pt x="1698" y="10915"/>
                    </a:lnTo>
                    <a:cubicBezTo>
                      <a:pt x="1698" y="10915"/>
                      <a:pt x="2764" y="11645"/>
                      <a:pt x="3287" y="11764"/>
                    </a:cubicBezTo>
                    <a:cubicBezTo>
                      <a:pt x="3301" y="11768"/>
                      <a:pt x="3318" y="11769"/>
                      <a:pt x="3339" y="11769"/>
                    </a:cubicBezTo>
                    <a:cubicBezTo>
                      <a:pt x="4050" y="11769"/>
                      <a:pt x="8395" y="9614"/>
                      <a:pt x="10077" y="9033"/>
                    </a:cubicBezTo>
                    <a:cubicBezTo>
                      <a:pt x="11808" y="8445"/>
                      <a:pt x="15931" y="2917"/>
                      <a:pt x="15931" y="2917"/>
                    </a:cubicBezTo>
                    <a:lnTo>
                      <a:pt x="13037" y="1"/>
                    </a:lnTo>
                    <a:close/>
                  </a:path>
                </a:pathLst>
              </a:custGeom>
              <a:solidFill>
                <a:srgbClr val="E3B1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51"/>
              <p:cNvSpPr/>
              <p:nvPr/>
            </p:nvSpPr>
            <p:spPr>
              <a:xfrm>
                <a:off x="5051264" y="1844289"/>
                <a:ext cx="382722" cy="469825"/>
              </a:xfrm>
              <a:custGeom>
                <a:rect b="b" l="l" r="r" t="t"/>
                <a:pathLst>
                  <a:path extrusionOk="0" h="10119" w="8243">
                    <a:moveTo>
                      <a:pt x="7218" y="1"/>
                    </a:moveTo>
                    <a:cubicBezTo>
                      <a:pt x="7193" y="1"/>
                      <a:pt x="7166" y="4"/>
                      <a:pt x="7139" y="11"/>
                    </a:cubicBezTo>
                    <a:cubicBezTo>
                      <a:pt x="5985" y="316"/>
                      <a:pt x="3417" y="979"/>
                      <a:pt x="0" y="5844"/>
                    </a:cubicBezTo>
                    <a:cubicBezTo>
                      <a:pt x="0" y="5844"/>
                      <a:pt x="2611" y="10118"/>
                      <a:pt x="3573" y="10118"/>
                    </a:cubicBezTo>
                    <a:cubicBezTo>
                      <a:pt x="3611" y="10118"/>
                      <a:pt x="3646" y="10112"/>
                      <a:pt x="3678" y="10098"/>
                    </a:cubicBezTo>
                    <a:cubicBezTo>
                      <a:pt x="4527" y="9728"/>
                      <a:pt x="7879" y="6997"/>
                      <a:pt x="7683" y="6323"/>
                    </a:cubicBezTo>
                    <a:cubicBezTo>
                      <a:pt x="7481" y="5653"/>
                      <a:pt x="8242" y="1"/>
                      <a:pt x="7218" y="1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51"/>
              <p:cNvSpPr/>
              <p:nvPr/>
            </p:nvSpPr>
            <p:spPr>
              <a:xfrm>
                <a:off x="5283137" y="1366427"/>
                <a:ext cx="231964" cy="238929"/>
              </a:xfrm>
              <a:custGeom>
                <a:rect b="b" l="l" r="r" t="t"/>
                <a:pathLst>
                  <a:path extrusionOk="0" h="5146" w="4996">
                    <a:moveTo>
                      <a:pt x="2327" y="0"/>
                    </a:moveTo>
                    <a:cubicBezTo>
                      <a:pt x="2268" y="0"/>
                      <a:pt x="2214" y="39"/>
                      <a:pt x="2177" y="128"/>
                    </a:cubicBezTo>
                    <a:cubicBezTo>
                      <a:pt x="1992" y="585"/>
                      <a:pt x="904" y="1543"/>
                      <a:pt x="447" y="3034"/>
                    </a:cubicBezTo>
                    <a:cubicBezTo>
                      <a:pt x="0" y="4524"/>
                      <a:pt x="1448" y="5145"/>
                      <a:pt x="1448" y="5145"/>
                    </a:cubicBezTo>
                    <a:cubicBezTo>
                      <a:pt x="2416" y="1847"/>
                      <a:pt x="4865" y="1968"/>
                      <a:pt x="4365" y="1315"/>
                    </a:cubicBezTo>
                    <a:cubicBezTo>
                      <a:pt x="3853" y="662"/>
                      <a:pt x="4996" y="955"/>
                      <a:pt x="4212" y="422"/>
                    </a:cubicBezTo>
                    <a:cubicBezTo>
                      <a:pt x="4059" y="318"/>
                      <a:pt x="3906" y="276"/>
                      <a:pt x="3758" y="276"/>
                    </a:cubicBezTo>
                    <a:cubicBezTo>
                      <a:pt x="3149" y="276"/>
                      <a:pt x="2634" y="988"/>
                      <a:pt x="2634" y="988"/>
                    </a:cubicBezTo>
                    <a:cubicBezTo>
                      <a:pt x="2886" y="605"/>
                      <a:pt x="2562" y="0"/>
                      <a:pt x="2327" y="0"/>
                    </a:cubicBezTo>
                    <a:close/>
                  </a:path>
                </a:pathLst>
              </a:custGeom>
              <a:solidFill>
                <a:srgbClr val="E2AA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51"/>
              <p:cNvSpPr/>
              <p:nvPr/>
            </p:nvSpPr>
            <p:spPr>
              <a:xfrm>
                <a:off x="5440304" y="2529369"/>
                <a:ext cx="89424" cy="184513"/>
              </a:xfrm>
              <a:custGeom>
                <a:rect b="b" l="l" r="r" t="t"/>
                <a:pathLst>
                  <a:path extrusionOk="0" h="3974" w="1926">
                    <a:moveTo>
                      <a:pt x="337" y="1"/>
                    </a:moveTo>
                    <a:lnTo>
                      <a:pt x="337" y="1"/>
                    </a:lnTo>
                    <a:cubicBezTo>
                      <a:pt x="0" y="992"/>
                      <a:pt x="489" y="2439"/>
                      <a:pt x="772" y="3309"/>
                    </a:cubicBezTo>
                    <a:cubicBezTo>
                      <a:pt x="849" y="3527"/>
                      <a:pt x="914" y="3712"/>
                      <a:pt x="925" y="3810"/>
                    </a:cubicBezTo>
                    <a:cubicBezTo>
                      <a:pt x="958" y="3952"/>
                      <a:pt x="1067" y="3973"/>
                      <a:pt x="1099" y="3973"/>
                    </a:cubicBezTo>
                    <a:lnTo>
                      <a:pt x="1110" y="3973"/>
                    </a:lnTo>
                    <a:cubicBezTo>
                      <a:pt x="1251" y="3962"/>
                      <a:pt x="1382" y="3962"/>
                      <a:pt x="1926" y="469"/>
                    </a:cubicBezTo>
                    <a:lnTo>
                      <a:pt x="1621" y="426"/>
                    </a:lnTo>
                    <a:cubicBezTo>
                      <a:pt x="1480" y="1383"/>
                      <a:pt x="1251" y="2689"/>
                      <a:pt x="1099" y="3342"/>
                    </a:cubicBezTo>
                    <a:cubicBezTo>
                      <a:pt x="1088" y="3299"/>
                      <a:pt x="1077" y="3255"/>
                      <a:pt x="1055" y="3212"/>
                    </a:cubicBezTo>
                    <a:cubicBezTo>
                      <a:pt x="805" y="2439"/>
                      <a:pt x="315" y="992"/>
                      <a:pt x="620" y="99"/>
                    </a:cubicBez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51"/>
              <p:cNvSpPr/>
              <p:nvPr/>
            </p:nvSpPr>
            <p:spPr>
              <a:xfrm>
                <a:off x="4817302" y="3152372"/>
                <a:ext cx="198628" cy="171837"/>
              </a:xfrm>
              <a:custGeom>
                <a:rect b="b" l="l" r="r" t="t"/>
                <a:pathLst>
                  <a:path extrusionOk="0" h="3701" w="4278">
                    <a:moveTo>
                      <a:pt x="240" y="1"/>
                    </a:moveTo>
                    <a:lnTo>
                      <a:pt x="0" y="185"/>
                    </a:lnTo>
                    <a:cubicBezTo>
                      <a:pt x="99" y="316"/>
                      <a:pt x="2372" y="3331"/>
                      <a:pt x="4222" y="3701"/>
                    </a:cubicBezTo>
                    <a:lnTo>
                      <a:pt x="4277" y="3407"/>
                    </a:lnTo>
                    <a:cubicBezTo>
                      <a:pt x="2547" y="3058"/>
                      <a:pt x="261" y="33"/>
                      <a:pt x="2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51"/>
              <p:cNvSpPr/>
              <p:nvPr/>
            </p:nvSpPr>
            <p:spPr>
              <a:xfrm>
                <a:off x="5709553" y="3411547"/>
                <a:ext cx="246125" cy="59709"/>
              </a:xfrm>
              <a:custGeom>
                <a:rect b="b" l="l" r="r" t="t"/>
                <a:pathLst>
                  <a:path extrusionOk="0" h="1286" w="5301">
                    <a:moveTo>
                      <a:pt x="5202" y="1"/>
                    </a:moveTo>
                    <a:cubicBezTo>
                      <a:pt x="3265" y="687"/>
                      <a:pt x="34" y="980"/>
                      <a:pt x="1" y="980"/>
                    </a:cubicBezTo>
                    <a:lnTo>
                      <a:pt x="34" y="1285"/>
                    </a:lnTo>
                    <a:cubicBezTo>
                      <a:pt x="66" y="1275"/>
                      <a:pt x="3331" y="992"/>
                      <a:pt x="5301" y="284"/>
                    </a:cubicBezTo>
                    <a:lnTo>
                      <a:pt x="52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51"/>
              <p:cNvSpPr/>
              <p:nvPr/>
            </p:nvSpPr>
            <p:spPr>
              <a:xfrm>
                <a:off x="5259876" y="1968072"/>
                <a:ext cx="47080" cy="276398"/>
              </a:xfrm>
              <a:custGeom>
                <a:rect b="b" l="l" r="r" t="t"/>
                <a:pathLst>
                  <a:path extrusionOk="0" h="5953" w="1014">
                    <a:moveTo>
                      <a:pt x="719" y="0"/>
                    </a:moveTo>
                    <a:cubicBezTo>
                      <a:pt x="709" y="22"/>
                      <a:pt x="1" y="2448"/>
                      <a:pt x="447" y="5952"/>
                    </a:cubicBezTo>
                    <a:lnTo>
                      <a:pt x="752" y="5909"/>
                    </a:lnTo>
                    <a:cubicBezTo>
                      <a:pt x="306" y="2482"/>
                      <a:pt x="1002" y="109"/>
                      <a:pt x="1013" y="87"/>
                    </a:cubicBez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51"/>
              <p:cNvSpPr/>
              <p:nvPr/>
            </p:nvSpPr>
            <p:spPr>
              <a:xfrm>
                <a:off x="4636549" y="3508725"/>
                <a:ext cx="277326" cy="188877"/>
              </a:xfrm>
              <a:custGeom>
                <a:rect b="b" l="l" r="r" t="t"/>
                <a:pathLst>
                  <a:path extrusionOk="0" h="4068" w="5973">
                    <a:moveTo>
                      <a:pt x="2830" y="0"/>
                    </a:moveTo>
                    <a:cubicBezTo>
                      <a:pt x="2160" y="0"/>
                      <a:pt x="85" y="846"/>
                      <a:pt x="85" y="846"/>
                    </a:cubicBezTo>
                    <a:cubicBezTo>
                      <a:pt x="85" y="846"/>
                      <a:pt x="1" y="2802"/>
                      <a:pt x="1035" y="2802"/>
                    </a:cubicBezTo>
                    <a:cubicBezTo>
                      <a:pt x="1181" y="2802"/>
                      <a:pt x="1349" y="2763"/>
                      <a:pt x="1543" y="2674"/>
                    </a:cubicBezTo>
                    <a:cubicBezTo>
                      <a:pt x="1730" y="2588"/>
                      <a:pt x="1920" y="2551"/>
                      <a:pt x="2111" y="2551"/>
                    </a:cubicBezTo>
                    <a:cubicBezTo>
                      <a:pt x="3332" y="2551"/>
                      <a:pt x="4589" y="4067"/>
                      <a:pt x="5207" y="4067"/>
                    </a:cubicBezTo>
                    <a:cubicBezTo>
                      <a:pt x="5310" y="4067"/>
                      <a:pt x="5396" y="4025"/>
                      <a:pt x="5460" y="3926"/>
                    </a:cubicBezTo>
                    <a:cubicBezTo>
                      <a:pt x="5972" y="3153"/>
                      <a:pt x="3360" y="237"/>
                      <a:pt x="2990" y="30"/>
                    </a:cubicBezTo>
                    <a:cubicBezTo>
                      <a:pt x="2955" y="10"/>
                      <a:pt x="2900" y="0"/>
                      <a:pt x="2830" y="0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51"/>
              <p:cNvSpPr/>
              <p:nvPr/>
            </p:nvSpPr>
            <p:spPr>
              <a:xfrm>
                <a:off x="4051852" y="3464013"/>
                <a:ext cx="624483" cy="321110"/>
              </a:xfrm>
              <a:custGeom>
                <a:rect b="b" l="l" r="r" t="t"/>
                <a:pathLst>
                  <a:path extrusionOk="0" h="6916" w="13450">
                    <a:moveTo>
                      <a:pt x="11460" y="1"/>
                    </a:moveTo>
                    <a:cubicBezTo>
                      <a:pt x="8226" y="1"/>
                      <a:pt x="969" y="533"/>
                      <a:pt x="511" y="960"/>
                    </a:cubicBezTo>
                    <a:cubicBezTo>
                      <a:pt x="0" y="1429"/>
                      <a:pt x="436" y="4389"/>
                      <a:pt x="337" y="5857"/>
                    </a:cubicBezTo>
                    <a:cubicBezTo>
                      <a:pt x="287" y="6536"/>
                      <a:pt x="3080" y="6915"/>
                      <a:pt x="6100" y="6915"/>
                    </a:cubicBezTo>
                    <a:cubicBezTo>
                      <a:pt x="9616" y="6915"/>
                      <a:pt x="13439" y="6401"/>
                      <a:pt x="13439" y="5248"/>
                    </a:cubicBezTo>
                    <a:cubicBezTo>
                      <a:pt x="13449" y="301"/>
                      <a:pt x="12647" y="20"/>
                      <a:pt x="12464" y="20"/>
                    </a:cubicBezTo>
                    <a:cubicBezTo>
                      <a:pt x="12441" y="20"/>
                      <a:pt x="12428" y="24"/>
                      <a:pt x="12428" y="24"/>
                    </a:cubicBezTo>
                    <a:cubicBezTo>
                      <a:pt x="12175" y="8"/>
                      <a:pt x="11846" y="1"/>
                      <a:pt x="11460" y="1"/>
                    </a:cubicBezTo>
                    <a:close/>
                  </a:path>
                </a:pathLst>
              </a:custGeom>
              <a:solidFill>
                <a:srgbClr val="E2AA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51"/>
              <p:cNvSpPr/>
              <p:nvPr/>
            </p:nvSpPr>
            <p:spPr>
              <a:xfrm>
                <a:off x="4711766" y="3728620"/>
                <a:ext cx="277373" cy="188274"/>
              </a:xfrm>
              <a:custGeom>
                <a:rect b="b" l="l" r="r" t="t"/>
                <a:pathLst>
                  <a:path extrusionOk="0" h="4055" w="5974">
                    <a:moveTo>
                      <a:pt x="2830" y="1"/>
                    </a:moveTo>
                    <a:cubicBezTo>
                      <a:pt x="2166" y="1"/>
                      <a:pt x="75" y="866"/>
                      <a:pt x="75" y="866"/>
                    </a:cubicBezTo>
                    <a:cubicBezTo>
                      <a:pt x="75" y="866"/>
                      <a:pt x="1" y="2807"/>
                      <a:pt x="1025" y="2807"/>
                    </a:cubicBezTo>
                    <a:cubicBezTo>
                      <a:pt x="1174" y="2807"/>
                      <a:pt x="1346" y="2766"/>
                      <a:pt x="1545" y="2672"/>
                    </a:cubicBezTo>
                    <a:cubicBezTo>
                      <a:pt x="1731" y="2586"/>
                      <a:pt x="1921" y="2548"/>
                      <a:pt x="2113" y="2548"/>
                    </a:cubicBezTo>
                    <a:cubicBezTo>
                      <a:pt x="3329" y="2548"/>
                      <a:pt x="4594" y="4055"/>
                      <a:pt x="5210" y="4055"/>
                    </a:cubicBezTo>
                    <a:cubicBezTo>
                      <a:pt x="5314" y="4055"/>
                      <a:pt x="5399" y="4012"/>
                      <a:pt x="5462" y="3913"/>
                    </a:cubicBezTo>
                    <a:cubicBezTo>
                      <a:pt x="5973" y="3140"/>
                      <a:pt x="3351" y="235"/>
                      <a:pt x="2981" y="28"/>
                    </a:cubicBezTo>
                    <a:cubicBezTo>
                      <a:pt x="2947" y="9"/>
                      <a:pt x="2895" y="1"/>
                      <a:pt x="2830" y="1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51"/>
              <p:cNvSpPr/>
              <p:nvPr/>
            </p:nvSpPr>
            <p:spPr>
              <a:xfrm>
                <a:off x="3281851" y="2550077"/>
                <a:ext cx="508316" cy="617565"/>
              </a:xfrm>
              <a:custGeom>
                <a:rect b="b" l="l" r="r" t="t"/>
                <a:pathLst>
                  <a:path extrusionOk="0" h="13301" w="10948">
                    <a:moveTo>
                      <a:pt x="4743" y="1"/>
                    </a:moveTo>
                    <a:cubicBezTo>
                      <a:pt x="4736" y="1"/>
                      <a:pt x="4730" y="1"/>
                      <a:pt x="4723" y="2"/>
                    </a:cubicBezTo>
                    <a:cubicBezTo>
                      <a:pt x="4179" y="34"/>
                      <a:pt x="0" y="8935"/>
                      <a:pt x="2709" y="12712"/>
                    </a:cubicBezTo>
                    <a:cubicBezTo>
                      <a:pt x="3007" y="13129"/>
                      <a:pt x="3547" y="13300"/>
                      <a:pt x="4208" y="13300"/>
                    </a:cubicBezTo>
                    <a:cubicBezTo>
                      <a:pt x="6394" y="13300"/>
                      <a:pt x="9905" y="11423"/>
                      <a:pt x="10382" y="10328"/>
                    </a:cubicBezTo>
                    <a:cubicBezTo>
                      <a:pt x="10948" y="8989"/>
                      <a:pt x="9798" y="5748"/>
                      <a:pt x="8113" y="5748"/>
                    </a:cubicBezTo>
                    <a:cubicBezTo>
                      <a:pt x="8018" y="5748"/>
                      <a:pt x="7922" y="5758"/>
                      <a:pt x="7824" y="5779"/>
                    </a:cubicBezTo>
                    <a:lnTo>
                      <a:pt x="5550" y="7815"/>
                    </a:lnTo>
                    <a:cubicBezTo>
                      <a:pt x="5550" y="7815"/>
                      <a:pt x="6061" y="2330"/>
                      <a:pt x="6051" y="1165"/>
                    </a:cubicBezTo>
                    <a:cubicBezTo>
                      <a:pt x="6051" y="902"/>
                      <a:pt x="6001" y="800"/>
                      <a:pt x="5924" y="800"/>
                    </a:cubicBezTo>
                    <a:cubicBezTo>
                      <a:pt x="5656" y="800"/>
                      <a:pt x="5060" y="2026"/>
                      <a:pt x="5060" y="2026"/>
                    </a:cubicBezTo>
                    <a:cubicBezTo>
                      <a:pt x="5060" y="2026"/>
                      <a:pt x="5604" y="807"/>
                      <a:pt x="5202" y="807"/>
                    </a:cubicBezTo>
                    <a:cubicBezTo>
                      <a:pt x="5197" y="807"/>
                      <a:pt x="5193" y="807"/>
                      <a:pt x="5189" y="807"/>
                    </a:cubicBezTo>
                    <a:cubicBezTo>
                      <a:pt x="4818" y="807"/>
                      <a:pt x="4552" y="1254"/>
                      <a:pt x="4519" y="1312"/>
                    </a:cubicBezTo>
                    <a:lnTo>
                      <a:pt x="4519" y="1312"/>
                    </a:lnTo>
                    <a:cubicBezTo>
                      <a:pt x="4573" y="1215"/>
                      <a:pt x="5239" y="1"/>
                      <a:pt x="4743" y="1"/>
                    </a:cubicBezTo>
                    <a:close/>
                  </a:path>
                </a:pathLst>
              </a:custGeom>
              <a:solidFill>
                <a:srgbClr val="A454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51"/>
              <p:cNvSpPr/>
              <p:nvPr/>
            </p:nvSpPr>
            <p:spPr>
              <a:xfrm>
                <a:off x="3749683" y="3089459"/>
                <a:ext cx="1069608" cy="857376"/>
              </a:xfrm>
              <a:custGeom>
                <a:rect b="b" l="l" r="r" t="t"/>
                <a:pathLst>
                  <a:path extrusionOk="0" h="18466" w="23037">
                    <a:moveTo>
                      <a:pt x="9480" y="1"/>
                    </a:moveTo>
                    <a:cubicBezTo>
                      <a:pt x="7205" y="1"/>
                      <a:pt x="4685" y="779"/>
                      <a:pt x="3440" y="2346"/>
                    </a:cubicBezTo>
                    <a:cubicBezTo>
                      <a:pt x="1633" y="4621"/>
                      <a:pt x="1" y="14860"/>
                      <a:pt x="1002" y="16014"/>
                    </a:cubicBezTo>
                    <a:cubicBezTo>
                      <a:pt x="1789" y="16910"/>
                      <a:pt x="3515" y="17185"/>
                      <a:pt x="5337" y="17185"/>
                    </a:cubicBezTo>
                    <a:cubicBezTo>
                      <a:pt x="5634" y="17185"/>
                      <a:pt x="5934" y="17177"/>
                      <a:pt x="6233" y="17164"/>
                    </a:cubicBezTo>
                    <a:lnTo>
                      <a:pt x="6233" y="17164"/>
                    </a:lnTo>
                    <a:cubicBezTo>
                      <a:pt x="7002" y="18188"/>
                      <a:pt x="8976" y="18466"/>
                      <a:pt x="11428" y="18466"/>
                    </a:cubicBezTo>
                    <a:cubicBezTo>
                      <a:pt x="14329" y="18466"/>
                      <a:pt x="17898" y="18077"/>
                      <a:pt x="20926" y="18077"/>
                    </a:cubicBezTo>
                    <a:cubicBezTo>
                      <a:pt x="21359" y="18077"/>
                      <a:pt x="21781" y="18085"/>
                      <a:pt x="22189" y="18103"/>
                    </a:cubicBezTo>
                    <a:cubicBezTo>
                      <a:pt x="22191" y="18103"/>
                      <a:pt x="22194" y="18103"/>
                      <a:pt x="22196" y="18103"/>
                    </a:cubicBezTo>
                    <a:cubicBezTo>
                      <a:pt x="22886" y="18103"/>
                      <a:pt x="23036" y="13214"/>
                      <a:pt x="22527" y="12161"/>
                    </a:cubicBezTo>
                    <a:cubicBezTo>
                      <a:pt x="21787" y="10616"/>
                      <a:pt x="14637" y="11694"/>
                      <a:pt x="14735" y="10802"/>
                    </a:cubicBezTo>
                    <a:cubicBezTo>
                      <a:pt x="14953" y="8560"/>
                      <a:pt x="14942" y="4805"/>
                      <a:pt x="13973" y="2019"/>
                    </a:cubicBezTo>
                    <a:cubicBezTo>
                      <a:pt x="13506" y="676"/>
                      <a:pt x="11599" y="1"/>
                      <a:pt x="9480" y="1"/>
                    </a:cubicBezTo>
                    <a:close/>
                  </a:path>
                </a:pathLst>
              </a:custGeom>
              <a:solidFill>
                <a:srgbClr val="E2AA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51"/>
              <p:cNvSpPr/>
              <p:nvPr/>
            </p:nvSpPr>
            <p:spPr>
              <a:xfrm>
                <a:off x="3568837" y="2619491"/>
                <a:ext cx="858026" cy="725747"/>
              </a:xfrm>
              <a:custGeom>
                <a:rect b="b" l="l" r="r" t="t"/>
                <a:pathLst>
                  <a:path extrusionOk="0" h="15631" w="18480">
                    <a:moveTo>
                      <a:pt x="7862" y="0"/>
                    </a:moveTo>
                    <a:cubicBezTo>
                      <a:pt x="7144" y="0"/>
                      <a:pt x="6594" y="252"/>
                      <a:pt x="5920" y="422"/>
                    </a:cubicBezTo>
                    <a:cubicBezTo>
                      <a:pt x="2721" y="1227"/>
                      <a:pt x="522" y="6080"/>
                      <a:pt x="1251" y="7788"/>
                    </a:cubicBezTo>
                    <a:cubicBezTo>
                      <a:pt x="1251" y="7788"/>
                      <a:pt x="0" y="10204"/>
                      <a:pt x="2601" y="11043"/>
                    </a:cubicBezTo>
                    <a:cubicBezTo>
                      <a:pt x="5190" y="11891"/>
                      <a:pt x="4581" y="12620"/>
                      <a:pt x="5985" y="15374"/>
                    </a:cubicBezTo>
                    <a:cubicBezTo>
                      <a:pt x="6074" y="15546"/>
                      <a:pt x="6568" y="15631"/>
                      <a:pt x="7308" y="15631"/>
                    </a:cubicBezTo>
                    <a:cubicBezTo>
                      <a:pt x="10540" y="15631"/>
                      <a:pt x="18480" y="14014"/>
                      <a:pt x="17966" y="11021"/>
                    </a:cubicBezTo>
                    <a:cubicBezTo>
                      <a:pt x="17411" y="7810"/>
                      <a:pt x="14941" y="4023"/>
                      <a:pt x="11883" y="1815"/>
                    </a:cubicBezTo>
                    <a:cubicBezTo>
                      <a:pt x="9910" y="390"/>
                      <a:pt x="8756" y="0"/>
                      <a:pt x="7862" y="0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51"/>
              <p:cNvSpPr/>
              <p:nvPr/>
            </p:nvSpPr>
            <p:spPr>
              <a:xfrm>
                <a:off x="3564798" y="2704551"/>
                <a:ext cx="244733" cy="465182"/>
              </a:xfrm>
              <a:custGeom>
                <a:rect b="b" l="l" r="r" t="t"/>
                <a:pathLst>
                  <a:path extrusionOk="0" h="10019" w="5271">
                    <a:moveTo>
                      <a:pt x="3621" y="0"/>
                    </a:moveTo>
                    <a:cubicBezTo>
                      <a:pt x="3608" y="0"/>
                      <a:pt x="3594" y="2"/>
                      <a:pt x="3580" y="4"/>
                    </a:cubicBezTo>
                    <a:cubicBezTo>
                      <a:pt x="2590" y="222"/>
                      <a:pt x="0" y="3867"/>
                      <a:pt x="0" y="3867"/>
                    </a:cubicBezTo>
                    <a:cubicBezTo>
                      <a:pt x="0" y="3867"/>
                      <a:pt x="1123" y="10019"/>
                      <a:pt x="2116" y="10019"/>
                    </a:cubicBezTo>
                    <a:cubicBezTo>
                      <a:pt x="2144" y="10019"/>
                      <a:pt x="2171" y="10014"/>
                      <a:pt x="2198" y="10005"/>
                    </a:cubicBezTo>
                    <a:cubicBezTo>
                      <a:pt x="2949" y="9755"/>
                      <a:pt x="4288" y="9199"/>
                      <a:pt x="4799" y="8101"/>
                    </a:cubicBezTo>
                    <a:cubicBezTo>
                      <a:pt x="5271" y="7071"/>
                      <a:pt x="4590" y="0"/>
                      <a:pt x="3621" y="0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51"/>
              <p:cNvSpPr/>
              <p:nvPr/>
            </p:nvSpPr>
            <p:spPr>
              <a:xfrm>
                <a:off x="3458147" y="2403032"/>
                <a:ext cx="296131" cy="264837"/>
              </a:xfrm>
              <a:custGeom>
                <a:rect b="b" l="l" r="r" t="t"/>
                <a:pathLst>
                  <a:path extrusionOk="0" h="5704" w="6378">
                    <a:moveTo>
                      <a:pt x="3359" y="1"/>
                    </a:moveTo>
                    <a:cubicBezTo>
                      <a:pt x="2441" y="1"/>
                      <a:pt x="1709" y="808"/>
                      <a:pt x="861" y="1667"/>
                    </a:cubicBezTo>
                    <a:cubicBezTo>
                      <a:pt x="1" y="2548"/>
                      <a:pt x="44" y="2809"/>
                      <a:pt x="632" y="4257"/>
                    </a:cubicBezTo>
                    <a:cubicBezTo>
                      <a:pt x="1209" y="5704"/>
                      <a:pt x="1328" y="5486"/>
                      <a:pt x="1361" y="5541"/>
                    </a:cubicBezTo>
                    <a:cubicBezTo>
                      <a:pt x="1361" y="5541"/>
                      <a:pt x="5562" y="4985"/>
                      <a:pt x="5920" y="4920"/>
                    </a:cubicBezTo>
                    <a:cubicBezTo>
                      <a:pt x="6280" y="4844"/>
                      <a:pt x="6236" y="4561"/>
                      <a:pt x="6312" y="4039"/>
                    </a:cubicBezTo>
                    <a:cubicBezTo>
                      <a:pt x="6377" y="3517"/>
                      <a:pt x="5801" y="3386"/>
                      <a:pt x="5997" y="2733"/>
                    </a:cubicBezTo>
                    <a:cubicBezTo>
                      <a:pt x="6182" y="2080"/>
                      <a:pt x="5671" y="1210"/>
                      <a:pt x="5006" y="1198"/>
                    </a:cubicBezTo>
                    <a:cubicBezTo>
                      <a:pt x="4343" y="1188"/>
                      <a:pt x="4332" y="23"/>
                      <a:pt x="3396" y="1"/>
                    </a:cubicBezTo>
                    <a:cubicBezTo>
                      <a:pt x="3384" y="1"/>
                      <a:pt x="3371" y="1"/>
                      <a:pt x="3359" y="1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51"/>
              <p:cNvSpPr/>
              <p:nvPr/>
            </p:nvSpPr>
            <p:spPr>
              <a:xfrm>
                <a:off x="3475837" y="2512840"/>
                <a:ext cx="366565" cy="316513"/>
              </a:xfrm>
              <a:custGeom>
                <a:rect b="b" l="l" r="r" t="t"/>
                <a:pathLst>
                  <a:path extrusionOk="0" h="6817" w="7895">
                    <a:moveTo>
                      <a:pt x="2901" y="0"/>
                    </a:moveTo>
                    <a:cubicBezTo>
                      <a:pt x="2340" y="0"/>
                      <a:pt x="1566" y="181"/>
                      <a:pt x="915" y="988"/>
                    </a:cubicBezTo>
                    <a:cubicBezTo>
                      <a:pt x="1" y="2109"/>
                      <a:pt x="1012" y="4308"/>
                      <a:pt x="1687" y="4840"/>
                    </a:cubicBezTo>
                    <a:cubicBezTo>
                      <a:pt x="2238" y="5274"/>
                      <a:pt x="2631" y="5407"/>
                      <a:pt x="2917" y="5407"/>
                    </a:cubicBezTo>
                    <a:cubicBezTo>
                      <a:pt x="3371" y="5407"/>
                      <a:pt x="3559" y="5073"/>
                      <a:pt x="3687" y="5073"/>
                    </a:cubicBezTo>
                    <a:cubicBezTo>
                      <a:pt x="3711" y="5073"/>
                      <a:pt x="3733" y="5085"/>
                      <a:pt x="3755" y="5113"/>
                    </a:cubicBezTo>
                    <a:cubicBezTo>
                      <a:pt x="3755" y="5113"/>
                      <a:pt x="4321" y="5189"/>
                      <a:pt x="4908" y="6320"/>
                    </a:cubicBezTo>
                    <a:cubicBezTo>
                      <a:pt x="5094" y="6673"/>
                      <a:pt x="5347" y="6816"/>
                      <a:pt x="5620" y="6816"/>
                    </a:cubicBezTo>
                    <a:cubicBezTo>
                      <a:pt x="6626" y="6816"/>
                      <a:pt x="7895" y="4863"/>
                      <a:pt x="6987" y="4264"/>
                    </a:cubicBezTo>
                    <a:cubicBezTo>
                      <a:pt x="5834" y="3502"/>
                      <a:pt x="5703" y="1097"/>
                      <a:pt x="3668" y="118"/>
                    </a:cubicBezTo>
                    <a:cubicBezTo>
                      <a:pt x="3668" y="118"/>
                      <a:pt x="3353" y="0"/>
                      <a:pt x="2901" y="0"/>
                    </a:cubicBezTo>
                    <a:close/>
                  </a:path>
                </a:pathLst>
              </a:custGeom>
              <a:solidFill>
                <a:srgbClr val="8F4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51"/>
              <p:cNvSpPr/>
              <p:nvPr/>
            </p:nvSpPr>
            <p:spPr>
              <a:xfrm>
                <a:off x="3652876" y="2550124"/>
                <a:ext cx="123457" cy="107578"/>
              </a:xfrm>
              <a:custGeom>
                <a:rect b="b" l="l" r="r" t="t"/>
                <a:pathLst>
                  <a:path extrusionOk="0" h="2317" w="2659">
                    <a:moveTo>
                      <a:pt x="888" y="0"/>
                    </a:moveTo>
                    <a:cubicBezTo>
                      <a:pt x="823" y="0"/>
                      <a:pt x="760" y="14"/>
                      <a:pt x="703" y="44"/>
                    </a:cubicBezTo>
                    <a:cubicBezTo>
                      <a:pt x="29" y="403"/>
                      <a:pt x="290" y="1143"/>
                      <a:pt x="290" y="1143"/>
                    </a:cubicBezTo>
                    <a:cubicBezTo>
                      <a:pt x="290" y="1143"/>
                      <a:pt x="0" y="2317"/>
                      <a:pt x="761" y="2317"/>
                    </a:cubicBezTo>
                    <a:cubicBezTo>
                      <a:pt x="909" y="2317"/>
                      <a:pt x="1097" y="2272"/>
                      <a:pt x="1335" y="2166"/>
                    </a:cubicBezTo>
                    <a:cubicBezTo>
                      <a:pt x="2658" y="1579"/>
                      <a:pt x="1589" y="0"/>
                      <a:pt x="888" y="0"/>
                    </a:cubicBezTo>
                    <a:close/>
                  </a:path>
                </a:pathLst>
              </a:custGeom>
              <a:solidFill>
                <a:srgbClr val="8F4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51"/>
              <p:cNvSpPr/>
              <p:nvPr/>
            </p:nvSpPr>
            <p:spPr>
              <a:xfrm>
                <a:off x="3569301" y="2510936"/>
                <a:ext cx="202156" cy="145604"/>
              </a:xfrm>
              <a:custGeom>
                <a:rect b="b" l="l" r="r" t="t"/>
                <a:pathLst>
                  <a:path extrusionOk="0" h="3136" w="4354">
                    <a:moveTo>
                      <a:pt x="1204" y="1"/>
                    </a:moveTo>
                    <a:cubicBezTo>
                      <a:pt x="525" y="1"/>
                      <a:pt x="1" y="126"/>
                      <a:pt x="1" y="126"/>
                    </a:cubicBezTo>
                    <a:cubicBezTo>
                      <a:pt x="1" y="126"/>
                      <a:pt x="534" y="235"/>
                      <a:pt x="882" y="583"/>
                    </a:cubicBezTo>
                    <a:cubicBezTo>
                      <a:pt x="1201" y="902"/>
                      <a:pt x="1932" y="1942"/>
                      <a:pt x="2321" y="1942"/>
                    </a:cubicBezTo>
                    <a:cubicBezTo>
                      <a:pt x="2370" y="1942"/>
                      <a:pt x="2413" y="1926"/>
                      <a:pt x="2449" y="1889"/>
                    </a:cubicBezTo>
                    <a:cubicBezTo>
                      <a:pt x="2786" y="1551"/>
                      <a:pt x="2068" y="986"/>
                      <a:pt x="2841" y="942"/>
                    </a:cubicBezTo>
                    <a:cubicBezTo>
                      <a:pt x="2849" y="942"/>
                      <a:pt x="2857" y="942"/>
                      <a:pt x="2865" y="942"/>
                    </a:cubicBezTo>
                    <a:cubicBezTo>
                      <a:pt x="3621" y="942"/>
                      <a:pt x="3997" y="2480"/>
                      <a:pt x="3222" y="2782"/>
                    </a:cubicBezTo>
                    <a:cubicBezTo>
                      <a:pt x="3222" y="2782"/>
                      <a:pt x="3540" y="3135"/>
                      <a:pt x="3835" y="3135"/>
                    </a:cubicBezTo>
                    <a:cubicBezTo>
                      <a:pt x="3906" y="3135"/>
                      <a:pt x="3975" y="3115"/>
                      <a:pt x="4038" y="3064"/>
                    </a:cubicBezTo>
                    <a:cubicBezTo>
                      <a:pt x="4353" y="2814"/>
                      <a:pt x="4310" y="757"/>
                      <a:pt x="2482" y="180"/>
                    </a:cubicBezTo>
                    <a:cubicBezTo>
                      <a:pt x="2052" y="44"/>
                      <a:pt x="1601" y="1"/>
                      <a:pt x="1204" y="1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51"/>
              <p:cNvSpPr/>
              <p:nvPr/>
            </p:nvSpPr>
            <p:spPr>
              <a:xfrm>
                <a:off x="3787570" y="2637041"/>
                <a:ext cx="314656" cy="303559"/>
              </a:xfrm>
              <a:custGeom>
                <a:rect b="b" l="l" r="r" t="t"/>
                <a:pathLst>
                  <a:path extrusionOk="0" h="6538" w="6777">
                    <a:moveTo>
                      <a:pt x="2218" y="0"/>
                    </a:moveTo>
                    <a:cubicBezTo>
                      <a:pt x="2114" y="0"/>
                      <a:pt x="2006" y="4"/>
                      <a:pt x="1894" y="11"/>
                    </a:cubicBezTo>
                    <a:cubicBezTo>
                      <a:pt x="600" y="87"/>
                      <a:pt x="55" y="2318"/>
                      <a:pt x="1" y="3548"/>
                    </a:cubicBezTo>
                    <a:cubicBezTo>
                      <a:pt x="1" y="3548"/>
                      <a:pt x="3473" y="6537"/>
                      <a:pt x="4299" y="6537"/>
                    </a:cubicBezTo>
                    <a:cubicBezTo>
                      <a:pt x="4324" y="6537"/>
                      <a:pt x="4345" y="6535"/>
                      <a:pt x="4365" y="6529"/>
                    </a:cubicBezTo>
                    <a:cubicBezTo>
                      <a:pt x="5046" y="6338"/>
                      <a:pt x="6776" y="0"/>
                      <a:pt x="2218" y="0"/>
                    </a:cubicBezTo>
                    <a:close/>
                  </a:path>
                </a:pathLst>
              </a:custGeom>
              <a:solidFill>
                <a:srgbClr val="3B3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51"/>
              <p:cNvSpPr/>
              <p:nvPr/>
            </p:nvSpPr>
            <p:spPr>
              <a:xfrm>
                <a:off x="3643961" y="2497564"/>
                <a:ext cx="346275" cy="659399"/>
              </a:xfrm>
              <a:custGeom>
                <a:rect b="b" l="l" r="r" t="t"/>
                <a:pathLst>
                  <a:path extrusionOk="0" h="14202" w="7458">
                    <a:moveTo>
                      <a:pt x="1081" y="1"/>
                    </a:moveTo>
                    <a:cubicBezTo>
                      <a:pt x="740" y="1"/>
                      <a:pt x="1481" y="816"/>
                      <a:pt x="1853" y="1204"/>
                    </a:cubicBezTo>
                    <a:lnTo>
                      <a:pt x="1853" y="1204"/>
                    </a:lnTo>
                    <a:cubicBezTo>
                      <a:pt x="1604" y="965"/>
                      <a:pt x="1142" y="574"/>
                      <a:pt x="613" y="371"/>
                    </a:cubicBezTo>
                    <a:cubicBezTo>
                      <a:pt x="543" y="343"/>
                      <a:pt x="492" y="330"/>
                      <a:pt x="457" y="330"/>
                    </a:cubicBezTo>
                    <a:cubicBezTo>
                      <a:pt x="95" y="330"/>
                      <a:pt x="1396" y="1677"/>
                      <a:pt x="1396" y="1677"/>
                    </a:cubicBezTo>
                    <a:cubicBezTo>
                      <a:pt x="1396" y="1677"/>
                      <a:pt x="351" y="772"/>
                      <a:pt x="88" y="772"/>
                    </a:cubicBezTo>
                    <a:cubicBezTo>
                      <a:pt x="1" y="772"/>
                      <a:pt x="0" y="873"/>
                      <a:pt x="155" y="1143"/>
                    </a:cubicBezTo>
                    <a:cubicBezTo>
                      <a:pt x="232" y="1285"/>
                      <a:pt x="646" y="1742"/>
                      <a:pt x="656" y="2166"/>
                    </a:cubicBezTo>
                    <a:cubicBezTo>
                      <a:pt x="754" y="5082"/>
                      <a:pt x="547" y="12232"/>
                      <a:pt x="2974" y="13712"/>
                    </a:cubicBezTo>
                    <a:cubicBezTo>
                      <a:pt x="3540" y="14055"/>
                      <a:pt x="4037" y="14201"/>
                      <a:pt x="4473" y="14201"/>
                    </a:cubicBezTo>
                    <a:cubicBezTo>
                      <a:pt x="6939" y="14201"/>
                      <a:pt x="7458" y="9533"/>
                      <a:pt x="7458" y="9533"/>
                    </a:cubicBezTo>
                    <a:lnTo>
                      <a:pt x="5027" y="8103"/>
                    </a:lnTo>
                    <a:lnTo>
                      <a:pt x="5027" y="8103"/>
                    </a:lnTo>
                    <a:cubicBezTo>
                      <a:pt x="4418" y="5988"/>
                      <a:pt x="3199" y="2275"/>
                      <a:pt x="3094" y="1861"/>
                    </a:cubicBezTo>
                    <a:cubicBezTo>
                      <a:pt x="2745" y="534"/>
                      <a:pt x="1494" y="11"/>
                      <a:pt x="1091" y="1"/>
                    </a:cubicBezTo>
                    <a:cubicBezTo>
                      <a:pt x="1088" y="1"/>
                      <a:pt x="1084" y="1"/>
                      <a:pt x="1081" y="1"/>
                    </a:cubicBezTo>
                    <a:close/>
                  </a:path>
                </a:pathLst>
              </a:custGeom>
              <a:solidFill>
                <a:srgbClr val="A454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51"/>
              <p:cNvSpPr/>
              <p:nvPr/>
            </p:nvSpPr>
            <p:spPr>
              <a:xfrm>
                <a:off x="3930065" y="3511140"/>
                <a:ext cx="104653" cy="369351"/>
              </a:xfrm>
              <a:custGeom>
                <a:rect b="b" l="l" r="r" t="t"/>
                <a:pathLst>
                  <a:path extrusionOk="0" h="7955" w="2254">
                    <a:moveTo>
                      <a:pt x="305" y="0"/>
                    </a:moveTo>
                    <a:lnTo>
                      <a:pt x="0" y="11"/>
                    </a:lnTo>
                    <a:cubicBezTo>
                      <a:pt x="12" y="305"/>
                      <a:pt x="251" y="7161"/>
                      <a:pt x="2133" y="7955"/>
                    </a:cubicBezTo>
                    <a:lnTo>
                      <a:pt x="2253" y="7683"/>
                    </a:lnTo>
                    <a:cubicBezTo>
                      <a:pt x="839" y="7084"/>
                      <a:pt x="370" y="1937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51"/>
              <p:cNvSpPr/>
              <p:nvPr/>
            </p:nvSpPr>
            <p:spPr>
              <a:xfrm>
                <a:off x="4025061" y="2728973"/>
                <a:ext cx="53116" cy="210235"/>
              </a:xfrm>
              <a:custGeom>
                <a:rect b="b" l="l" r="r" t="t"/>
                <a:pathLst>
                  <a:path extrusionOk="0" h="4528" w="1144">
                    <a:moveTo>
                      <a:pt x="980" y="1"/>
                    </a:moveTo>
                    <a:lnTo>
                      <a:pt x="686" y="33"/>
                    </a:lnTo>
                    <a:cubicBezTo>
                      <a:pt x="839" y="1459"/>
                      <a:pt x="12" y="4419"/>
                      <a:pt x="0" y="4441"/>
                    </a:cubicBezTo>
                    <a:lnTo>
                      <a:pt x="283" y="4528"/>
                    </a:lnTo>
                    <a:cubicBezTo>
                      <a:pt x="327" y="4408"/>
                      <a:pt x="1143" y="1491"/>
                      <a:pt x="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51"/>
              <p:cNvSpPr/>
              <p:nvPr/>
            </p:nvSpPr>
            <p:spPr>
              <a:xfrm>
                <a:off x="3859305" y="3368645"/>
                <a:ext cx="71827" cy="104142"/>
              </a:xfrm>
              <a:custGeom>
                <a:rect b="b" l="l" r="r" t="t"/>
                <a:pathLst>
                  <a:path extrusionOk="0" h="2243" w="1547">
                    <a:moveTo>
                      <a:pt x="284" y="0"/>
                    </a:moveTo>
                    <a:lnTo>
                      <a:pt x="1" y="98"/>
                    </a:lnTo>
                    <a:cubicBezTo>
                      <a:pt x="56" y="272"/>
                      <a:pt x="600" y="1839"/>
                      <a:pt x="980" y="2166"/>
                    </a:cubicBezTo>
                    <a:cubicBezTo>
                      <a:pt x="1046" y="2220"/>
                      <a:pt x="1100" y="2242"/>
                      <a:pt x="1144" y="2242"/>
                    </a:cubicBezTo>
                    <a:cubicBezTo>
                      <a:pt x="1187" y="2242"/>
                      <a:pt x="1220" y="2220"/>
                      <a:pt x="1241" y="2209"/>
                    </a:cubicBezTo>
                    <a:cubicBezTo>
                      <a:pt x="1328" y="2166"/>
                      <a:pt x="1546" y="2046"/>
                      <a:pt x="1231" y="22"/>
                    </a:cubicBezTo>
                    <a:lnTo>
                      <a:pt x="937" y="76"/>
                    </a:lnTo>
                    <a:cubicBezTo>
                      <a:pt x="1035" y="740"/>
                      <a:pt x="1111" y="1513"/>
                      <a:pt x="1089" y="1839"/>
                    </a:cubicBezTo>
                    <a:cubicBezTo>
                      <a:pt x="839" y="1491"/>
                      <a:pt x="480" y="566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51"/>
              <p:cNvSpPr/>
              <p:nvPr/>
            </p:nvSpPr>
            <p:spPr>
              <a:xfrm>
                <a:off x="4703083" y="3627819"/>
                <a:ext cx="36448" cy="247147"/>
              </a:xfrm>
              <a:custGeom>
                <a:rect b="b" l="l" r="r" t="t"/>
                <a:pathLst>
                  <a:path extrusionOk="0" h="5323" w="785">
                    <a:moveTo>
                      <a:pt x="219" y="1"/>
                    </a:moveTo>
                    <a:lnTo>
                      <a:pt x="1" y="208"/>
                    </a:lnTo>
                    <a:cubicBezTo>
                      <a:pt x="600" y="882"/>
                      <a:pt x="491" y="4114"/>
                      <a:pt x="393" y="5289"/>
                    </a:cubicBezTo>
                    <a:lnTo>
                      <a:pt x="697" y="5322"/>
                    </a:lnTo>
                    <a:cubicBezTo>
                      <a:pt x="697" y="5311"/>
                      <a:pt x="784" y="4212"/>
                      <a:pt x="774" y="3037"/>
                    </a:cubicBezTo>
                    <a:cubicBezTo>
                      <a:pt x="763" y="1415"/>
                      <a:pt x="578" y="404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7" name="Google Shape;887;p51"/>
            <p:cNvSpPr/>
            <p:nvPr/>
          </p:nvSpPr>
          <p:spPr>
            <a:xfrm rot="-9273964">
              <a:off x="5665251" y="2152988"/>
              <a:ext cx="393804" cy="497697"/>
            </a:xfrm>
            <a:custGeom>
              <a:rect b="b" l="l" r="r" t="t"/>
              <a:pathLst>
                <a:path extrusionOk="0" h="11593" w="9173">
                  <a:moveTo>
                    <a:pt x="1090" y="1"/>
                  </a:moveTo>
                  <a:cubicBezTo>
                    <a:pt x="1012" y="1"/>
                    <a:pt x="932" y="8"/>
                    <a:pt x="849" y="24"/>
                  </a:cubicBezTo>
                  <a:cubicBezTo>
                    <a:pt x="386" y="110"/>
                    <a:pt x="941" y="483"/>
                    <a:pt x="1381" y="732"/>
                  </a:cubicBezTo>
                  <a:lnTo>
                    <a:pt x="1381" y="732"/>
                  </a:lnTo>
                  <a:cubicBezTo>
                    <a:pt x="1104" y="600"/>
                    <a:pt x="754" y="460"/>
                    <a:pt x="512" y="460"/>
                  </a:cubicBezTo>
                  <a:cubicBezTo>
                    <a:pt x="438" y="460"/>
                    <a:pt x="375" y="473"/>
                    <a:pt x="326" y="503"/>
                  </a:cubicBezTo>
                  <a:cubicBezTo>
                    <a:pt x="3" y="705"/>
                    <a:pt x="1201" y="1574"/>
                    <a:pt x="1136" y="1574"/>
                  </a:cubicBezTo>
                  <a:cubicBezTo>
                    <a:pt x="1132" y="1574"/>
                    <a:pt x="1119" y="1569"/>
                    <a:pt x="1098" y="1558"/>
                  </a:cubicBezTo>
                  <a:cubicBezTo>
                    <a:pt x="830" y="1421"/>
                    <a:pt x="310" y="1119"/>
                    <a:pt x="133" y="1119"/>
                  </a:cubicBezTo>
                  <a:cubicBezTo>
                    <a:pt x="1" y="1119"/>
                    <a:pt x="57" y="1285"/>
                    <a:pt x="544" y="1809"/>
                  </a:cubicBezTo>
                  <a:cubicBezTo>
                    <a:pt x="1670" y="3043"/>
                    <a:pt x="3927" y="11592"/>
                    <a:pt x="5900" y="11592"/>
                  </a:cubicBezTo>
                  <a:cubicBezTo>
                    <a:pt x="5910" y="11592"/>
                    <a:pt x="5920" y="11592"/>
                    <a:pt x="5930" y="11592"/>
                  </a:cubicBezTo>
                  <a:cubicBezTo>
                    <a:pt x="9173" y="11439"/>
                    <a:pt x="8346" y="7522"/>
                    <a:pt x="8346" y="7522"/>
                  </a:cubicBezTo>
                  <a:cubicBezTo>
                    <a:pt x="8389" y="6194"/>
                    <a:pt x="4058" y="1972"/>
                    <a:pt x="3384" y="1776"/>
                  </a:cubicBezTo>
                  <a:cubicBezTo>
                    <a:pt x="2753" y="1583"/>
                    <a:pt x="2208" y="1"/>
                    <a:pt x="1090" y="1"/>
                  </a:cubicBezTo>
                  <a:close/>
                </a:path>
              </a:pathLst>
            </a:custGeom>
            <a:solidFill>
              <a:srgbClr val="E3B1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51"/>
          <p:cNvGrpSpPr/>
          <p:nvPr/>
        </p:nvGrpSpPr>
        <p:grpSpPr>
          <a:xfrm>
            <a:off x="5769182" y="2788138"/>
            <a:ext cx="2629012" cy="2096497"/>
            <a:chOff x="3655550" y="1732116"/>
            <a:chExt cx="2061647" cy="1644182"/>
          </a:xfrm>
        </p:grpSpPr>
        <p:sp>
          <p:nvSpPr>
            <p:cNvPr id="889" name="Google Shape;889;p51"/>
            <p:cNvSpPr/>
            <p:nvPr/>
          </p:nvSpPr>
          <p:spPr>
            <a:xfrm>
              <a:off x="4667639" y="2865525"/>
              <a:ext cx="737937" cy="369364"/>
            </a:xfrm>
            <a:custGeom>
              <a:rect b="b" l="l" r="r" t="t"/>
              <a:pathLst>
                <a:path extrusionOk="0" h="7925" w="15833">
                  <a:moveTo>
                    <a:pt x="3558" y="1"/>
                  </a:moveTo>
                  <a:cubicBezTo>
                    <a:pt x="2970" y="1"/>
                    <a:pt x="2377" y="44"/>
                    <a:pt x="1812" y="183"/>
                  </a:cubicBezTo>
                  <a:cubicBezTo>
                    <a:pt x="1249" y="315"/>
                    <a:pt x="648" y="543"/>
                    <a:pt x="300" y="1023"/>
                  </a:cubicBezTo>
                  <a:cubicBezTo>
                    <a:pt x="0" y="1431"/>
                    <a:pt x="60" y="2008"/>
                    <a:pt x="432" y="2355"/>
                  </a:cubicBezTo>
                  <a:cubicBezTo>
                    <a:pt x="804" y="2691"/>
                    <a:pt x="1321" y="2776"/>
                    <a:pt x="1801" y="2835"/>
                  </a:cubicBezTo>
                  <a:cubicBezTo>
                    <a:pt x="2484" y="2896"/>
                    <a:pt x="3145" y="3003"/>
                    <a:pt x="3817" y="3160"/>
                  </a:cubicBezTo>
                  <a:cubicBezTo>
                    <a:pt x="4273" y="3280"/>
                    <a:pt x="4885" y="3388"/>
                    <a:pt x="5210" y="3772"/>
                  </a:cubicBezTo>
                  <a:cubicBezTo>
                    <a:pt x="5557" y="4180"/>
                    <a:pt x="5101" y="4612"/>
                    <a:pt x="4850" y="4924"/>
                  </a:cubicBezTo>
                  <a:cubicBezTo>
                    <a:pt x="4477" y="5369"/>
                    <a:pt x="4129" y="5993"/>
                    <a:pt x="4466" y="6556"/>
                  </a:cubicBezTo>
                  <a:cubicBezTo>
                    <a:pt x="4700" y="6965"/>
                    <a:pt x="5082" y="7102"/>
                    <a:pt x="5509" y="7102"/>
                  </a:cubicBezTo>
                  <a:cubicBezTo>
                    <a:pt x="6174" y="7102"/>
                    <a:pt x="6950" y="6770"/>
                    <a:pt x="7454" y="6617"/>
                  </a:cubicBezTo>
                  <a:cubicBezTo>
                    <a:pt x="8243" y="6386"/>
                    <a:pt x="9071" y="6181"/>
                    <a:pt x="9887" y="6181"/>
                  </a:cubicBezTo>
                  <a:cubicBezTo>
                    <a:pt x="10474" y="6181"/>
                    <a:pt x="11054" y="6287"/>
                    <a:pt x="11607" y="6569"/>
                  </a:cubicBezTo>
                  <a:cubicBezTo>
                    <a:pt x="12581" y="7065"/>
                    <a:pt x="13601" y="7925"/>
                    <a:pt x="14727" y="7925"/>
                  </a:cubicBezTo>
                  <a:cubicBezTo>
                    <a:pt x="14990" y="7925"/>
                    <a:pt x="15258" y="7878"/>
                    <a:pt x="15533" y="7769"/>
                  </a:cubicBezTo>
                  <a:cubicBezTo>
                    <a:pt x="15701" y="7697"/>
                    <a:pt x="15832" y="7541"/>
                    <a:pt x="15773" y="7337"/>
                  </a:cubicBezTo>
                  <a:cubicBezTo>
                    <a:pt x="15733" y="7208"/>
                    <a:pt x="15586" y="7079"/>
                    <a:pt x="15442" y="7079"/>
                  </a:cubicBezTo>
                  <a:cubicBezTo>
                    <a:pt x="15411" y="7079"/>
                    <a:pt x="15381" y="7085"/>
                    <a:pt x="15352" y="7097"/>
                  </a:cubicBezTo>
                  <a:cubicBezTo>
                    <a:pt x="15135" y="7184"/>
                    <a:pt x="14921" y="7222"/>
                    <a:pt x="14710" y="7222"/>
                  </a:cubicBezTo>
                  <a:cubicBezTo>
                    <a:pt x="13790" y="7222"/>
                    <a:pt x="12931" y="6506"/>
                    <a:pt x="12159" y="6076"/>
                  </a:cubicBezTo>
                  <a:cubicBezTo>
                    <a:pt x="11423" y="5664"/>
                    <a:pt x="10644" y="5493"/>
                    <a:pt x="9845" y="5493"/>
                  </a:cubicBezTo>
                  <a:cubicBezTo>
                    <a:pt x="9433" y="5493"/>
                    <a:pt x="9015" y="5539"/>
                    <a:pt x="8595" y="5620"/>
                  </a:cubicBezTo>
                  <a:cubicBezTo>
                    <a:pt x="7958" y="5740"/>
                    <a:pt x="7346" y="5921"/>
                    <a:pt x="6734" y="6113"/>
                  </a:cubicBezTo>
                  <a:cubicBezTo>
                    <a:pt x="6366" y="6228"/>
                    <a:pt x="5961" y="6399"/>
                    <a:pt x="5559" y="6399"/>
                  </a:cubicBezTo>
                  <a:cubicBezTo>
                    <a:pt x="5503" y="6399"/>
                    <a:pt x="5446" y="6396"/>
                    <a:pt x="5389" y="6388"/>
                  </a:cubicBezTo>
                  <a:cubicBezTo>
                    <a:pt x="4837" y="6305"/>
                    <a:pt x="5053" y="5777"/>
                    <a:pt x="5293" y="5465"/>
                  </a:cubicBezTo>
                  <a:cubicBezTo>
                    <a:pt x="5629" y="5044"/>
                    <a:pt x="6050" y="4648"/>
                    <a:pt x="6037" y="4060"/>
                  </a:cubicBezTo>
                  <a:cubicBezTo>
                    <a:pt x="6002" y="2920"/>
                    <a:pt x="4549" y="2608"/>
                    <a:pt x="3673" y="2416"/>
                  </a:cubicBezTo>
                  <a:cubicBezTo>
                    <a:pt x="3037" y="2283"/>
                    <a:pt x="2388" y="2211"/>
                    <a:pt x="1740" y="2128"/>
                  </a:cubicBezTo>
                  <a:cubicBezTo>
                    <a:pt x="1465" y="2091"/>
                    <a:pt x="961" y="2032"/>
                    <a:pt x="828" y="1744"/>
                  </a:cubicBezTo>
                  <a:cubicBezTo>
                    <a:pt x="624" y="1311"/>
                    <a:pt x="1417" y="1023"/>
                    <a:pt x="1692" y="939"/>
                  </a:cubicBezTo>
                  <a:cubicBezTo>
                    <a:pt x="2268" y="759"/>
                    <a:pt x="2857" y="699"/>
                    <a:pt x="3457" y="699"/>
                  </a:cubicBezTo>
                  <a:cubicBezTo>
                    <a:pt x="4057" y="699"/>
                    <a:pt x="4658" y="735"/>
                    <a:pt x="5245" y="831"/>
                  </a:cubicBezTo>
                  <a:cubicBezTo>
                    <a:pt x="5725" y="903"/>
                    <a:pt x="6230" y="1023"/>
                    <a:pt x="6650" y="1299"/>
                  </a:cubicBezTo>
                  <a:cubicBezTo>
                    <a:pt x="7130" y="1623"/>
                    <a:pt x="7310" y="2224"/>
                    <a:pt x="7778" y="2560"/>
                  </a:cubicBezTo>
                  <a:cubicBezTo>
                    <a:pt x="8072" y="2782"/>
                    <a:pt x="8409" y="2848"/>
                    <a:pt x="8758" y="2848"/>
                  </a:cubicBezTo>
                  <a:cubicBezTo>
                    <a:pt x="9049" y="2848"/>
                    <a:pt x="9349" y="2802"/>
                    <a:pt x="9639" y="2763"/>
                  </a:cubicBezTo>
                  <a:cubicBezTo>
                    <a:pt x="11151" y="2560"/>
                    <a:pt x="12663" y="2355"/>
                    <a:pt x="14188" y="2152"/>
                  </a:cubicBezTo>
                  <a:cubicBezTo>
                    <a:pt x="14368" y="2128"/>
                    <a:pt x="14536" y="2008"/>
                    <a:pt x="14536" y="1803"/>
                  </a:cubicBezTo>
                  <a:cubicBezTo>
                    <a:pt x="14536" y="1644"/>
                    <a:pt x="14386" y="1454"/>
                    <a:pt x="14218" y="1454"/>
                  </a:cubicBezTo>
                  <a:cubicBezTo>
                    <a:pt x="14208" y="1454"/>
                    <a:pt x="14198" y="1454"/>
                    <a:pt x="14188" y="1455"/>
                  </a:cubicBezTo>
                  <a:cubicBezTo>
                    <a:pt x="12759" y="1648"/>
                    <a:pt x="11319" y="1840"/>
                    <a:pt x="9891" y="2032"/>
                  </a:cubicBezTo>
                  <a:cubicBezTo>
                    <a:pt x="9567" y="2067"/>
                    <a:pt x="9254" y="2128"/>
                    <a:pt x="8931" y="2152"/>
                  </a:cubicBezTo>
                  <a:cubicBezTo>
                    <a:pt x="8875" y="2154"/>
                    <a:pt x="8819" y="2156"/>
                    <a:pt x="8762" y="2156"/>
                  </a:cubicBezTo>
                  <a:cubicBezTo>
                    <a:pt x="8541" y="2156"/>
                    <a:pt x="8322" y="2127"/>
                    <a:pt x="8150" y="1984"/>
                  </a:cubicBezTo>
                  <a:cubicBezTo>
                    <a:pt x="7971" y="1827"/>
                    <a:pt x="7838" y="1611"/>
                    <a:pt x="7706" y="1419"/>
                  </a:cubicBezTo>
                  <a:cubicBezTo>
                    <a:pt x="7526" y="1167"/>
                    <a:pt x="7346" y="951"/>
                    <a:pt x="7106" y="771"/>
                  </a:cubicBezTo>
                  <a:cubicBezTo>
                    <a:pt x="6674" y="459"/>
                    <a:pt x="6146" y="291"/>
                    <a:pt x="5629" y="195"/>
                  </a:cubicBezTo>
                  <a:cubicBezTo>
                    <a:pt x="5018" y="75"/>
                    <a:pt x="4394" y="27"/>
                    <a:pt x="3781" y="3"/>
                  </a:cubicBezTo>
                  <a:cubicBezTo>
                    <a:pt x="3707" y="1"/>
                    <a:pt x="3632" y="1"/>
                    <a:pt x="3558" y="1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5252986" y="2920709"/>
              <a:ext cx="464211" cy="345781"/>
            </a:xfrm>
            <a:custGeom>
              <a:rect b="b" l="l" r="r" t="t"/>
              <a:pathLst>
                <a:path extrusionOk="0" h="7419" w="9960">
                  <a:moveTo>
                    <a:pt x="4362" y="1"/>
                  </a:moveTo>
                  <a:cubicBezTo>
                    <a:pt x="3811" y="1"/>
                    <a:pt x="3300" y="21"/>
                    <a:pt x="2904" y="21"/>
                  </a:cubicBezTo>
                  <a:cubicBezTo>
                    <a:pt x="2831" y="21"/>
                    <a:pt x="2762" y="21"/>
                    <a:pt x="2697" y="19"/>
                  </a:cubicBezTo>
                  <a:cubicBezTo>
                    <a:pt x="2553" y="19"/>
                    <a:pt x="1838" y="51"/>
                    <a:pt x="1168" y="51"/>
                  </a:cubicBezTo>
                  <a:cubicBezTo>
                    <a:pt x="833" y="51"/>
                    <a:pt x="509" y="43"/>
                    <a:pt x="272" y="19"/>
                  </a:cubicBezTo>
                  <a:cubicBezTo>
                    <a:pt x="262" y="17"/>
                    <a:pt x="251" y="16"/>
                    <a:pt x="241" y="16"/>
                  </a:cubicBezTo>
                  <a:cubicBezTo>
                    <a:pt x="101" y="16"/>
                    <a:pt x="1" y="161"/>
                    <a:pt x="56" y="295"/>
                  </a:cubicBezTo>
                  <a:cubicBezTo>
                    <a:pt x="429" y="1291"/>
                    <a:pt x="753" y="2312"/>
                    <a:pt x="1029" y="3344"/>
                  </a:cubicBezTo>
                  <a:cubicBezTo>
                    <a:pt x="1209" y="3980"/>
                    <a:pt x="1425" y="4617"/>
                    <a:pt x="1557" y="5265"/>
                  </a:cubicBezTo>
                  <a:cubicBezTo>
                    <a:pt x="1733" y="6132"/>
                    <a:pt x="1302" y="7284"/>
                    <a:pt x="2374" y="7284"/>
                  </a:cubicBezTo>
                  <a:cubicBezTo>
                    <a:pt x="2401" y="7284"/>
                    <a:pt x="2429" y="7283"/>
                    <a:pt x="2457" y="7281"/>
                  </a:cubicBezTo>
                  <a:cubicBezTo>
                    <a:pt x="2852" y="7260"/>
                    <a:pt x="3248" y="7249"/>
                    <a:pt x="3642" y="7249"/>
                  </a:cubicBezTo>
                  <a:cubicBezTo>
                    <a:pt x="4350" y="7249"/>
                    <a:pt x="5057" y="7284"/>
                    <a:pt x="5758" y="7353"/>
                  </a:cubicBezTo>
                  <a:cubicBezTo>
                    <a:pt x="6138" y="7394"/>
                    <a:pt x="6529" y="7419"/>
                    <a:pt x="6921" y="7419"/>
                  </a:cubicBezTo>
                  <a:cubicBezTo>
                    <a:pt x="7235" y="7419"/>
                    <a:pt x="7549" y="7403"/>
                    <a:pt x="7859" y="7365"/>
                  </a:cubicBezTo>
                  <a:cubicBezTo>
                    <a:pt x="8447" y="7281"/>
                    <a:pt x="9792" y="7209"/>
                    <a:pt x="9888" y="6453"/>
                  </a:cubicBezTo>
                  <a:cubicBezTo>
                    <a:pt x="9960" y="5985"/>
                    <a:pt x="9600" y="5577"/>
                    <a:pt x="9347" y="5180"/>
                  </a:cubicBezTo>
                  <a:cubicBezTo>
                    <a:pt x="8675" y="4100"/>
                    <a:pt x="8663" y="2756"/>
                    <a:pt x="8303" y="1531"/>
                  </a:cubicBezTo>
                  <a:cubicBezTo>
                    <a:pt x="7910" y="174"/>
                    <a:pt x="5969" y="1"/>
                    <a:pt x="4362" y="1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5239936" y="2919870"/>
              <a:ext cx="175710" cy="379105"/>
            </a:xfrm>
            <a:custGeom>
              <a:rect b="b" l="l" r="r" t="t"/>
              <a:pathLst>
                <a:path extrusionOk="0" h="8134" w="3770">
                  <a:moveTo>
                    <a:pt x="455" y="0"/>
                  </a:moveTo>
                  <a:cubicBezTo>
                    <a:pt x="383" y="0"/>
                    <a:pt x="312" y="4"/>
                    <a:pt x="240" y="13"/>
                  </a:cubicBezTo>
                  <a:cubicBezTo>
                    <a:pt x="0" y="37"/>
                    <a:pt x="336" y="469"/>
                    <a:pt x="384" y="589"/>
                  </a:cubicBezTo>
                  <a:cubicBezTo>
                    <a:pt x="504" y="853"/>
                    <a:pt x="589" y="1130"/>
                    <a:pt x="637" y="1418"/>
                  </a:cubicBezTo>
                  <a:cubicBezTo>
                    <a:pt x="757" y="1994"/>
                    <a:pt x="757" y="2582"/>
                    <a:pt x="733" y="3158"/>
                  </a:cubicBezTo>
                  <a:cubicBezTo>
                    <a:pt x="685" y="4022"/>
                    <a:pt x="528" y="4875"/>
                    <a:pt x="589" y="5727"/>
                  </a:cubicBezTo>
                  <a:cubicBezTo>
                    <a:pt x="637" y="6579"/>
                    <a:pt x="961" y="7479"/>
                    <a:pt x="1657" y="7959"/>
                  </a:cubicBezTo>
                  <a:cubicBezTo>
                    <a:pt x="1790" y="8054"/>
                    <a:pt x="1945" y="8134"/>
                    <a:pt x="2105" y="8134"/>
                  </a:cubicBezTo>
                  <a:cubicBezTo>
                    <a:pt x="2147" y="8134"/>
                    <a:pt x="2190" y="8128"/>
                    <a:pt x="2233" y="8116"/>
                  </a:cubicBezTo>
                  <a:cubicBezTo>
                    <a:pt x="2521" y="8044"/>
                    <a:pt x="2641" y="7719"/>
                    <a:pt x="2726" y="7431"/>
                  </a:cubicBezTo>
                  <a:cubicBezTo>
                    <a:pt x="2977" y="6579"/>
                    <a:pt x="3217" y="5727"/>
                    <a:pt x="3457" y="4875"/>
                  </a:cubicBezTo>
                  <a:cubicBezTo>
                    <a:pt x="3614" y="4347"/>
                    <a:pt x="3769" y="3794"/>
                    <a:pt x="3686" y="3254"/>
                  </a:cubicBezTo>
                  <a:cubicBezTo>
                    <a:pt x="3590" y="2654"/>
                    <a:pt x="3230" y="2138"/>
                    <a:pt x="2870" y="1645"/>
                  </a:cubicBezTo>
                  <a:cubicBezTo>
                    <a:pt x="2425" y="1034"/>
                    <a:pt x="1909" y="145"/>
                    <a:pt x="1105" y="61"/>
                  </a:cubicBezTo>
                  <a:cubicBezTo>
                    <a:pt x="888" y="34"/>
                    <a:pt x="671" y="0"/>
                    <a:pt x="455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5342846" y="2936089"/>
              <a:ext cx="78953" cy="326253"/>
            </a:xfrm>
            <a:custGeom>
              <a:rect b="b" l="l" r="r" t="t"/>
              <a:pathLst>
                <a:path extrusionOk="0" h="7000" w="1694">
                  <a:moveTo>
                    <a:pt x="145" y="1"/>
                  </a:moveTo>
                  <a:lnTo>
                    <a:pt x="1" y="25"/>
                  </a:lnTo>
                  <a:cubicBezTo>
                    <a:pt x="37" y="302"/>
                    <a:pt x="205" y="529"/>
                    <a:pt x="385" y="758"/>
                  </a:cubicBezTo>
                  <a:lnTo>
                    <a:pt x="446" y="830"/>
                  </a:lnTo>
                  <a:cubicBezTo>
                    <a:pt x="1105" y="1694"/>
                    <a:pt x="1489" y="2774"/>
                    <a:pt x="1526" y="3866"/>
                  </a:cubicBezTo>
                  <a:cubicBezTo>
                    <a:pt x="1550" y="4479"/>
                    <a:pt x="1441" y="4994"/>
                    <a:pt x="1201" y="5391"/>
                  </a:cubicBezTo>
                  <a:cubicBezTo>
                    <a:pt x="1129" y="5523"/>
                    <a:pt x="1033" y="5655"/>
                    <a:pt x="950" y="5787"/>
                  </a:cubicBezTo>
                  <a:cubicBezTo>
                    <a:pt x="673" y="6159"/>
                    <a:pt x="398" y="6543"/>
                    <a:pt x="505" y="6999"/>
                  </a:cubicBezTo>
                  <a:lnTo>
                    <a:pt x="649" y="6963"/>
                  </a:lnTo>
                  <a:cubicBezTo>
                    <a:pt x="553" y="6579"/>
                    <a:pt x="806" y="6231"/>
                    <a:pt x="1070" y="5871"/>
                  </a:cubicBezTo>
                  <a:cubicBezTo>
                    <a:pt x="1153" y="5739"/>
                    <a:pt x="1262" y="5607"/>
                    <a:pt x="1334" y="5475"/>
                  </a:cubicBezTo>
                  <a:cubicBezTo>
                    <a:pt x="1585" y="5055"/>
                    <a:pt x="1694" y="4503"/>
                    <a:pt x="1681" y="3855"/>
                  </a:cubicBezTo>
                  <a:cubicBezTo>
                    <a:pt x="1646" y="2738"/>
                    <a:pt x="1249" y="1622"/>
                    <a:pt x="553" y="734"/>
                  </a:cubicBezTo>
                  <a:lnTo>
                    <a:pt x="505" y="662"/>
                  </a:lnTo>
                  <a:cubicBezTo>
                    <a:pt x="337" y="457"/>
                    <a:pt x="169" y="241"/>
                    <a:pt x="14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5364705" y="3108445"/>
              <a:ext cx="41434" cy="32485"/>
            </a:xfrm>
            <a:custGeom>
              <a:rect b="b" l="l" r="r" t="t"/>
              <a:pathLst>
                <a:path extrusionOk="0" h="697" w="889">
                  <a:moveTo>
                    <a:pt x="444" y="0"/>
                  </a:moveTo>
                  <a:cubicBezTo>
                    <a:pt x="1" y="0"/>
                    <a:pt x="1" y="696"/>
                    <a:pt x="444" y="696"/>
                  </a:cubicBezTo>
                  <a:cubicBezTo>
                    <a:pt x="889" y="696"/>
                    <a:pt x="889" y="0"/>
                    <a:pt x="44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4714619" y="3015556"/>
              <a:ext cx="335714" cy="256062"/>
            </a:xfrm>
            <a:custGeom>
              <a:rect b="b" l="l" r="r" t="t"/>
              <a:pathLst>
                <a:path extrusionOk="0" h="5494" w="7203">
                  <a:moveTo>
                    <a:pt x="2529" y="0"/>
                  </a:moveTo>
                  <a:cubicBezTo>
                    <a:pt x="2487" y="0"/>
                    <a:pt x="2444" y="4"/>
                    <a:pt x="2401" y="13"/>
                  </a:cubicBezTo>
                  <a:cubicBezTo>
                    <a:pt x="2221" y="48"/>
                    <a:pt x="2065" y="169"/>
                    <a:pt x="1909" y="277"/>
                  </a:cubicBezTo>
                  <a:cubicBezTo>
                    <a:pt x="1524" y="565"/>
                    <a:pt x="1129" y="853"/>
                    <a:pt x="745" y="1141"/>
                  </a:cubicBezTo>
                  <a:cubicBezTo>
                    <a:pt x="588" y="1261"/>
                    <a:pt x="433" y="1369"/>
                    <a:pt x="313" y="1525"/>
                  </a:cubicBezTo>
                  <a:cubicBezTo>
                    <a:pt x="193" y="1681"/>
                    <a:pt x="132" y="1861"/>
                    <a:pt x="84" y="2054"/>
                  </a:cubicBezTo>
                  <a:cubicBezTo>
                    <a:pt x="1" y="2462"/>
                    <a:pt x="60" y="2881"/>
                    <a:pt x="217" y="3254"/>
                  </a:cubicBezTo>
                  <a:cubicBezTo>
                    <a:pt x="361" y="3566"/>
                    <a:pt x="769" y="3842"/>
                    <a:pt x="732" y="4190"/>
                  </a:cubicBezTo>
                  <a:cubicBezTo>
                    <a:pt x="765" y="4191"/>
                    <a:pt x="798" y="4192"/>
                    <a:pt x="831" y="4192"/>
                  </a:cubicBezTo>
                  <a:cubicBezTo>
                    <a:pt x="1110" y="4192"/>
                    <a:pt x="1388" y="4152"/>
                    <a:pt x="1657" y="4142"/>
                  </a:cubicBezTo>
                  <a:cubicBezTo>
                    <a:pt x="1669" y="4142"/>
                    <a:pt x="1681" y="4141"/>
                    <a:pt x="1693" y="4141"/>
                  </a:cubicBezTo>
                  <a:cubicBezTo>
                    <a:pt x="2001" y="4141"/>
                    <a:pt x="2256" y="4291"/>
                    <a:pt x="2545" y="4406"/>
                  </a:cubicBezTo>
                  <a:cubicBezTo>
                    <a:pt x="3289" y="4706"/>
                    <a:pt x="4058" y="4994"/>
                    <a:pt x="4826" y="5246"/>
                  </a:cubicBezTo>
                  <a:cubicBezTo>
                    <a:pt x="5257" y="5383"/>
                    <a:pt x="5675" y="5494"/>
                    <a:pt x="6096" y="5494"/>
                  </a:cubicBezTo>
                  <a:cubicBezTo>
                    <a:pt x="6378" y="5494"/>
                    <a:pt x="6661" y="5444"/>
                    <a:pt x="6950" y="5318"/>
                  </a:cubicBezTo>
                  <a:cubicBezTo>
                    <a:pt x="7035" y="5282"/>
                    <a:pt x="7118" y="5234"/>
                    <a:pt x="7166" y="5150"/>
                  </a:cubicBezTo>
                  <a:cubicBezTo>
                    <a:pt x="7203" y="5078"/>
                    <a:pt x="7190" y="4982"/>
                    <a:pt x="7166" y="4910"/>
                  </a:cubicBezTo>
                  <a:cubicBezTo>
                    <a:pt x="7046" y="4550"/>
                    <a:pt x="6662" y="4394"/>
                    <a:pt x="6362" y="4178"/>
                  </a:cubicBezTo>
                  <a:cubicBezTo>
                    <a:pt x="6338" y="4166"/>
                    <a:pt x="6326" y="4154"/>
                    <a:pt x="6302" y="4142"/>
                  </a:cubicBezTo>
                  <a:cubicBezTo>
                    <a:pt x="6146" y="4010"/>
                    <a:pt x="6002" y="3866"/>
                    <a:pt x="5870" y="3722"/>
                  </a:cubicBezTo>
                  <a:cubicBezTo>
                    <a:pt x="5270" y="3073"/>
                    <a:pt x="4717" y="2414"/>
                    <a:pt x="4130" y="1753"/>
                  </a:cubicBezTo>
                  <a:cubicBezTo>
                    <a:pt x="3986" y="1585"/>
                    <a:pt x="3842" y="1417"/>
                    <a:pt x="3722" y="1225"/>
                  </a:cubicBezTo>
                  <a:cubicBezTo>
                    <a:pt x="3613" y="1045"/>
                    <a:pt x="3530" y="841"/>
                    <a:pt x="3434" y="649"/>
                  </a:cubicBezTo>
                  <a:cubicBezTo>
                    <a:pt x="3240" y="315"/>
                    <a:pt x="2900" y="0"/>
                    <a:pt x="2529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4564682" y="3169408"/>
              <a:ext cx="371508" cy="146907"/>
            </a:xfrm>
            <a:custGeom>
              <a:rect b="b" l="l" r="r" t="t"/>
              <a:pathLst>
                <a:path extrusionOk="0" h="3152" w="7971">
                  <a:moveTo>
                    <a:pt x="6098" y="1"/>
                  </a:moveTo>
                  <a:cubicBezTo>
                    <a:pt x="4814" y="1"/>
                    <a:pt x="3109" y="301"/>
                    <a:pt x="1849" y="529"/>
                  </a:cubicBezTo>
                  <a:cubicBezTo>
                    <a:pt x="1405" y="601"/>
                    <a:pt x="948" y="697"/>
                    <a:pt x="588" y="973"/>
                  </a:cubicBezTo>
                  <a:cubicBezTo>
                    <a:pt x="228" y="1237"/>
                    <a:pt x="1" y="1729"/>
                    <a:pt x="169" y="2138"/>
                  </a:cubicBezTo>
                  <a:cubicBezTo>
                    <a:pt x="505" y="3026"/>
                    <a:pt x="996" y="3133"/>
                    <a:pt x="1729" y="3146"/>
                  </a:cubicBezTo>
                  <a:cubicBezTo>
                    <a:pt x="1859" y="3150"/>
                    <a:pt x="2013" y="3151"/>
                    <a:pt x="2186" y="3151"/>
                  </a:cubicBezTo>
                  <a:cubicBezTo>
                    <a:pt x="3132" y="3151"/>
                    <a:pt x="4607" y="3100"/>
                    <a:pt x="5318" y="3050"/>
                  </a:cubicBezTo>
                  <a:cubicBezTo>
                    <a:pt x="6062" y="3002"/>
                    <a:pt x="7203" y="2642"/>
                    <a:pt x="7491" y="1885"/>
                  </a:cubicBezTo>
                  <a:cubicBezTo>
                    <a:pt x="7971" y="661"/>
                    <a:pt x="7035" y="12"/>
                    <a:pt x="6098" y="1"/>
                  </a:cubicBezTo>
                  <a:close/>
                </a:path>
              </a:pathLst>
            </a:custGeom>
            <a:solidFill>
              <a:srgbClr val="E4B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4780057" y="3119398"/>
              <a:ext cx="312783" cy="256901"/>
            </a:xfrm>
            <a:custGeom>
              <a:rect b="b" l="l" r="r" t="t"/>
              <a:pathLst>
                <a:path extrusionOk="0" h="5512" w="6711">
                  <a:moveTo>
                    <a:pt x="2166" y="0"/>
                  </a:moveTo>
                  <a:cubicBezTo>
                    <a:pt x="2084" y="0"/>
                    <a:pt x="2001" y="14"/>
                    <a:pt x="1921" y="42"/>
                  </a:cubicBezTo>
                  <a:cubicBezTo>
                    <a:pt x="1249" y="258"/>
                    <a:pt x="433" y="725"/>
                    <a:pt x="0" y="1037"/>
                  </a:cubicBezTo>
                  <a:cubicBezTo>
                    <a:pt x="2" y="1036"/>
                    <a:pt x="4" y="1036"/>
                    <a:pt x="6" y="1036"/>
                  </a:cubicBezTo>
                  <a:cubicBezTo>
                    <a:pt x="77" y="1036"/>
                    <a:pt x="157" y="1927"/>
                    <a:pt x="169" y="1974"/>
                  </a:cubicBezTo>
                  <a:cubicBezTo>
                    <a:pt x="205" y="2346"/>
                    <a:pt x="265" y="2718"/>
                    <a:pt x="277" y="3090"/>
                  </a:cubicBezTo>
                  <a:cubicBezTo>
                    <a:pt x="289" y="3451"/>
                    <a:pt x="277" y="3822"/>
                    <a:pt x="253" y="4182"/>
                  </a:cubicBezTo>
                  <a:cubicBezTo>
                    <a:pt x="565" y="4171"/>
                    <a:pt x="865" y="4147"/>
                    <a:pt x="1177" y="4134"/>
                  </a:cubicBezTo>
                  <a:cubicBezTo>
                    <a:pt x="1188" y="4134"/>
                    <a:pt x="1200" y="4134"/>
                    <a:pt x="1211" y="4134"/>
                  </a:cubicBezTo>
                  <a:cubicBezTo>
                    <a:pt x="1520" y="4134"/>
                    <a:pt x="1776" y="4283"/>
                    <a:pt x="2065" y="4398"/>
                  </a:cubicBezTo>
                  <a:cubicBezTo>
                    <a:pt x="2809" y="4699"/>
                    <a:pt x="3577" y="4987"/>
                    <a:pt x="4346" y="5239"/>
                  </a:cubicBezTo>
                  <a:cubicBezTo>
                    <a:pt x="4743" y="5366"/>
                    <a:pt x="5229" y="5511"/>
                    <a:pt x="5694" y="5511"/>
                  </a:cubicBezTo>
                  <a:cubicBezTo>
                    <a:pt x="6015" y="5511"/>
                    <a:pt x="6326" y="5442"/>
                    <a:pt x="6591" y="5251"/>
                  </a:cubicBezTo>
                  <a:cubicBezTo>
                    <a:pt x="6650" y="5203"/>
                    <a:pt x="6711" y="5131"/>
                    <a:pt x="6711" y="5047"/>
                  </a:cubicBezTo>
                  <a:cubicBezTo>
                    <a:pt x="6698" y="4927"/>
                    <a:pt x="6602" y="4843"/>
                    <a:pt x="6519" y="4771"/>
                  </a:cubicBezTo>
                  <a:cubicBezTo>
                    <a:pt x="6266" y="4579"/>
                    <a:pt x="6039" y="4363"/>
                    <a:pt x="5810" y="4147"/>
                  </a:cubicBezTo>
                  <a:cubicBezTo>
                    <a:pt x="5583" y="3931"/>
                    <a:pt x="5354" y="3691"/>
                    <a:pt x="5102" y="3462"/>
                  </a:cubicBezTo>
                  <a:cubicBezTo>
                    <a:pt x="4874" y="3246"/>
                    <a:pt x="4658" y="3018"/>
                    <a:pt x="4430" y="2790"/>
                  </a:cubicBezTo>
                  <a:cubicBezTo>
                    <a:pt x="3698" y="2094"/>
                    <a:pt x="3350" y="1146"/>
                    <a:pt x="2774" y="317"/>
                  </a:cubicBezTo>
                  <a:cubicBezTo>
                    <a:pt x="2631" y="113"/>
                    <a:pt x="2402" y="0"/>
                    <a:pt x="2166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4265367" y="1948423"/>
              <a:ext cx="406184" cy="366941"/>
            </a:xfrm>
            <a:custGeom>
              <a:rect b="b" l="l" r="r" t="t"/>
              <a:pathLst>
                <a:path extrusionOk="0" h="7873" w="8715">
                  <a:moveTo>
                    <a:pt x="2477" y="0"/>
                  </a:moveTo>
                  <a:cubicBezTo>
                    <a:pt x="2405" y="0"/>
                    <a:pt x="2335" y="11"/>
                    <a:pt x="2269" y="42"/>
                  </a:cubicBezTo>
                  <a:cubicBezTo>
                    <a:pt x="2125" y="114"/>
                    <a:pt x="2041" y="258"/>
                    <a:pt x="1957" y="390"/>
                  </a:cubicBezTo>
                  <a:cubicBezTo>
                    <a:pt x="1441" y="1242"/>
                    <a:pt x="781" y="1999"/>
                    <a:pt x="0" y="2611"/>
                  </a:cubicBezTo>
                  <a:cubicBezTo>
                    <a:pt x="1333" y="3583"/>
                    <a:pt x="2437" y="4867"/>
                    <a:pt x="3169" y="6344"/>
                  </a:cubicBezTo>
                  <a:cubicBezTo>
                    <a:pt x="3505" y="7004"/>
                    <a:pt x="3902" y="7809"/>
                    <a:pt x="4646" y="7868"/>
                  </a:cubicBezTo>
                  <a:cubicBezTo>
                    <a:pt x="4677" y="7871"/>
                    <a:pt x="4707" y="7873"/>
                    <a:pt x="4738" y="7873"/>
                  </a:cubicBezTo>
                  <a:cubicBezTo>
                    <a:pt x="4938" y="7873"/>
                    <a:pt x="5143" y="7810"/>
                    <a:pt x="5330" y="7748"/>
                  </a:cubicBezTo>
                  <a:cubicBezTo>
                    <a:pt x="6890" y="7208"/>
                    <a:pt x="8715" y="6116"/>
                    <a:pt x="8151" y="4136"/>
                  </a:cubicBezTo>
                  <a:cubicBezTo>
                    <a:pt x="7575" y="2119"/>
                    <a:pt x="4490" y="426"/>
                    <a:pt x="2774" y="42"/>
                  </a:cubicBezTo>
                  <a:cubicBezTo>
                    <a:pt x="2676" y="21"/>
                    <a:pt x="2575" y="0"/>
                    <a:pt x="2477" y="0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4365527" y="2032643"/>
              <a:ext cx="571222" cy="958903"/>
            </a:xfrm>
            <a:custGeom>
              <a:rect b="b" l="l" r="r" t="t"/>
              <a:pathLst>
                <a:path extrusionOk="0" h="20574" w="12256">
                  <a:moveTo>
                    <a:pt x="3997" y="0"/>
                  </a:moveTo>
                  <a:cubicBezTo>
                    <a:pt x="2561" y="0"/>
                    <a:pt x="1290" y="690"/>
                    <a:pt x="636" y="2484"/>
                  </a:cubicBezTo>
                  <a:cubicBezTo>
                    <a:pt x="0" y="4225"/>
                    <a:pt x="636" y="6133"/>
                    <a:pt x="1033" y="7934"/>
                  </a:cubicBezTo>
                  <a:cubicBezTo>
                    <a:pt x="1561" y="10347"/>
                    <a:pt x="1644" y="12844"/>
                    <a:pt x="1284" y="15280"/>
                  </a:cubicBezTo>
                  <a:cubicBezTo>
                    <a:pt x="1188" y="15964"/>
                    <a:pt x="889" y="17032"/>
                    <a:pt x="1404" y="17608"/>
                  </a:cubicBezTo>
                  <a:cubicBezTo>
                    <a:pt x="1873" y="18149"/>
                    <a:pt x="2953" y="18149"/>
                    <a:pt x="3589" y="18269"/>
                  </a:cubicBezTo>
                  <a:cubicBezTo>
                    <a:pt x="4826" y="18509"/>
                    <a:pt x="5966" y="19721"/>
                    <a:pt x="7118" y="20286"/>
                  </a:cubicBezTo>
                  <a:cubicBezTo>
                    <a:pt x="7322" y="20382"/>
                    <a:pt x="7539" y="20478"/>
                    <a:pt x="7766" y="20574"/>
                  </a:cubicBezTo>
                  <a:cubicBezTo>
                    <a:pt x="8115" y="20190"/>
                    <a:pt x="8462" y="19806"/>
                    <a:pt x="8822" y="19433"/>
                  </a:cubicBezTo>
                  <a:cubicBezTo>
                    <a:pt x="9087" y="19085"/>
                    <a:pt x="9375" y="18761"/>
                    <a:pt x="9699" y="18509"/>
                  </a:cubicBezTo>
                  <a:lnTo>
                    <a:pt x="9711" y="18497"/>
                  </a:lnTo>
                  <a:cubicBezTo>
                    <a:pt x="10083" y="17477"/>
                    <a:pt x="10239" y="16493"/>
                    <a:pt x="10683" y="15016"/>
                  </a:cubicBezTo>
                  <a:cubicBezTo>
                    <a:pt x="11692" y="11679"/>
                    <a:pt x="12255" y="7045"/>
                    <a:pt x="10575" y="4057"/>
                  </a:cubicBezTo>
                  <a:cubicBezTo>
                    <a:pt x="9471" y="2077"/>
                    <a:pt x="6487" y="0"/>
                    <a:pt x="3997" y="0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3664499" y="2759958"/>
              <a:ext cx="1169895" cy="458525"/>
            </a:xfrm>
            <a:custGeom>
              <a:rect b="b" l="l" r="r" t="t"/>
              <a:pathLst>
                <a:path extrusionOk="0" h="9838" w="25101">
                  <a:moveTo>
                    <a:pt x="13062" y="0"/>
                  </a:moveTo>
                  <a:cubicBezTo>
                    <a:pt x="10439" y="0"/>
                    <a:pt x="7800" y="530"/>
                    <a:pt x="5378" y="1416"/>
                  </a:cubicBezTo>
                  <a:cubicBezTo>
                    <a:pt x="4178" y="1848"/>
                    <a:pt x="3049" y="2460"/>
                    <a:pt x="2065" y="3264"/>
                  </a:cubicBezTo>
                  <a:cubicBezTo>
                    <a:pt x="1357" y="3840"/>
                    <a:pt x="685" y="4548"/>
                    <a:pt x="337" y="5412"/>
                  </a:cubicBezTo>
                  <a:cubicBezTo>
                    <a:pt x="49" y="6133"/>
                    <a:pt x="1" y="6973"/>
                    <a:pt x="325" y="7669"/>
                  </a:cubicBezTo>
                  <a:cubicBezTo>
                    <a:pt x="697" y="8474"/>
                    <a:pt x="1526" y="9002"/>
                    <a:pt x="2390" y="9242"/>
                  </a:cubicBezTo>
                  <a:cubicBezTo>
                    <a:pt x="3254" y="9482"/>
                    <a:pt x="4226" y="9530"/>
                    <a:pt x="5186" y="9554"/>
                  </a:cubicBezTo>
                  <a:cubicBezTo>
                    <a:pt x="6074" y="9566"/>
                    <a:pt x="6975" y="9554"/>
                    <a:pt x="7779" y="9614"/>
                  </a:cubicBezTo>
                  <a:cubicBezTo>
                    <a:pt x="9304" y="9746"/>
                    <a:pt x="10828" y="9782"/>
                    <a:pt x="12353" y="9782"/>
                  </a:cubicBezTo>
                  <a:cubicBezTo>
                    <a:pt x="13270" y="9782"/>
                    <a:pt x="14236" y="9838"/>
                    <a:pt x="15200" y="9838"/>
                  </a:cubicBezTo>
                  <a:cubicBezTo>
                    <a:pt x="16078" y="9838"/>
                    <a:pt x="16954" y="9791"/>
                    <a:pt x="17790" y="9614"/>
                  </a:cubicBezTo>
                  <a:cubicBezTo>
                    <a:pt x="19195" y="9302"/>
                    <a:pt x="20695" y="9530"/>
                    <a:pt x="22015" y="8810"/>
                  </a:cubicBezTo>
                  <a:cubicBezTo>
                    <a:pt x="23119" y="8197"/>
                    <a:pt x="23876" y="7093"/>
                    <a:pt x="24296" y="5905"/>
                  </a:cubicBezTo>
                  <a:cubicBezTo>
                    <a:pt x="24560" y="5196"/>
                    <a:pt x="24704" y="4452"/>
                    <a:pt x="24812" y="3708"/>
                  </a:cubicBezTo>
                  <a:cubicBezTo>
                    <a:pt x="24884" y="3252"/>
                    <a:pt x="24860" y="2724"/>
                    <a:pt x="25040" y="2292"/>
                  </a:cubicBezTo>
                  <a:cubicBezTo>
                    <a:pt x="25100" y="2148"/>
                    <a:pt x="25004" y="1979"/>
                    <a:pt x="24848" y="1955"/>
                  </a:cubicBezTo>
                  <a:cubicBezTo>
                    <a:pt x="23863" y="1811"/>
                    <a:pt x="22831" y="1835"/>
                    <a:pt x="21847" y="1667"/>
                  </a:cubicBezTo>
                  <a:cubicBezTo>
                    <a:pt x="20695" y="1475"/>
                    <a:pt x="19542" y="1187"/>
                    <a:pt x="18426" y="827"/>
                  </a:cubicBezTo>
                  <a:cubicBezTo>
                    <a:pt x="16699" y="256"/>
                    <a:pt x="14884" y="0"/>
                    <a:pt x="13062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3655550" y="2955292"/>
              <a:ext cx="1128461" cy="379199"/>
            </a:xfrm>
            <a:custGeom>
              <a:rect b="b" l="l" r="r" t="t"/>
              <a:pathLst>
                <a:path extrusionOk="0" h="8136" w="24212">
                  <a:moveTo>
                    <a:pt x="3344" y="0"/>
                  </a:moveTo>
                  <a:cubicBezTo>
                    <a:pt x="2710" y="0"/>
                    <a:pt x="2081" y="87"/>
                    <a:pt x="1477" y="333"/>
                  </a:cubicBezTo>
                  <a:cubicBezTo>
                    <a:pt x="217" y="850"/>
                    <a:pt x="1" y="2458"/>
                    <a:pt x="385" y="3683"/>
                  </a:cubicBezTo>
                  <a:cubicBezTo>
                    <a:pt x="721" y="4750"/>
                    <a:pt x="1417" y="5699"/>
                    <a:pt x="2342" y="6335"/>
                  </a:cubicBezTo>
                  <a:cubicBezTo>
                    <a:pt x="4946" y="8135"/>
                    <a:pt x="8896" y="7919"/>
                    <a:pt x="11944" y="8004"/>
                  </a:cubicBezTo>
                  <a:cubicBezTo>
                    <a:pt x="12686" y="8022"/>
                    <a:pt x="13428" y="8030"/>
                    <a:pt x="14171" y="8030"/>
                  </a:cubicBezTo>
                  <a:cubicBezTo>
                    <a:pt x="16889" y="8030"/>
                    <a:pt x="19612" y="7922"/>
                    <a:pt x="22327" y="7799"/>
                  </a:cubicBezTo>
                  <a:cubicBezTo>
                    <a:pt x="22567" y="7799"/>
                    <a:pt x="22844" y="7812"/>
                    <a:pt x="23108" y="7812"/>
                  </a:cubicBezTo>
                  <a:cubicBezTo>
                    <a:pt x="23540" y="6335"/>
                    <a:pt x="23924" y="4847"/>
                    <a:pt x="24212" y="3347"/>
                  </a:cubicBezTo>
                  <a:cubicBezTo>
                    <a:pt x="21895" y="3251"/>
                    <a:pt x="19579" y="2974"/>
                    <a:pt x="17298" y="2530"/>
                  </a:cubicBezTo>
                  <a:cubicBezTo>
                    <a:pt x="13361" y="1762"/>
                    <a:pt x="9459" y="922"/>
                    <a:pt x="5522" y="237"/>
                  </a:cubicBezTo>
                  <a:cubicBezTo>
                    <a:pt x="4810" y="115"/>
                    <a:pt x="4073" y="0"/>
                    <a:pt x="334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4024777" y="1837776"/>
              <a:ext cx="405112" cy="303415"/>
            </a:xfrm>
            <a:custGeom>
              <a:rect b="b" l="l" r="r" t="t"/>
              <a:pathLst>
                <a:path extrusionOk="0" h="6510" w="8692">
                  <a:moveTo>
                    <a:pt x="3055" y="0"/>
                  </a:moveTo>
                  <a:cubicBezTo>
                    <a:pt x="2679" y="0"/>
                    <a:pt x="2305" y="53"/>
                    <a:pt x="1945" y="172"/>
                  </a:cubicBezTo>
                  <a:cubicBezTo>
                    <a:pt x="974" y="495"/>
                    <a:pt x="133" y="1372"/>
                    <a:pt x="61" y="2404"/>
                  </a:cubicBezTo>
                  <a:cubicBezTo>
                    <a:pt x="1" y="3280"/>
                    <a:pt x="469" y="4109"/>
                    <a:pt x="1009" y="4805"/>
                  </a:cubicBezTo>
                  <a:cubicBezTo>
                    <a:pt x="1550" y="5501"/>
                    <a:pt x="2209" y="6149"/>
                    <a:pt x="3050" y="6401"/>
                  </a:cubicBezTo>
                  <a:cubicBezTo>
                    <a:pt x="3307" y="6476"/>
                    <a:pt x="3572" y="6510"/>
                    <a:pt x="3839" y="6510"/>
                  </a:cubicBezTo>
                  <a:cubicBezTo>
                    <a:pt x="4468" y="6510"/>
                    <a:pt x="5106" y="6323"/>
                    <a:pt x="5679" y="6053"/>
                  </a:cubicBezTo>
                  <a:cubicBezTo>
                    <a:pt x="6411" y="5705"/>
                    <a:pt x="7107" y="5189"/>
                    <a:pt x="7503" y="4480"/>
                  </a:cubicBezTo>
                  <a:cubicBezTo>
                    <a:pt x="8691" y="2404"/>
                    <a:pt x="6663" y="1119"/>
                    <a:pt x="4970" y="412"/>
                  </a:cubicBezTo>
                  <a:cubicBezTo>
                    <a:pt x="4369" y="160"/>
                    <a:pt x="3708" y="0"/>
                    <a:pt x="3055" y="0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3938087" y="1732116"/>
              <a:ext cx="805098" cy="365496"/>
            </a:xfrm>
            <a:custGeom>
              <a:rect b="b" l="l" r="r" t="t"/>
              <a:pathLst>
                <a:path extrusionOk="0" h="7842" w="17274">
                  <a:moveTo>
                    <a:pt x="10376" y="1"/>
                  </a:moveTo>
                  <a:cubicBezTo>
                    <a:pt x="9812" y="1"/>
                    <a:pt x="9241" y="146"/>
                    <a:pt x="8751" y="422"/>
                  </a:cubicBezTo>
                  <a:cubicBezTo>
                    <a:pt x="8223" y="734"/>
                    <a:pt x="7718" y="1178"/>
                    <a:pt x="7107" y="1190"/>
                  </a:cubicBezTo>
                  <a:cubicBezTo>
                    <a:pt x="7095" y="1191"/>
                    <a:pt x="7083" y="1191"/>
                    <a:pt x="7071" y="1191"/>
                  </a:cubicBezTo>
                  <a:cubicBezTo>
                    <a:pt x="6274" y="1191"/>
                    <a:pt x="5591" y="440"/>
                    <a:pt x="4802" y="440"/>
                  </a:cubicBezTo>
                  <a:cubicBezTo>
                    <a:pt x="4762" y="440"/>
                    <a:pt x="4722" y="442"/>
                    <a:pt x="4682" y="446"/>
                  </a:cubicBezTo>
                  <a:cubicBezTo>
                    <a:pt x="4093" y="506"/>
                    <a:pt x="3650" y="998"/>
                    <a:pt x="3266" y="1466"/>
                  </a:cubicBezTo>
                  <a:cubicBezTo>
                    <a:pt x="2605" y="2271"/>
                    <a:pt x="2221" y="2751"/>
                    <a:pt x="1297" y="3183"/>
                  </a:cubicBezTo>
                  <a:cubicBezTo>
                    <a:pt x="865" y="3386"/>
                    <a:pt x="444" y="3675"/>
                    <a:pt x="228" y="4107"/>
                  </a:cubicBezTo>
                  <a:cubicBezTo>
                    <a:pt x="1" y="4587"/>
                    <a:pt x="204" y="5307"/>
                    <a:pt x="505" y="5728"/>
                  </a:cubicBezTo>
                  <a:cubicBezTo>
                    <a:pt x="832" y="6196"/>
                    <a:pt x="1487" y="6368"/>
                    <a:pt x="2045" y="6368"/>
                  </a:cubicBezTo>
                  <a:cubicBezTo>
                    <a:pt x="2101" y="6368"/>
                    <a:pt x="2156" y="6367"/>
                    <a:pt x="2209" y="6363"/>
                  </a:cubicBezTo>
                  <a:cubicBezTo>
                    <a:pt x="2293" y="6352"/>
                    <a:pt x="2377" y="6339"/>
                    <a:pt x="2449" y="6315"/>
                  </a:cubicBezTo>
                  <a:cubicBezTo>
                    <a:pt x="2989" y="6123"/>
                    <a:pt x="3338" y="5464"/>
                    <a:pt x="3901" y="5211"/>
                  </a:cubicBezTo>
                  <a:cubicBezTo>
                    <a:pt x="4068" y="5141"/>
                    <a:pt x="4246" y="5110"/>
                    <a:pt x="4428" y="5110"/>
                  </a:cubicBezTo>
                  <a:cubicBezTo>
                    <a:pt x="4679" y="5110"/>
                    <a:pt x="4937" y="5169"/>
                    <a:pt x="5174" y="5259"/>
                  </a:cubicBezTo>
                  <a:cubicBezTo>
                    <a:pt x="5330" y="5320"/>
                    <a:pt x="5498" y="5392"/>
                    <a:pt x="5666" y="5416"/>
                  </a:cubicBezTo>
                  <a:cubicBezTo>
                    <a:pt x="5679" y="5416"/>
                    <a:pt x="5692" y="5417"/>
                    <a:pt x="5704" y="5417"/>
                  </a:cubicBezTo>
                  <a:cubicBezTo>
                    <a:pt x="6011" y="5417"/>
                    <a:pt x="6187" y="5174"/>
                    <a:pt x="6456" y="5174"/>
                  </a:cubicBezTo>
                  <a:cubicBezTo>
                    <a:pt x="6491" y="5174"/>
                    <a:pt x="6528" y="5178"/>
                    <a:pt x="6566" y="5187"/>
                  </a:cubicBezTo>
                  <a:cubicBezTo>
                    <a:pt x="6747" y="5223"/>
                    <a:pt x="6891" y="5344"/>
                    <a:pt x="7035" y="5440"/>
                  </a:cubicBezTo>
                  <a:cubicBezTo>
                    <a:pt x="7592" y="5807"/>
                    <a:pt x="8264" y="6216"/>
                    <a:pt x="8943" y="6216"/>
                  </a:cubicBezTo>
                  <a:cubicBezTo>
                    <a:pt x="9083" y="6216"/>
                    <a:pt x="9224" y="6199"/>
                    <a:pt x="9363" y="6160"/>
                  </a:cubicBezTo>
                  <a:cubicBezTo>
                    <a:pt x="9725" y="6059"/>
                    <a:pt x="10078" y="5858"/>
                    <a:pt x="10437" y="5858"/>
                  </a:cubicBezTo>
                  <a:cubicBezTo>
                    <a:pt x="10507" y="5858"/>
                    <a:pt x="10577" y="5866"/>
                    <a:pt x="10647" y="5883"/>
                  </a:cubicBezTo>
                  <a:cubicBezTo>
                    <a:pt x="10887" y="5955"/>
                    <a:pt x="11079" y="6136"/>
                    <a:pt x="11272" y="6315"/>
                  </a:cubicBezTo>
                  <a:cubicBezTo>
                    <a:pt x="11476" y="6520"/>
                    <a:pt x="11692" y="6723"/>
                    <a:pt x="11908" y="6928"/>
                  </a:cubicBezTo>
                  <a:cubicBezTo>
                    <a:pt x="12497" y="7502"/>
                    <a:pt x="13383" y="7841"/>
                    <a:pt x="14246" y="7841"/>
                  </a:cubicBezTo>
                  <a:cubicBezTo>
                    <a:pt x="14791" y="7841"/>
                    <a:pt x="15327" y="7706"/>
                    <a:pt x="15773" y="7408"/>
                  </a:cubicBezTo>
                  <a:cubicBezTo>
                    <a:pt x="16937" y="6640"/>
                    <a:pt x="17273" y="4911"/>
                    <a:pt x="16566" y="3723"/>
                  </a:cubicBezTo>
                  <a:cubicBezTo>
                    <a:pt x="16217" y="3135"/>
                    <a:pt x="15893" y="2714"/>
                    <a:pt x="15173" y="2583"/>
                  </a:cubicBezTo>
                  <a:cubicBezTo>
                    <a:pt x="14680" y="2498"/>
                    <a:pt x="14141" y="2511"/>
                    <a:pt x="13696" y="2258"/>
                  </a:cubicBezTo>
                  <a:cubicBezTo>
                    <a:pt x="13109" y="1935"/>
                    <a:pt x="12820" y="1250"/>
                    <a:pt x="12352" y="770"/>
                  </a:cubicBezTo>
                  <a:cubicBezTo>
                    <a:pt x="11836" y="247"/>
                    <a:pt x="11112" y="1"/>
                    <a:pt x="10376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4092498" y="2032131"/>
              <a:ext cx="369831" cy="710019"/>
            </a:xfrm>
            <a:custGeom>
              <a:rect b="b" l="l" r="r" t="t"/>
              <a:pathLst>
                <a:path extrusionOk="0" h="15234" w="7935">
                  <a:moveTo>
                    <a:pt x="555" y="1"/>
                  </a:moveTo>
                  <a:cubicBezTo>
                    <a:pt x="426" y="1"/>
                    <a:pt x="300" y="59"/>
                    <a:pt x="204" y="203"/>
                  </a:cubicBezTo>
                  <a:cubicBezTo>
                    <a:pt x="108" y="334"/>
                    <a:pt x="84" y="491"/>
                    <a:pt x="73" y="647"/>
                  </a:cubicBezTo>
                  <a:cubicBezTo>
                    <a:pt x="1" y="1463"/>
                    <a:pt x="444" y="2580"/>
                    <a:pt x="1045" y="3132"/>
                  </a:cubicBezTo>
                  <a:cubicBezTo>
                    <a:pt x="1129" y="3204"/>
                    <a:pt x="1225" y="3263"/>
                    <a:pt x="1309" y="3348"/>
                  </a:cubicBezTo>
                  <a:cubicBezTo>
                    <a:pt x="1465" y="3527"/>
                    <a:pt x="1549" y="3756"/>
                    <a:pt x="1621" y="3972"/>
                  </a:cubicBezTo>
                  <a:cubicBezTo>
                    <a:pt x="2221" y="5797"/>
                    <a:pt x="2425" y="7741"/>
                    <a:pt x="2762" y="9625"/>
                  </a:cubicBezTo>
                  <a:cubicBezTo>
                    <a:pt x="2893" y="10358"/>
                    <a:pt x="3050" y="11102"/>
                    <a:pt x="3253" y="11810"/>
                  </a:cubicBezTo>
                  <a:cubicBezTo>
                    <a:pt x="3541" y="12807"/>
                    <a:pt x="3925" y="13815"/>
                    <a:pt x="4670" y="14511"/>
                  </a:cubicBezTo>
                  <a:cubicBezTo>
                    <a:pt x="5082" y="14896"/>
                    <a:pt x="5761" y="15233"/>
                    <a:pt x="6364" y="15233"/>
                  </a:cubicBezTo>
                  <a:cubicBezTo>
                    <a:pt x="6814" y="15233"/>
                    <a:pt x="7222" y="15045"/>
                    <a:pt x="7443" y="14547"/>
                  </a:cubicBezTo>
                  <a:cubicBezTo>
                    <a:pt x="7935" y="13442"/>
                    <a:pt x="7515" y="11642"/>
                    <a:pt x="7142" y="10574"/>
                  </a:cubicBezTo>
                  <a:cubicBezTo>
                    <a:pt x="6878" y="9854"/>
                    <a:pt x="6459" y="9217"/>
                    <a:pt x="6050" y="8569"/>
                  </a:cubicBezTo>
                  <a:cubicBezTo>
                    <a:pt x="5318" y="7405"/>
                    <a:pt x="4622" y="6216"/>
                    <a:pt x="3986" y="4992"/>
                  </a:cubicBezTo>
                  <a:cubicBezTo>
                    <a:pt x="3421" y="3911"/>
                    <a:pt x="2869" y="2940"/>
                    <a:pt x="2569" y="1751"/>
                  </a:cubicBezTo>
                  <a:cubicBezTo>
                    <a:pt x="2473" y="1379"/>
                    <a:pt x="2329" y="947"/>
                    <a:pt x="2065" y="647"/>
                  </a:cubicBezTo>
                  <a:cubicBezTo>
                    <a:pt x="2029" y="599"/>
                    <a:pt x="1969" y="551"/>
                    <a:pt x="1897" y="539"/>
                  </a:cubicBezTo>
                  <a:cubicBezTo>
                    <a:pt x="1892" y="538"/>
                    <a:pt x="1887" y="538"/>
                    <a:pt x="1882" y="538"/>
                  </a:cubicBezTo>
                  <a:cubicBezTo>
                    <a:pt x="1666" y="538"/>
                    <a:pt x="1850" y="1046"/>
                    <a:pt x="1873" y="1151"/>
                  </a:cubicBezTo>
                  <a:cubicBezTo>
                    <a:pt x="1896" y="1266"/>
                    <a:pt x="1908" y="1549"/>
                    <a:pt x="1728" y="1549"/>
                  </a:cubicBezTo>
                  <a:cubicBezTo>
                    <a:pt x="1720" y="1549"/>
                    <a:pt x="1713" y="1548"/>
                    <a:pt x="1705" y="1547"/>
                  </a:cubicBezTo>
                  <a:cubicBezTo>
                    <a:pt x="1597" y="1547"/>
                    <a:pt x="1525" y="1463"/>
                    <a:pt x="1477" y="1379"/>
                  </a:cubicBezTo>
                  <a:cubicBezTo>
                    <a:pt x="1273" y="1091"/>
                    <a:pt x="1273" y="719"/>
                    <a:pt x="1117" y="395"/>
                  </a:cubicBezTo>
                  <a:cubicBezTo>
                    <a:pt x="1017" y="181"/>
                    <a:pt x="781" y="1"/>
                    <a:pt x="555" y="1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4307873" y="2128329"/>
              <a:ext cx="377707" cy="613774"/>
            </a:xfrm>
            <a:custGeom>
              <a:rect b="b" l="l" r="r" t="t"/>
              <a:pathLst>
                <a:path extrusionOk="0" h="13169" w="8104">
                  <a:moveTo>
                    <a:pt x="4963" y="1"/>
                  </a:moveTo>
                  <a:cubicBezTo>
                    <a:pt x="2466" y="1"/>
                    <a:pt x="1983" y="3410"/>
                    <a:pt x="1393" y="5317"/>
                  </a:cubicBezTo>
                  <a:cubicBezTo>
                    <a:pt x="697" y="7561"/>
                    <a:pt x="1" y="10010"/>
                    <a:pt x="793" y="12231"/>
                  </a:cubicBezTo>
                  <a:cubicBezTo>
                    <a:pt x="949" y="12663"/>
                    <a:pt x="769" y="12987"/>
                    <a:pt x="1201" y="13119"/>
                  </a:cubicBezTo>
                  <a:cubicBezTo>
                    <a:pt x="1314" y="13153"/>
                    <a:pt x="1441" y="13168"/>
                    <a:pt x="1576" y="13168"/>
                  </a:cubicBezTo>
                  <a:cubicBezTo>
                    <a:pt x="2163" y="13168"/>
                    <a:pt x="2903" y="12877"/>
                    <a:pt x="3254" y="12507"/>
                  </a:cubicBezTo>
                  <a:cubicBezTo>
                    <a:pt x="5138" y="10490"/>
                    <a:pt x="6615" y="8222"/>
                    <a:pt x="7587" y="5641"/>
                  </a:cubicBezTo>
                  <a:cubicBezTo>
                    <a:pt x="7911" y="4789"/>
                    <a:pt x="8103" y="3853"/>
                    <a:pt x="8019" y="2964"/>
                  </a:cubicBezTo>
                  <a:cubicBezTo>
                    <a:pt x="7971" y="2520"/>
                    <a:pt x="7851" y="2088"/>
                    <a:pt x="7647" y="1692"/>
                  </a:cubicBezTo>
                  <a:cubicBezTo>
                    <a:pt x="7215" y="828"/>
                    <a:pt x="6362" y="179"/>
                    <a:pt x="5415" y="35"/>
                  </a:cubicBezTo>
                  <a:cubicBezTo>
                    <a:pt x="5257" y="12"/>
                    <a:pt x="5107" y="1"/>
                    <a:pt x="4963" y="1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4342549" y="2029101"/>
              <a:ext cx="419654" cy="406371"/>
            </a:xfrm>
            <a:custGeom>
              <a:rect b="b" l="l" r="r" t="t"/>
              <a:pathLst>
                <a:path extrusionOk="0" h="8719" w="9004">
                  <a:moveTo>
                    <a:pt x="4450" y="0"/>
                  </a:moveTo>
                  <a:cubicBezTo>
                    <a:pt x="4054" y="0"/>
                    <a:pt x="3700" y="60"/>
                    <a:pt x="3434" y="196"/>
                  </a:cubicBezTo>
                  <a:cubicBezTo>
                    <a:pt x="2762" y="544"/>
                    <a:pt x="2257" y="1168"/>
                    <a:pt x="1849" y="1804"/>
                  </a:cubicBezTo>
                  <a:cubicBezTo>
                    <a:pt x="1022" y="3136"/>
                    <a:pt x="481" y="4625"/>
                    <a:pt x="1" y="6126"/>
                  </a:cubicBezTo>
                  <a:cubicBezTo>
                    <a:pt x="2342" y="7289"/>
                    <a:pt x="4815" y="8166"/>
                    <a:pt x="7359" y="8718"/>
                  </a:cubicBezTo>
                  <a:cubicBezTo>
                    <a:pt x="7551" y="8454"/>
                    <a:pt x="7587" y="8046"/>
                    <a:pt x="7695" y="7722"/>
                  </a:cubicBezTo>
                  <a:cubicBezTo>
                    <a:pt x="8115" y="6558"/>
                    <a:pt x="8427" y="5321"/>
                    <a:pt x="8355" y="4085"/>
                  </a:cubicBezTo>
                  <a:cubicBezTo>
                    <a:pt x="8296" y="2837"/>
                    <a:pt x="9003" y="2044"/>
                    <a:pt x="8067" y="1216"/>
                  </a:cubicBezTo>
                  <a:cubicBezTo>
                    <a:pt x="7366" y="588"/>
                    <a:pt x="5697" y="0"/>
                    <a:pt x="4450" y="0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4189256" y="1928475"/>
              <a:ext cx="91817" cy="91351"/>
            </a:xfrm>
            <a:custGeom>
              <a:rect b="b" l="l" r="r" t="t"/>
              <a:pathLst>
                <a:path extrusionOk="0" h="1960" w="1970">
                  <a:moveTo>
                    <a:pt x="923" y="0"/>
                  </a:moveTo>
                  <a:cubicBezTo>
                    <a:pt x="786" y="0"/>
                    <a:pt x="657" y="44"/>
                    <a:pt x="529" y="98"/>
                  </a:cubicBezTo>
                  <a:cubicBezTo>
                    <a:pt x="265" y="218"/>
                    <a:pt x="73" y="506"/>
                    <a:pt x="25" y="794"/>
                  </a:cubicBezTo>
                  <a:cubicBezTo>
                    <a:pt x="1" y="950"/>
                    <a:pt x="1" y="1118"/>
                    <a:pt x="49" y="1275"/>
                  </a:cubicBezTo>
                  <a:cubicBezTo>
                    <a:pt x="97" y="1430"/>
                    <a:pt x="181" y="1587"/>
                    <a:pt x="301" y="1694"/>
                  </a:cubicBezTo>
                  <a:cubicBezTo>
                    <a:pt x="325" y="1718"/>
                    <a:pt x="349" y="1742"/>
                    <a:pt x="373" y="1755"/>
                  </a:cubicBezTo>
                  <a:cubicBezTo>
                    <a:pt x="481" y="1851"/>
                    <a:pt x="613" y="1910"/>
                    <a:pt x="769" y="1934"/>
                  </a:cubicBezTo>
                  <a:cubicBezTo>
                    <a:pt x="837" y="1950"/>
                    <a:pt x="908" y="1959"/>
                    <a:pt x="979" y="1959"/>
                  </a:cubicBezTo>
                  <a:cubicBezTo>
                    <a:pt x="1070" y="1959"/>
                    <a:pt x="1162" y="1944"/>
                    <a:pt x="1249" y="1910"/>
                  </a:cubicBezTo>
                  <a:cubicBezTo>
                    <a:pt x="1406" y="1851"/>
                    <a:pt x="1537" y="1779"/>
                    <a:pt x="1657" y="1659"/>
                  </a:cubicBezTo>
                  <a:cubicBezTo>
                    <a:pt x="1777" y="1550"/>
                    <a:pt x="1862" y="1406"/>
                    <a:pt x="1910" y="1262"/>
                  </a:cubicBezTo>
                  <a:cubicBezTo>
                    <a:pt x="1969" y="1107"/>
                    <a:pt x="1969" y="926"/>
                    <a:pt x="1934" y="770"/>
                  </a:cubicBezTo>
                  <a:cubicBezTo>
                    <a:pt x="1886" y="506"/>
                    <a:pt x="1670" y="254"/>
                    <a:pt x="1441" y="134"/>
                  </a:cubicBezTo>
                  <a:cubicBezTo>
                    <a:pt x="1286" y="50"/>
                    <a:pt x="1142" y="14"/>
                    <a:pt x="974" y="2"/>
                  </a:cubicBezTo>
                  <a:cubicBezTo>
                    <a:pt x="957" y="1"/>
                    <a:pt x="940" y="0"/>
                    <a:pt x="923" y="0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4210509" y="1946279"/>
              <a:ext cx="28617" cy="50010"/>
            </a:xfrm>
            <a:custGeom>
              <a:rect b="b" l="l" r="r" t="t"/>
              <a:pathLst>
                <a:path extrusionOk="0" h="1073" w="614">
                  <a:moveTo>
                    <a:pt x="465" y="1"/>
                  </a:moveTo>
                  <a:cubicBezTo>
                    <a:pt x="313" y="1"/>
                    <a:pt x="160" y="91"/>
                    <a:pt x="85" y="220"/>
                  </a:cubicBezTo>
                  <a:cubicBezTo>
                    <a:pt x="1" y="388"/>
                    <a:pt x="25" y="592"/>
                    <a:pt x="145" y="760"/>
                  </a:cubicBezTo>
                  <a:cubicBezTo>
                    <a:pt x="230" y="893"/>
                    <a:pt x="374" y="989"/>
                    <a:pt x="553" y="1072"/>
                  </a:cubicBezTo>
                  <a:lnTo>
                    <a:pt x="614" y="928"/>
                  </a:lnTo>
                  <a:cubicBezTo>
                    <a:pt x="457" y="869"/>
                    <a:pt x="337" y="773"/>
                    <a:pt x="265" y="677"/>
                  </a:cubicBezTo>
                  <a:cubicBezTo>
                    <a:pt x="181" y="556"/>
                    <a:pt x="157" y="400"/>
                    <a:pt x="217" y="292"/>
                  </a:cubicBezTo>
                  <a:cubicBezTo>
                    <a:pt x="272" y="205"/>
                    <a:pt x="367" y="147"/>
                    <a:pt x="474" y="147"/>
                  </a:cubicBezTo>
                  <a:cubicBezTo>
                    <a:pt x="484" y="147"/>
                    <a:pt x="495" y="147"/>
                    <a:pt x="505" y="148"/>
                  </a:cubicBezTo>
                  <a:lnTo>
                    <a:pt x="518" y="4"/>
                  </a:lnTo>
                  <a:cubicBezTo>
                    <a:pt x="500" y="2"/>
                    <a:pt x="483" y="1"/>
                    <a:pt x="46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4307873" y="2054409"/>
              <a:ext cx="44277" cy="57094"/>
            </a:xfrm>
            <a:custGeom>
              <a:rect b="b" l="l" r="r" t="t"/>
              <a:pathLst>
                <a:path extrusionOk="0" h="1225" w="950">
                  <a:moveTo>
                    <a:pt x="805" y="1"/>
                  </a:moveTo>
                  <a:cubicBezTo>
                    <a:pt x="673" y="445"/>
                    <a:pt x="385" y="841"/>
                    <a:pt x="1" y="1093"/>
                  </a:cubicBezTo>
                  <a:lnTo>
                    <a:pt x="85" y="1225"/>
                  </a:lnTo>
                  <a:cubicBezTo>
                    <a:pt x="505" y="937"/>
                    <a:pt x="805" y="517"/>
                    <a:pt x="949" y="37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3888869" y="3078896"/>
              <a:ext cx="882280" cy="67627"/>
            </a:xfrm>
            <a:custGeom>
              <a:rect b="b" l="l" r="r" t="t"/>
              <a:pathLst>
                <a:path extrusionOk="0" h="1451" w="18930">
                  <a:moveTo>
                    <a:pt x="6030" y="1"/>
                  </a:moveTo>
                  <a:cubicBezTo>
                    <a:pt x="4003" y="1"/>
                    <a:pt x="1979" y="323"/>
                    <a:pt x="0" y="647"/>
                  </a:cubicBezTo>
                  <a:lnTo>
                    <a:pt x="24" y="791"/>
                  </a:lnTo>
                  <a:cubicBezTo>
                    <a:pt x="2003" y="475"/>
                    <a:pt x="4029" y="147"/>
                    <a:pt x="6052" y="147"/>
                  </a:cubicBezTo>
                  <a:cubicBezTo>
                    <a:pt x="6949" y="147"/>
                    <a:pt x="7846" y="212"/>
                    <a:pt x="8739" y="370"/>
                  </a:cubicBezTo>
                  <a:cubicBezTo>
                    <a:pt x="9327" y="478"/>
                    <a:pt x="9915" y="623"/>
                    <a:pt x="10479" y="754"/>
                  </a:cubicBezTo>
                  <a:cubicBezTo>
                    <a:pt x="10671" y="802"/>
                    <a:pt x="10852" y="850"/>
                    <a:pt x="11031" y="898"/>
                  </a:cubicBezTo>
                  <a:cubicBezTo>
                    <a:pt x="12172" y="1175"/>
                    <a:pt x="13588" y="1450"/>
                    <a:pt x="15040" y="1450"/>
                  </a:cubicBezTo>
                  <a:cubicBezTo>
                    <a:pt x="16373" y="1450"/>
                    <a:pt x="17718" y="1223"/>
                    <a:pt x="18929" y="551"/>
                  </a:cubicBezTo>
                  <a:lnTo>
                    <a:pt x="18857" y="418"/>
                  </a:lnTo>
                  <a:cubicBezTo>
                    <a:pt x="17677" y="1074"/>
                    <a:pt x="16347" y="1299"/>
                    <a:pt x="15044" y="1299"/>
                  </a:cubicBezTo>
                  <a:cubicBezTo>
                    <a:pt x="13606" y="1299"/>
                    <a:pt x="12201" y="1025"/>
                    <a:pt x="11068" y="754"/>
                  </a:cubicBezTo>
                  <a:cubicBezTo>
                    <a:pt x="10887" y="706"/>
                    <a:pt x="10708" y="658"/>
                    <a:pt x="10515" y="610"/>
                  </a:cubicBezTo>
                  <a:cubicBezTo>
                    <a:pt x="9951" y="478"/>
                    <a:pt x="9351" y="322"/>
                    <a:pt x="8763" y="226"/>
                  </a:cubicBezTo>
                  <a:cubicBezTo>
                    <a:pt x="7854" y="66"/>
                    <a:pt x="6942" y="1"/>
                    <a:pt x="6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4355972" y="2410819"/>
              <a:ext cx="58259" cy="164524"/>
            </a:xfrm>
            <a:custGeom>
              <a:rect b="b" l="l" r="r" t="t"/>
              <a:pathLst>
                <a:path extrusionOk="0" h="3530" w="1250">
                  <a:moveTo>
                    <a:pt x="145" y="0"/>
                  </a:moveTo>
                  <a:lnTo>
                    <a:pt x="1" y="60"/>
                  </a:lnTo>
                  <a:cubicBezTo>
                    <a:pt x="517" y="1164"/>
                    <a:pt x="889" y="2329"/>
                    <a:pt x="1105" y="3529"/>
                  </a:cubicBezTo>
                  <a:lnTo>
                    <a:pt x="1249" y="3493"/>
                  </a:lnTo>
                  <a:cubicBezTo>
                    <a:pt x="1033" y="2292"/>
                    <a:pt x="662" y="1116"/>
                    <a:pt x="14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4645267" y="2222244"/>
              <a:ext cx="86177" cy="218216"/>
            </a:xfrm>
            <a:custGeom>
              <a:rect b="b" l="l" r="r" t="t"/>
              <a:pathLst>
                <a:path extrusionOk="0" h="4682" w="1849">
                  <a:moveTo>
                    <a:pt x="1489" y="1"/>
                  </a:moveTo>
                  <a:lnTo>
                    <a:pt x="1344" y="37"/>
                  </a:lnTo>
                  <a:cubicBezTo>
                    <a:pt x="1692" y="1561"/>
                    <a:pt x="1140" y="3193"/>
                    <a:pt x="672" y="4502"/>
                  </a:cubicBezTo>
                  <a:lnTo>
                    <a:pt x="36" y="4346"/>
                  </a:lnTo>
                  <a:lnTo>
                    <a:pt x="0" y="4490"/>
                  </a:lnTo>
                  <a:lnTo>
                    <a:pt x="768" y="4682"/>
                  </a:lnTo>
                  <a:lnTo>
                    <a:pt x="792" y="4622"/>
                  </a:lnTo>
                  <a:cubicBezTo>
                    <a:pt x="1260" y="3278"/>
                    <a:pt x="1849" y="1597"/>
                    <a:pt x="148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4362171" y="2696665"/>
              <a:ext cx="32485" cy="26893"/>
            </a:xfrm>
            <a:custGeom>
              <a:rect b="b" l="l" r="r" t="t"/>
              <a:pathLst>
                <a:path extrusionOk="0" h="577" w="697">
                  <a:moveTo>
                    <a:pt x="360" y="0"/>
                  </a:moveTo>
                  <a:cubicBezTo>
                    <a:pt x="216" y="0"/>
                    <a:pt x="84" y="73"/>
                    <a:pt x="24" y="193"/>
                  </a:cubicBezTo>
                  <a:cubicBezTo>
                    <a:pt x="0" y="265"/>
                    <a:pt x="0" y="349"/>
                    <a:pt x="24" y="421"/>
                  </a:cubicBezTo>
                  <a:cubicBezTo>
                    <a:pt x="48" y="481"/>
                    <a:pt x="96" y="541"/>
                    <a:pt x="168" y="565"/>
                  </a:cubicBezTo>
                  <a:lnTo>
                    <a:pt x="216" y="421"/>
                  </a:lnTo>
                  <a:cubicBezTo>
                    <a:pt x="192" y="409"/>
                    <a:pt x="180" y="397"/>
                    <a:pt x="168" y="361"/>
                  </a:cubicBezTo>
                  <a:cubicBezTo>
                    <a:pt x="144" y="325"/>
                    <a:pt x="144" y="289"/>
                    <a:pt x="168" y="253"/>
                  </a:cubicBezTo>
                  <a:cubicBezTo>
                    <a:pt x="192" y="193"/>
                    <a:pt x="276" y="145"/>
                    <a:pt x="348" y="145"/>
                  </a:cubicBezTo>
                  <a:cubicBezTo>
                    <a:pt x="444" y="157"/>
                    <a:pt x="516" y="217"/>
                    <a:pt x="529" y="289"/>
                  </a:cubicBezTo>
                  <a:cubicBezTo>
                    <a:pt x="540" y="325"/>
                    <a:pt x="529" y="361"/>
                    <a:pt x="492" y="397"/>
                  </a:cubicBezTo>
                  <a:cubicBezTo>
                    <a:pt x="483" y="406"/>
                    <a:pt x="465" y="424"/>
                    <a:pt x="439" y="424"/>
                  </a:cubicBezTo>
                  <a:cubicBezTo>
                    <a:pt x="433" y="424"/>
                    <a:pt x="427" y="423"/>
                    <a:pt x="420" y="421"/>
                  </a:cubicBezTo>
                  <a:lnTo>
                    <a:pt x="396" y="577"/>
                  </a:lnTo>
                  <a:lnTo>
                    <a:pt x="432" y="577"/>
                  </a:lnTo>
                  <a:cubicBezTo>
                    <a:pt x="492" y="577"/>
                    <a:pt x="553" y="553"/>
                    <a:pt x="601" y="505"/>
                  </a:cubicBezTo>
                  <a:cubicBezTo>
                    <a:pt x="660" y="433"/>
                    <a:pt x="697" y="349"/>
                    <a:pt x="684" y="265"/>
                  </a:cubicBezTo>
                  <a:cubicBezTo>
                    <a:pt x="660" y="121"/>
                    <a:pt x="516" y="0"/>
                    <a:pt x="360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4084109" y="2034927"/>
              <a:ext cx="137119" cy="104587"/>
            </a:xfrm>
            <a:custGeom>
              <a:rect b="b" l="l" r="r" t="t"/>
              <a:pathLst>
                <a:path extrusionOk="0" h="2244" w="2942">
                  <a:moveTo>
                    <a:pt x="660" y="0"/>
                  </a:moveTo>
                  <a:cubicBezTo>
                    <a:pt x="580" y="0"/>
                    <a:pt x="499" y="18"/>
                    <a:pt x="421" y="58"/>
                  </a:cubicBezTo>
                  <a:cubicBezTo>
                    <a:pt x="288" y="119"/>
                    <a:pt x="192" y="250"/>
                    <a:pt x="109" y="419"/>
                  </a:cubicBezTo>
                  <a:cubicBezTo>
                    <a:pt x="13" y="659"/>
                    <a:pt x="0" y="899"/>
                    <a:pt x="72" y="1091"/>
                  </a:cubicBezTo>
                  <a:lnTo>
                    <a:pt x="205" y="1043"/>
                  </a:lnTo>
                  <a:cubicBezTo>
                    <a:pt x="144" y="875"/>
                    <a:pt x="168" y="683"/>
                    <a:pt x="253" y="479"/>
                  </a:cubicBezTo>
                  <a:cubicBezTo>
                    <a:pt x="312" y="335"/>
                    <a:pt x="397" y="239"/>
                    <a:pt x="493" y="191"/>
                  </a:cubicBezTo>
                  <a:cubicBezTo>
                    <a:pt x="546" y="164"/>
                    <a:pt x="604" y="152"/>
                    <a:pt x="662" y="152"/>
                  </a:cubicBezTo>
                  <a:cubicBezTo>
                    <a:pt x="838" y="152"/>
                    <a:pt x="1020" y="263"/>
                    <a:pt x="1129" y="407"/>
                  </a:cubicBezTo>
                  <a:cubicBezTo>
                    <a:pt x="1249" y="575"/>
                    <a:pt x="1321" y="755"/>
                    <a:pt x="1393" y="959"/>
                  </a:cubicBezTo>
                  <a:cubicBezTo>
                    <a:pt x="1417" y="1031"/>
                    <a:pt x="1441" y="1091"/>
                    <a:pt x="1465" y="1163"/>
                  </a:cubicBezTo>
                  <a:cubicBezTo>
                    <a:pt x="1527" y="1328"/>
                    <a:pt x="1651" y="1475"/>
                    <a:pt x="1807" y="1475"/>
                  </a:cubicBezTo>
                  <a:cubicBezTo>
                    <a:pt x="1832" y="1475"/>
                    <a:pt x="1858" y="1472"/>
                    <a:pt x="1885" y="1463"/>
                  </a:cubicBezTo>
                  <a:cubicBezTo>
                    <a:pt x="2053" y="1403"/>
                    <a:pt x="2077" y="1175"/>
                    <a:pt x="2041" y="995"/>
                  </a:cubicBezTo>
                  <a:lnTo>
                    <a:pt x="2041" y="971"/>
                  </a:lnTo>
                  <a:cubicBezTo>
                    <a:pt x="2017" y="875"/>
                    <a:pt x="1993" y="779"/>
                    <a:pt x="2017" y="695"/>
                  </a:cubicBezTo>
                  <a:cubicBezTo>
                    <a:pt x="2029" y="647"/>
                    <a:pt x="2065" y="599"/>
                    <a:pt x="2101" y="587"/>
                  </a:cubicBezTo>
                  <a:cubicBezTo>
                    <a:pt x="2115" y="573"/>
                    <a:pt x="2129" y="567"/>
                    <a:pt x="2143" y="567"/>
                  </a:cubicBezTo>
                  <a:cubicBezTo>
                    <a:pt x="2153" y="567"/>
                    <a:pt x="2163" y="570"/>
                    <a:pt x="2173" y="575"/>
                  </a:cubicBezTo>
                  <a:cubicBezTo>
                    <a:pt x="2221" y="587"/>
                    <a:pt x="2257" y="659"/>
                    <a:pt x="2281" y="731"/>
                  </a:cubicBezTo>
                  <a:cubicBezTo>
                    <a:pt x="2485" y="1223"/>
                    <a:pt x="2653" y="1727"/>
                    <a:pt x="2797" y="2243"/>
                  </a:cubicBezTo>
                  <a:lnTo>
                    <a:pt x="2942" y="2207"/>
                  </a:lnTo>
                  <a:cubicBezTo>
                    <a:pt x="2797" y="1691"/>
                    <a:pt x="2629" y="1175"/>
                    <a:pt x="2425" y="671"/>
                  </a:cubicBezTo>
                  <a:cubicBezTo>
                    <a:pt x="2401" y="599"/>
                    <a:pt x="2341" y="467"/>
                    <a:pt x="2221" y="431"/>
                  </a:cubicBezTo>
                  <a:cubicBezTo>
                    <a:pt x="2200" y="422"/>
                    <a:pt x="2177" y="418"/>
                    <a:pt x="2153" y="418"/>
                  </a:cubicBezTo>
                  <a:cubicBezTo>
                    <a:pt x="2111" y="418"/>
                    <a:pt x="2068" y="432"/>
                    <a:pt x="2029" y="455"/>
                  </a:cubicBezTo>
                  <a:cubicBezTo>
                    <a:pt x="1957" y="491"/>
                    <a:pt x="1897" y="575"/>
                    <a:pt x="1873" y="659"/>
                  </a:cubicBezTo>
                  <a:cubicBezTo>
                    <a:pt x="1837" y="767"/>
                    <a:pt x="1861" y="899"/>
                    <a:pt x="1885" y="995"/>
                  </a:cubicBezTo>
                  <a:lnTo>
                    <a:pt x="1897" y="1031"/>
                  </a:lnTo>
                  <a:cubicBezTo>
                    <a:pt x="1921" y="1115"/>
                    <a:pt x="1921" y="1283"/>
                    <a:pt x="1837" y="1319"/>
                  </a:cubicBezTo>
                  <a:cubicBezTo>
                    <a:pt x="1827" y="1323"/>
                    <a:pt x="1817" y="1325"/>
                    <a:pt x="1807" y="1325"/>
                  </a:cubicBezTo>
                  <a:cubicBezTo>
                    <a:pt x="1721" y="1325"/>
                    <a:pt x="1640" y="1199"/>
                    <a:pt x="1597" y="1103"/>
                  </a:cubicBezTo>
                  <a:cubicBezTo>
                    <a:pt x="1573" y="1043"/>
                    <a:pt x="1549" y="971"/>
                    <a:pt x="1525" y="911"/>
                  </a:cubicBezTo>
                  <a:cubicBezTo>
                    <a:pt x="1453" y="707"/>
                    <a:pt x="1381" y="503"/>
                    <a:pt x="1249" y="322"/>
                  </a:cubicBezTo>
                  <a:cubicBezTo>
                    <a:pt x="1116" y="145"/>
                    <a:pt x="890" y="0"/>
                    <a:pt x="660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4775582" y="3118839"/>
              <a:ext cx="237232" cy="154131"/>
            </a:xfrm>
            <a:custGeom>
              <a:rect b="b" l="l" r="r" t="t"/>
              <a:pathLst>
                <a:path extrusionOk="0" h="3307" w="5090">
                  <a:moveTo>
                    <a:pt x="2055" y="1"/>
                  </a:moveTo>
                  <a:cubicBezTo>
                    <a:pt x="1809" y="1"/>
                    <a:pt x="1561" y="74"/>
                    <a:pt x="1309" y="222"/>
                  </a:cubicBezTo>
                  <a:lnTo>
                    <a:pt x="0" y="1025"/>
                  </a:lnTo>
                  <a:lnTo>
                    <a:pt x="72" y="1158"/>
                  </a:lnTo>
                  <a:lnTo>
                    <a:pt x="1393" y="353"/>
                  </a:lnTo>
                  <a:cubicBezTo>
                    <a:pt x="1621" y="218"/>
                    <a:pt x="1845" y="150"/>
                    <a:pt x="2067" y="150"/>
                  </a:cubicBezTo>
                  <a:cubicBezTo>
                    <a:pt x="2219" y="150"/>
                    <a:pt x="2370" y="182"/>
                    <a:pt x="2521" y="246"/>
                  </a:cubicBezTo>
                  <a:cubicBezTo>
                    <a:pt x="2905" y="425"/>
                    <a:pt x="3206" y="918"/>
                    <a:pt x="3457" y="1313"/>
                  </a:cubicBezTo>
                  <a:cubicBezTo>
                    <a:pt x="3505" y="1410"/>
                    <a:pt x="3566" y="1494"/>
                    <a:pt x="3614" y="1578"/>
                  </a:cubicBezTo>
                  <a:cubicBezTo>
                    <a:pt x="4034" y="2202"/>
                    <a:pt x="4490" y="2790"/>
                    <a:pt x="4982" y="3306"/>
                  </a:cubicBezTo>
                  <a:lnTo>
                    <a:pt x="5090" y="3210"/>
                  </a:lnTo>
                  <a:cubicBezTo>
                    <a:pt x="4610" y="2694"/>
                    <a:pt x="4154" y="2118"/>
                    <a:pt x="3745" y="1494"/>
                  </a:cubicBezTo>
                  <a:cubicBezTo>
                    <a:pt x="3686" y="1410"/>
                    <a:pt x="3638" y="1326"/>
                    <a:pt x="3577" y="1230"/>
                  </a:cubicBezTo>
                  <a:cubicBezTo>
                    <a:pt x="3326" y="822"/>
                    <a:pt x="3014" y="305"/>
                    <a:pt x="2582" y="113"/>
                  </a:cubicBezTo>
                  <a:cubicBezTo>
                    <a:pt x="2406" y="38"/>
                    <a:pt x="2231" y="1"/>
                    <a:pt x="205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51"/>
          <p:cNvGrpSpPr/>
          <p:nvPr/>
        </p:nvGrpSpPr>
        <p:grpSpPr>
          <a:xfrm>
            <a:off x="3130513" y="131000"/>
            <a:ext cx="2708938" cy="3720801"/>
            <a:chOff x="5000938" y="938675"/>
            <a:chExt cx="2708938" cy="3720801"/>
          </a:xfrm>
        </p:grpSpPr>
        <p:sp>
          <p:nvSpPr>
            <p:cNvPr id="916" name="Google Shape;916;p51"/>
            <p:cNvSpPr/>
            <p:nvPr/>
          </p:nvSpPr>
          <p:spPr>
            <a:xfrm>
              <a:off x="5178975" y="1502284"/>
              <a:ext cx="756542" cy="813885"/>
            </a:xfrm>
            <a:custGeom>
              <a:rect b="b" l="l" r="r" t="t"/>
              <a:pathLst>
                <a:path extrusionOk="0" h="14761" w="13721">
                  <a:moveTo>
                    <a:pt x="11481" y="0"/>
                  </a:moveTo>
                  <a:cubicBezTo>
                    <a:pt x="10580" y="0"/>
                    <a:pt x="9749" y="595"/>
                    <a:pt x="9507" y="1505"/>
                  </a:cubicBezTo>
                  <a:lnTo>
                    <a:pt x="9507" y="1517"/>
                  </a:lnTo>
                  <a:lnTo>
                    <a:pt x="9483" y="1613"/>
                  </a:lnTo>
                  <a:lnTo>
                    <a:pt x="9447" y="1721"/>
                  </a:lnTo>
                  <a:lnTo>
                    <a:pt x="9387" y="1949"/>
                  </a:lnTo>
                  <a:lnTo>
                    <a:pt x="9267" y="2394"/>
                  </a:lnTo>
                  <a:cubicBezTo>
                    <a:pt x="9171" y="2682"/>
                    <a:pt x="9087" y="2981"/>
                    <a:pt x="8991" y="3269"/>
                  </a:cubicBezTo>
                  <a:cubicBezTo>
                    <a:pt x="8799" y="3858"/>
                    <a:pt x="8594" y="4446"/>
                    <a:pt x="8391" y="5010"/>
                  </a:cubicBezTo>
                  <a:cubicBezTo>
                    <a:pt x="8175" y="5586"/>
                    <a:pt x="7946" y="6139"/>
                    <a:pt x="7695" y="6654"/>
                  </a:cubicBezTo>
                  <a:cubicBezTo>
                    <a:pt x="7634" y="6774"/>
                    <a:pt x="7575" y="6907"/>
                    <a:pt x="7514" y="7027"/>
                  </a:cubicBezTo>
                  <a:cubicBezTo>
                    <a:pt x="7442" y="7147"/>
                    <a:pt x="7383" y="7254"/>
                    <a:pt x="7322" y="7375"/>
                  </a:cubicBezTo>
                  <a:cubicBezTo>
                    <a:pt x="7191" y="7591"/>
                    <a:pt x="7058" y="7783"/>
                    <a:pt x="6962" y="7915"/>
                  </a:cubicBezTo>
                  <a:lnTo>
                    <a:pt x="6926" y="7951"/>
                  </a:lnTo>
                  <a:lnTo>
                    <a:pt x="6890" y="7987"/>
                  </a:lnTo>
                  <a:cubicBezTo>
                    <a:pt x="6890" y="7987"/>
                    <a:pt x="6878" y="7999"/>
                    <a:pt x="6878" y="8011"/>
                  </a:cubicBezTo>
                  <a:lnTo>
                    <a:pt x="6866" y="8023"/>
                  </a:lnTo>
                  <a:lnTo>
                    <a:pt x="6854" y="8035"/>
                  </a:lnTo>
                  <a:lnTo>
                    <a:pt x="6494" y="8311"/>
                  </a:lnTo>
                  <a:lnTo>
                    <a:pt x="6314" y="8455"/>
                  </a:lnTo>
                  <a:lnTo>
                    <a:pt x="6134" y="8587"/>
                  </a:lnTo>
                  <a:lnTo>
                    <a:pt x="5954" y="8731"/>
                  </a:lnTo>
                  <a:lnTo>
                    <a:pt x="5762" y="8863"/>
                  </a:lnTo>
                  <a:cubicBezTo>
                    <a:pt x="5270" y="9223"/>
                    <a:pt x="4753" y="9572"/>
                    <a:pt x="4225" y="9919"/>
                  </a:cubicBezTo>
                  <a:cubicBezTo>
                    <a:pt x="3710" y="10268"/>
                    <a:pt x="3169" y="10604"/>
                    <a:pt x="2641" y="10928"/>
                  </a:cubicBezTo>
                  <a:lnTo>
                    <a:pt x="2233" y="11168"/>
                  </a:lnTo>
                  <a:lnTo>
                    <a:pt x="1825" y="11408"/>
                  </a:lnTo>
                  <a:lnTo>
                    <a:pt x="1416" y="11648"/>
                  </a:lnTo>
                  <a:lnTo>
                    <a:pt x="1021" y="11864"/>
                  </a:lnTo>
                  <a:lnTo>
                    <a:pt x="984" y="11888"/>
                  </a:lnTo>
                  <a:cubicBezTo>
                    <a:pt x="288" y="12284"/>
                    <a:pt x="0" y="13160"/>
                    <a:pt x="360" y="13893"/>
                  </a:cubicBezTo>
                  <a:cubicBezTo>
                    <a:pt x="620" y="14439"/>
                    <a:pt x="1176" y="14760"/>
                    <a:pt x="1754" y="14760"/>
                  </a:cubicBezTo>
                  <a:cubicBezTo>
                    <a:pt x="1975" y="14760"/>
                    <a:pt x="2200" y="14713"/>
                    <a:pt x="2413" y="14613"/>
                  </a:cubicBezTo>
                  <a:lnTo>
                    <a:pt x="2641" y="14493"/>
                  </a:lnTo>
                  <a:lnTo>
                    <a:pt x="2869" y="14385"/>
                  </a:lnTo>
                  <a:lnTo>
                    <a:pt x="3313" y="14168"/>
                  </a:lnTo>
                  <a:lnTo>
                    <a:pt x="3758" y="13941"/>
                  </a:lnTo>
                  <a:lnTo>
                    <a:pt x="4201" y="13712"/>
                  </a:lnTo>
                  <a:cubicBezTo>
                    <a:pt x="4790" y="13400"/>
                    <a:pt x="5378" y="13088"/>
                    <a:pt x="5954" y="12752"/>
                  </a:cubicBezTo>
                  <a:cubicBezTo>
                    <a:pt x="6542" y="12416"/>
                    <a:pt x="7119" y="12080"/>
                    <a:pt x="7695" y="11720"/>
                  </a:cubicBezTo>
                  <a:lnTo>
                    <a:pt x="7911" y="11576"/>
                  </a:lnTo>
                  <a:lnTo>
                    <a:pt x="8114" y="11444"/>
                  </a:lnTo>
                  <a:lnTo>
                    <a:pt x="8330" y="11300"/>
                  </a:lnTo>
                  <a:lnTo>
                    <a:pt x="8546" y="11156"/>
                  </a:lnTo>
                  <a:lnTo>
                    <a:pt x="8979" y="10856"/>
                  </a:lnTo>
                  <a:lnTo>
                    <a:pt x="9003" y="10844"/>
                  </a:lnTo>
                  <a:lnTo>
                    <a:pt x="9051" y="10807"/>
                  </a:lnTo>
                  <a:lnTo>
                    <a:pt x="9135" y="10735"/>
                  </a:lnTo>
                  <a:cubicBezTo>
                    <a:pt x="9195" y="10700"/>
                    <a:pt x="9243" y="10652"/>
                    <a:pt x="9303" y="10604"/>
                  </a:cubicBezTo>
                  <a:cubicBezTo>
                    <a:pt x="9351" y="10556"/>
                    <a:pt x="9399" y="10508"/>
                    <a:pt x="9447" y="10471"/>
                  </a:cubicBezTo>
                  <a:lnTo>
                    <a:pt x="9579" y="10340"/>
                  </a:lnTo>
                  <a:cubicBezTo>
                    <a:pt x="9915" y="9980"/>
                    <a:pt x="10155" y="9655"/>
                    <a:pt x="10383" y="9319"/>
                  </a:cubicBezTo>
                  <a:cubicBezTo>
                    <a:pt x="10491" y="9164"/>
                    <a:pt x="10600" y="8995"/>
                    <a:pt x="10696" y="8839"/>
                  </a:cubicBezTo>
                  <a:cubicBezTo>
                    <a:pt x="10792" y="8683"/>
                    <a:pt x="10875" y="8527"/>
                    <a:pt x="10971" y="8359"/>
                  </a:cubicBezTo>
                  <a:cubicBezTo>
                    <a:pt x="11320" y="7735"/>
                    <a:pt x="11619" y="7099"/>
                    <a:pt x="11907" y="6475"/>
                  </a:cubicBezTo>
                  <a:cubicBezTo>
                    <a:pt x="12184" y="5851"/>
                    <a:pt x="12448" y="5226"/>
                    <a:pt x="12700" y="4590"/>
                  </a:cubicBezTo>
                  <a:cubicBezTo>
                    <a:pt x="12820" y="4278"/>
                    <a:pt x="12940" y="3966"/>
                    <a:pt x="13048" y="3653"/>
                  </a:cubicBezTo>
                  <a:cubicBezTo>
                    <a:pt x="13108" y="3485"/>
                    <a:pt x="13168" y="3330"/>
                    <a:pt x="13228" y="3173"/>
                  </a:cubicBezTo>
                  <a:lnTo>
                    <a:pt x="13312" y="2933"/>
                  </a:lnTo>
                  <a:lnTo>
                    <a:pt x="13348" y="2802"/>
                  </a:lnTo>
                  <a:lnTo>
                    <a:pt x="13396" y="2669"/>
                  </a:lnTo>
                  <a:cubicBezTo>
                    <a:pt x="13408" y="2634"/>
                    <a:pt x="13420" y="2586"/>
                    <a:pt x="13432" y="2549"/>
                  </a:cubicBezTo>
                  <a:cubicBezTo>
                    <a:pt x="13720" y="1469"/>
                    <a:pt x="13072" y="353"/>
                    <a:pt x="11992" y="65"/>
                  </a:cubicBezTo>
                  <a:cubicBezTo>
                    <a:pt x="11821" y="21"/>
                    <a:pt x="11650" y="0"/>
                    <a:pt x="11481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5550268" y="1950712"/>
              <a:ext cx="80115" cy="68095"/>
            </a:xfrm>
            <a:custGeom>
              <a:rect b="b" l="l" r="r" t="t"/>
              <a:pathLst>
                <a:path extrusionOk="0" h="1235" w="1453">
                  <a:moveTo>
                    <a:pt x="121" y="0"/>
                  </a:moveTo>
                  <a:cubicBezTo>
                    <a:pt x="79" y="0"/>
                    <a:pt x="42" y="23"/>
                    <a:pt x="24" y="58"/>
                  </a:cubicBezTo>
                  <a:cubicBezTo>
                    <a:pt x="0" y="106"/>
                    <a:pt x="24" y="166"/>
                    <a:pt x="72" y="190"/>
                  </a:cubicBezTo>
                  <a:cubicBezTo>
                    <a:pt x="84" y="190"/>
                    <a:pt x="985" y="646"/>
                    <a:pt x="1249" y="1175"/>
                  </a:cubicBezTo>
                  <a:cubicBezTo>
                    <a:pt x="1260" y="1210"/>
                    <a:pt x="1297" y="1234"/>
                    <a:pt x="1332" y="1234"/>
                  </a:cubicBezTo>
                  <a:cubicBezTo>
                    <a:pt x="1345" y="1234"/>
                    <a:pt x="1369" y="1234"/>
                    <a:pt x="1380" y="1223"/>
                  </a:cubicBezTo>
                  <a:cubicBezTo>
                    <a:pt x="1428" y="1199"/>
                    <a:pt x="1452" y="1138"/>
                    <a:pt x="1428" y="1090"/>
                  </a:cubicBezTo>
                  <a:cubicBezTo>
                    <a:pt x="1129" y="490"/>
                    <a:pt x="204" y="22"/>
                    <a:pt x="168" y="10"/>
                  </a:cubicBezTo>
                  <a:cubicBezTo>
                    <a:pt x="152" y="3"/>
                    <a:pt x="136" y="0"/>
                    <a:pt x="121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567470" y="1954957"/>
              <a:ext cx="52325" cy="14832"/>
            </a:xfrm>
            <a:custGeom>
              <a:rect b="b" l="l" r="r" t="t"/>
              <a:pathLst>
                <a:path extrusionOk="0" h="269" w="949">
                  <a:moveTo>
                    <a:pt x="418" y="1"/>
                  </a:moveTo>
                  <a:cubicBezTo>
                    <a:pt x="323" y="1"/>
                    <a:pt x="211" y="9"/>
                    <a:pt x="84" y="29"/>
                  </a:cubicBezTo>
                  <a:cubicBezTo>
                    <a:pt x="36" y="29"/>
                    <a:pt x="1" y="77"/>
                    <a:pt x="1" y="137"/>
                  </a:cubicBezTo>
                  <a:cubicBezTo>
                    <a:pt x="11" y="189"/>
                    <a:pt x="48" y="223"/>
                    <a:pt x="97" y="223"/>
                  </a:cubicBezTo>
                  <a:cubicBezTo>
                    <a:pt x="105" y="223"/>
                    <a:pt x="113" y="222"/>
                    <a:pt x="121" y="221"/>
                  </a:cubicBezTo>
                  <a:cubicBezTo>
                    <a:pt x="226" y="207"/>
                    <a:pt x="318" y="201"/>
                    <a:pt x="399" y="201"/>
                  </a:cubicBezTo>
                  <a:cubicBezTo>
                    <a:pt x="660" y="201"/>
                    <a:pt x="793" y="257"/>
                    <a:pt x="793" y="257"/>
                  </a:cubicBezTo>
                  <a:cubicBezTo>
                    <a:pt x="804" y="269"/>
                    <a:pt x="817" y="269"/>
                    <a:pt x="841" y="269"/>
                  </a:cubicBezTo>
                  <a:cubicBezTo>
                    <a:pt x="876" y="269"/>
                    <a:pt x="913" y="245"/>
                    <a:pt x="924" y="209"/>
                  </a:cubicBezTo>
                  <a:cubicBezTo>
                    <a:pt x="948" y="161"/>
                    <a:pt x="937" y="101"/>
                    <a:pt x="876" y="77"/>
                  </a:cubicBezTo>
                  <a:cubicBezTo>
                    <a:pt x="868" y="77"/>
                    <a:pt x="720" y="1"/>
                    <a:pt x="418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000938" y="2167124"/>
              <a:ext cx="342183" cy="246575"/>
            </a:xfrm>
            <a:custGeom>
              <a:rect b="b" l="l" r="r" t="t"/>
              <a:pathLst>
                <a:path extrusionOk="0" h="4472" w="6206">
                  <a:moveTo>
                    <a:pt x="3668" y="0"/>
                  </a:moveTo>
                  <a:cubicBezTo>
                    <a:pt x="3049" y="0"/>
                    <a:pt x="2198" y="54"/>
                    <a:pt x="1933" y="334"/>
                  </a:cubicBezTo>
                  <a:cubicBezTo>
                    <a:pt x="1585" y="718"/>
                    <a:pt x="1921" y="1366"/>
                    <a:pt x="2041" y="1582"/>
                  </a:cubicBezTo>
                  <a:cubicBezTo>
                    <a:pt x="2065" y="1630"/>
                    <a:pt x="2089" y="1654"/>
                    <a:pt x="2089" y="1654"/>
                  </a:cubicBezTo>
                  <a:cubicBezTo>
                    <a:pt x="2089" y="1654"/>
                    <a:pt x="2053" y="1691"/>
                    <a:pt x="1981" y="1750"/>
                  </a:cubicBezTo>
                  <a:cubicBezTo>
                    <a:pt x="1537" y="2134"/>
                    <a:pt x="1" y="3659"/>
                    <a:pt x="108" y="4055"/>
                  </a:cubicBezTo>
                  <a:cubicBezTo>
                    <a:pt x="123" y="4105"/>
                    <a:pt x="162" y="4126"/>
                    <a:pt x="219" y="4126"/>
                  </a:cubicBezTo>
                  <a:cubicBezTo>
                    <a:pt x="659" y="4126"/>
                    <a:pt x="2178" y="2815"/>
                    <a:pt x="2221" y="2783"/>
                  </a:cubicBezTo>
                  <a:lnTo>
                    <a:pt x="2221" y="2783"/>
                  </a:lnTo>
                  <a:cubicBezTo>
                    <a:pt x="2185" y="2831"/>
                    <a:pt x="1717" y="3347"/>
                    <a:pt x="2221" y="3683"/>
                  </a:cubicBezTo>
                  <a:cubicBezTo>
                    <a:pt x="2281" y="3725"/>
                    <a:pt x="2341" y="3741"/>
                    <a:pt x="2398" y="3741"/>
                  </a:cubicBezTo>
                  <a:cubicBezTo>
                    <a:pt x="2656" y="3741"/>
                    <a:pt x="2857" y="3395"/>
                    <a:pt x="2857" y="3395"/>
                  </a:cubicBezTo>
                  <a:cubicBezTo>
                    <a:pt x="2857" y="3395"/>
                    <a:pt x="2881" y="3971"/>
                    <a:pt x="3145" y="4092"/>
                  </a:cubicBezTo>
                  <a:cubicBezTo>
                    <a:pt x="3181" y="4107"/>
                    <a:pt x="3218" y="4114"/>
                    <a:pt x="3256" y="4114"/>
                  </a:cubicBezTo>
                  <a:cubicBezTo>
                    <a:pt x="3516" y="4114"/>
                    <a:pt x="3818" y="3803"/>
                    <a:pt x="3818" y="3803"/>
                  </a:cubicBezTo>
                  <a:cubicBezTo>
                    <a:pt x="3818" y="3803"/>
                    <a:pt x="4008" y="4471"/>
                    <a:pt x="4339" y="4471"/>
                  </a:cubicBezTo>
                  <a:cubicBezTo>
                    <a:pt x="4379" y="4471"/>
                    <a:pt x="4422" y="4461"/>
                    <a:pt x="4466" y="4439"/>
                  </a:cubicBezTo>
                  <a:cubicBezTo>
                    <a:pt x="4754" y="4284"/>
                    <a:pt x="4826" y="3887"/>
                    <a:pt x="4837" y="3659"/>
                  </a:cubicBezTo>
                  <a:lnTo>
                    <a:pt x="4837" y="3491"/>
                  </a:lnTo>
                  <a:cubicBezTo>
                    <a:pt x="4837" y="3491"/>
                    <a:pt x="4885" y="3455"/>
                    <a:pt x="4970" y="3395"/>
                  </a:cubicBezTo>
                  <a:cubicBezTo>
                    <a:pt x="5318" y="3119"/>
                    <a:pt x="6206" y="2339"/>
                    <a:pt x="6038" y="1438"/>
                  </a:cubicBezTo>
                  <a:cubicBezTo>
                    <a:pt x="5822" y="346"/>
                    <a:pt x="4357" y="22"/>
                    <a:pt x="4357" y="22"/>
                  </a:cubicBezTo>
                  <a:cubicBezTo>
                    <a:pt x="4357" y="22"/>
                    <a:pt x="4059" y="0"/>
                    <a:pt x="3668" y="0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5169051" y="2278996"/>
              <a:ext cx="105919" cy="89929"/>
            </a:xfrm>
            <a:custGeom>
              <a:rect b="b" l="l" r="r" t="t"/>
              <a:pathLst>
                <a:path extrusionOk="0" h="1631" w="1921">
                  <a:moveTo>
                    <a:pt x="549" y="1"/>
                  </a:moveTo>
                  <a:cubicBezTo>
                    <a:pt x="522" y="1"/>
                    <a:pt x="499" y="5"/>
                    <a:pt x="481" y="9"/>
                  </a:cubicBezTo>
                  <a:cubicBezTo>
                    <a:pt x="217" y="94"/>
                    <a:pt x="48" y="646"/>
                    <a:pt x="12" y="754"/>
                  </a:cubicBezTo>
                  <a:cubicBezTo>
                    <a:pt x="0" y="802"/>
                    <a:pt x="24" y="850"/>
                    <a:pt x="72" y="862"/>
                  </a:cubicBezTo>
                  <a:cubicBezTo>
                    <a:pt x="80" y="864"/>
                    <a:pt x="88" y="865"/>
                    <a:pt x="96" y="865"/>
                  </a:cubicBezTo>
                  <a:cubicBezTo>
                    <a:pt x="135" y="865"/>
                    <a:pt x="170" y="842"/>
                    <a:pt x="180" y="802"/>
                  </a:cubicBezTo>
                  <a:cubicBezTo>
                    <a:pt x="252" y="574"/>
                    <a:pt x="409" y="214"/>
                    <a:pt x="529" y="178"/>
                  </a:cubicBezTo>
                  <a:cubicBezTo>
                    <a:pt x="534" y="178"/>
                    <a:pt x="540" y="175"/>
                    <a:pt x="547" y="175"/>
                  </a:cubicBezTo>
                  <a:cubicBezTo>
                    <a:pt x="555" y="175"/>
                    <a:pt x="564" y="178"/>
                    <a:pt x="577" y="190"/>
                  </a:cubicBezTo>
                  <a:cubicBezTo>
                    <a:pt x="780" y="358"/>
                    <a:pt x="793" y="946"/>
                    <a:pt x="780" y="1162"/>
                  </a:cubicBezTo>
                  <a:cubicBezTo>
                    <a:pt x="769" y="1210"/>
                    <a:pt x="804" y="1246"/>
                    <a:pt x="841" y="1258"/>
                  </a:cubicBezTo>
                  <a:cubicBezTo>
                    <a:pt x="889" y="1258"/>
                    <a:pt x="937" y="1234"/>
                    <a:pt x="948" y="1198"/>
                  </a:cubicBezTo>
                  <a:cubicBezTo>
                    <a:pt x="1020" y="922"/>
                    <a:pt x="1260" y="622"/>
                    <a:pt x="1428" y="574"/>
                  </a:cubicBezTo>
                  <a:cubicBezTo>
                    <a:pt x="1443" y="570"/>
                    <a:pt x="1456" y="569"/>
                    <a:pt x="1468" y="569"/>
                  </a:cubicBezTo>
                  <a:cubicBezTo>
                    <a:pt x="1496" y="569"/>
                    <a:pt x="1516" y="577"/>
                    <a:pt x="1524" y="586"/>
                  </a:cubicBezTo>
                  <a:cubicBezTo>
                    <a:pt x="1668" y="706"/>
                    <a:pt x="1753" y="1258"/>
                    <a:pt x="1777" y="1582"/>
                  </a:cubicBezTo>
                  <a:cubicBezTo>
                    <a:pt x="1777" y="1594"/>
                    <a:pt x="1777" y="1606"/>
                    <a:pt x="1788" y="1630"/>
                  </a:cubicBezTo>
                  <a:lnTo>
                    <a:pt x="1788" y="1462"/>
                  </a:lnTo>
                  <a:cubicBezTo>
                    <a:pt x="1788" y="1462"/>
                    <a:pt x="1836" y="1426"/>
                    <a:pt x="1921" y="1366"/>
                  </a:cubicBezTo>
                  <a:cubicBezTo>
                    <a:pt x="1897" y="1162"/>
                    <a:pt x="1861" y="862"/>
                    <a:pt x="1764" y="646"/>
                  </a:cubicBezTo>
                  <a:cubicBezTo>
                    <a:pt x="1729" y="562"/>
                    <a:pt x="1692" y="502"/>
                    <a:pt x="1633" y="454"/>
                  </a:cubicBezTo>
                  <a:cubicBezTo>
                    <a:pt x="1584" y="413"/>
                    <a:pt x="1529" y="394"/>
                    <a:pt x="1469" y="394"/>
                  </a:cubicBezTo>
                  <a:cubicBezTo>
                    <a:pt x="1440" y="394"/>
                    <a:pt x="1411" y="398"/>
                    <a:pt x="1380" y="406"/>
                  </a:cubicBezTo>
                  <a:cubicBezTo>
                    <a:pt x="1225" y="454"/>
                    <a:pt x="1068" y="610"/>
                    <a:pt x="948" y="790"/>
                  </a:cubicBezTo>
                  <a:cubicBezTo>
                    <a:pt x="924" y="526"/>
                    <a:pt x="865" y="202"/>
                    <a:pt x="697" y="57"/>
                  </a:cubicBezTo>
                  <a:cubicBezTo>
                    <a:pt x="644" y="13"/>
                    <a:pt x="592" y="1"/>
                    <a:pt x="549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5110109" y="2194582"/>
              <a:ext cx="72230" cy="84857"/>
            </a:xfrm>
            <a:custGeom>
              <a:rect b="b" l="l" r="r" t="t"/>
              <a:pathLst>
                <a:path extrusionOk="0" h="1539" w="1310">
                  <a:moveTo>
                    <a:pt x="770" y="1"/>
                  </a:moveTo>
                  <a:cubicBezTo>
                    <a:pt x="753" y="1"/>
                    <a:pt x="736" y="7"/>
                    <a:pt x="721" y="16"/>
                  </a:cubicBezTo>
                  <a:cubicBezTo>
                    <a:pt x="673" y="52"/>
                    <a:pt x="673" y="100"/>
                    <a:pt x="697" y="148"/>
                  </a:cubicBezTo>
                  <a:cubicBezTo>
                    <a:pt x="829" y="305"/>
                    <a:pt x="1165" y="796"/>
                    <a:pt x="1117" y="1097"/>
                  </a:cubicBezTo>
                  <a:cubicBezTo>
                    <a:pt x="1105" y="1180"/>
                    <a:pt x="1069" y="1241"/>
                    <a:pt x="997" y="1289"/>
                  </a:cubicBezTo>
                  <a:cubicBezTo>
                    <a:pt x="914" y="1343"/>
                    <a:pt x="823" y="1365"/>
                    <a:pt x="731" y="1365"/>
                  </a:cubicBezTo>
                  <a:cubicBezTo>
                    <a:pt x="477" y="1365"/>
                    <a:pt x="210" y="1199"/>
                    <a:pt x="61" y="1084"/>
                  </a:cubicBezTo>
                  <a:lnTo>
                    <a:pt x="61" y="1084"/>
                  </a:lnTo>
                  <a:cubicBezTo>
                    <a:pt x="85" y="1132"/>
                    <a:pt x="109" y="1156"/>
                    <a:pt x="109" y="1156"/>
                  </a:cubicBezTo>
                  <a:cubicBezTo>
                    <a:pt x="109" y="1156"/>
                    <a:pt x="73" y="1193"/>
                    <a:pt x="1" y="1252"/>
                  </a:cubicBezTo>
                  <a:cubicBezTo>
                    <a:pt x="168" y="1378"/>
                    <a:pt x="447" y="1539"/>
                    <a:pt x="731" y="1539"/>
                  </a:cubicBezTo>
                  <a:cubicBezTo>
                    <a:pt x="854" y="1539"/>
                    <a:pt x="977" y="1509"/>
                    <a:pt x="1093" y="1433"/>
                  </a:cubicBezTo>
                  <a:cubicBezTo>
                    <a:pt x="1201" y="1361"/>
                    <a:pt x="1262" y="1252"/>
                    <a:pt x="1286" y="1132"/>
                  </a:cubicBezTo>
                  <a:cubicBezTo>
                    <a:pt x="1310" y="964"/>
                    <a:pt x="1262" y="785"/>
                    <a:pt x="1189" y="617"/>
                  </a:cubicBezTo>
                  <a:cubicBezTo>
                    <a:pt x="1057" y="316"/>
                    <a:pt x="853" y="52"/>
                    <a:pt x="841" y="40"/>
                  </a:cubicBezTo>
                  <a:cubicBezTo>
                    <a:pt x="820" y="12"/>
                    <a:pt x="795" y="1"/>
                    <a:pt x="77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5181622" y="2220055"/>
              <a:ext cx="107242" cy="59493"/>
            </a:xfrm>
            <a:custGeom>
              <a:rect b="b" l="l" r="r" t="t"/>
              <a:pathLst>
                <a:path extrusionOk="0" h="1079" w="1945">
                  <a:moveTo>
                    <a:pt x="1324" y="0"/>
                  </a:moveTo>
                  <a:cubicBezTo>
                    <a:pt x="1259" y="0"/>
                    <a:pt x="1193" y="7"/>
                    <a:pt x="1128" y="22"/>
                  </a:cubicBezTo>
                  <a:cubicBezTo>
                    <a:pt x="493" y="155"/>
                    <a:pt x="48" y="910"/>
                    <a:pt x="24" y="947"/>
                  </a:cubicBezTo>
                  <a:cubicBezTo>
                    <a:pt x="0" y="982"/>
                    <a:pt x="13" y="1043"/>
                    <a:pt x="61" y="1067"/>
                  </a:cubicBezTo>
                  <a:cubicBezTo>
                    <a:pt x="72" y="1075"/>
                    <a:pt x="87" y="1079"/>
                    <a:pt x="102" y="1079"/>
                  </a:cubicBezTo>
                  <a:cubicBezTo>
                    <a:pt x="132" y="1079"/>
                    <a:pt x="164" y="1063"/>
                    <a:pt x="181" y="1030"/>
                  </a:cubicBezTo>
                  <a:cubicBezTo>
                    <a:pt x="181" y="1030"/>
                    <a:pt x="600" y="299"/>
                    <a:pt x="1165" y="190"/>
                  </a:cubicBezTo>
                  <a:cubicBezTo>
                    <a:pt x="1214" y="179"/>
                    <a:pt x="1263" y="174"/>
                    <a:pt x="1312" y="174"/>
                  </a:cubicBezTo>
                  <a:cubicBezTo>
                    <a:pt x="1478" y="174"/>
                    <a:pt x="1643" y="235"/>
                    <a:pt x="1801" y="347"/>
                  </a:cubicBezTo>
                  <a:cubicBezTo>
                    <a:pt x="1816" y="362"/>
                    <a:pt x="1835" y="368"/>
                    <a:pt x="1854" y="368"/>
                  </a:cubicBezTo>
                  <a:cubicBezTo>
                    <a:pt x="1881" y="368"/>
                    <a:pt x="1907" y="355"/>
                    <a:pt x="1921" y="334"/>
                  </a:cubicBezTo>
                  <a:cubicBezTo>
                    <a:pt x="1945" y="310"/>
                    <a:pt x="1945" y="275"/>
                    <a:pt x="1933" y="251"/>
                  </a:cubicBezTo>
                  <a:cubicBezTo>
                    <a:pt x="1933" y="238"/>
                    <a:pt x="1921" y="227"/>
                    <a:pt x="1909" y="214"/>
                  </a:cubicBezTo>
                  <a:cubicBezTo>
                    <a:pt x="1719" y="70"/>
                    <a:pt x="1522" y="0"/>
                    <a:pt x="132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6740233" y="3873167"/>
              <a:ext cx="198605" cy="197558"/>
            </a:xfrm>
            <a:custGeom>
              <a:rect b="b" l="l" r="r" t="t"/>
              <a:pathLst>
                <a:path extrusionOk="0" h="3583" w="3602">
                  <a:moveTo>
                    <a:pt x="2869" y="1"/>
                  </a:moveTo>
                  <a:lnTo>
                    <a:pt x="1" y="109"/>
                  </a:lnTo>
                  <a:lnTo>
                    <a:pt x="1212" y="3362"/>
                  </a:lnTo>
                  <a:cubicBezTo>
                    <a:pt x="1570" y="3492"/>
                    <a:pt x="1925" y="3583"/>
                    <a:pt x="2282" y="3583"/>
                  </a:cubicBezTo>
                  <a:cubicBezTo>
                    <a:pt x="2716" y="3583"/>
                    <a:pt x="3154" y="3448"/>
                    <a:pt x="3602" y="3086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6673352" y="4017516"/>
              <a:ext cx="343617" cy="360765"/>
            </a:xfrm>
            <a:custGeom>
              <a:rect b="b" l="l" r="r" t="t"/>
              <a:pathLst>
                <a:path extrusionOk="0" h="6543" w="6232">
                  <a:moveTo>
                    <a:pt x="2050" y="1"/>
                  </a:moveTo>
                  <a:cubicBezTo>
                    <a:pt x="1689" y="1"/>
                    <a:pt x="1489" y="272"/>
                    <a:pt x="1790" y="1008"/>
                  </a:cubicBezTo>
                  <a:cubicBezTo>
                    <a:pt x="2054" y="1656"/>
                    <a:pt x="1225" y="4417"/>
                    <a:pt x="1225" y="4417"/>
                  </a:cubicBezTo>
                  <a:cubicBezTo>
                    <a:pt x="745" y="4633"/>
                    <a:pt x="13" y="5654"/>
                    <a:pt x="1" y="6182"/>
                  </a:cubicBezTo>
                  <a:cubicBezTo>
                    <a:pt x="1" y="6374"/>
                    <a:pt x="85" y="6494"/>
                    <a:pt x="313" y="6494"/>
                  </a:cubicBezTo>
                  <a:cubicBezTo>
                    <a:pt x="1273" y="6494"/>
                    <a:pt x="2522" y="6518"/>
                    <a:pt x="3290" y="6542"/>
                  </a:cubicBezTo>
                  <a:cubicBezTo>
                    <a:pt x="3301" y="6542"/>
                    <a:pt x="3312" y="6542"/>
                    <a:pt x="3323" y="6542"/>
                  </a:cubicBezTo>
                  <a:cubicBezTo>
                    <a:pt x="3742" y="6542"/>
                    <a:pt x="4124" y="6328"/>
                    <a:pt x="4335" y="5966"/>
                  </a:cubicBezTo>
                  <a:lnTo>
                    <a:pt x="5799" y="3481"/>
                  </a:lnTo>
                  <a:lnTo>
                    <a:pt x="5906" y="3301"/>
                  </a:lnTo>
                  <a:lnTo>
                    <a:pt x="6231" y="2760"/>
                  </a:lnTo>
                  <a:cubicBezTo>
                    <a:pt x="6231" y="2760"/>
                    <a:pt x="6183" y="2640"/>
                    <a:pt x="6087" y="2472"/>
                  </a:cubicBezTo>
                  <a:cubicBezTo>
                    <a:pt x="5906" y="2112"/>
                    <a:pt x="5607" y="1512"/>
                    <a:pt x="5367" y="1008"/>
                  </a:cubicBezTo>
                  <a:cubicBezTo>
                    <a:pt x="5319" y="900"/>
                    <a:pt x="5271" y="792"/>
                    <a:pt x="5234" y="696"/>
                  </a:cubicBezTo>
                  <a:cubicBezTo>
                    <a:pt x="5151" y="504"/>
                    <a:pt x="5079" y="336"/>
                    <a:pt x="5066" y="252"/>
                  </a:cubicBezTo>
                  <a:cubicBezTo>
                    <a:pt x="5034" y="112"/>
                    <a:pt x="4976" y="65"/>
                    <a:pt x="4912" y="65"/>
                  </a:cubicBezTo>
                  <a:cubicBezTo>
                    <a:pt x="4783" y="65"/>
                    <a:pt x="4634" y="252"/>
                    <a:pt x="4634" y="252"/>
                  </a:cubicBezTo>
                  <a:cubicBezTo>
                    <a:pt x="4634" y="252"/>
                    <a:pt x="3758" y="636"/>
                    <a:pt x="3362" y="636"/>
                  </a:cubicBezTo>
                  <a:cubicBezTo>
                    <a:pt x="3110" y="624"/>
                    <a:pt x="3026" y="372"/>
                    <a:pt x="2690" y="192"/>
                  </a:cubicBezTo>
                  <a:cubicBezTo>
                    <a:pt x="2465" y="73"/>
                    <a:pt x="2236" y="1"/>
                    <a:pt x="205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6950029" y="4055836"/>
              <a:ext cx="49017" cy="153613"/>
            </a:xfrm>
            <a:custGeom>
              <a:rect b="b" l="l" r="r" t="t"/>
              <a:pathLst>
                <a:path extrusionOk="0" h="2786" w="889">
                  <a:moveTo>
                    <a:pt x="216" y="1"/>
                  </a:moveTo>
                  <a:cubicBezTo>
                    <a:pt x="144" y="253"/>
                    <a:pt x="72" y="565"/>
                    <a:pt x="48" y="913"/>
                  </a:cubicBezTo>
                  <a:cubicBezTo>
                    <a:pt x="0" y="1753"/>
                    <a:pt x="253" y="2390"/>
                    <a:pt x="781" y="2786"/>
                  </a:cubicBezTo>
                  <a:lnTo>
                    <a:pt x="888" y="2606"/>
                  </a:lnTo>
                  <a:cubicBezTo>
                    <a:pt x="421" y="2246"/>
                    <a:pt x="216" y="1694"/>
                    <a:pt x="264" y="926"/>
                  </a:cubicBezTo>
                  <a:cubicBezTo>
                    <a:pt x="277" y="709"/>
                    <a:pt x="312" y="493"/>
                    <a:pt x="349" y="313"/>
                  </a:cubicBezTo>
                  <a:cubicBezTo>
                    <a:pt x="301" y="205"/>
                    <a:pt x="253" y="97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6673352" y="4153814"/>
              <a:ext cx="343617" cy="224465"/>
            </a:xfrm>
            <a:custGeom>
              <a:rect b="b" l="l" r="r" t="t"/>
              <a:pathLst>
                <a:path extrusionOk="0" h="4071" w="6232">
                  <a:moveTo>
                    <a:pt x="6087" y="0"/>
                  </a:moveTo>
                  <a:lnTo>
                    <a:pt x="4130" y="3265"/>
                  </a:lnTo>
                  <a:cubicBezTo>
                    <a:pt x="3950" y="3566"/>
                    <a:pt x="3626" y="3745"/>
                    <a:pt x="3278" y="3745"/>
                  </a:cubicBezTo>
                  <a:lnTo>
                    <a:pt x="1" y="3710"/>
                  </a:lnTo>
                  <a:lnTo>
                    <a:pt x="1" y="3710"/>
                  </a:lnTo>
                  <a:cubicBezTo>
                    <a:pt x="1" y="3902"/>
                    <a:pt x="85" y="4022"/>
                    <a:pt x="313" y="4022"/>
                  </a:cubicBezTo>
                  <a:cubicBezTo>
                    <a:pt x="1273" y="4022"/>
                    <a:pt x="2522" y="4046"/>
                    <a:pt x="3290" y="4070"/>
                  </a:cubicBezTo>
                  <a:cubicBezTo>
                    <a:pt x="3301" y="4070"/>
                    <a:pt x="3312" y="4070"/>
                    <a:pt x="3323" y="4070"/>
                  </a:cubicBezTo>
                  <a:cubicBezTo>
                    <a:pt x="3742" y="4070"/>
                    <a:pt x="4124" y="3856"/>
                    <a:pt x="4335" y="3494"/>
                  </a:cubicBezTo>
                  <a:lnTo>
                    <a:pt x="6231" y="288"/>
                  </a:lnTo>
                  <a:cubicBezTo>
                    <a:pt x="6231" y="288"/>
                    <a:pt x="6183" y="168"/>
                    <a:pt x="60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6768022" y="4104852"/>
              <a:ext cx="59659" cy="17920"/>
            </a:xfrm>
            <a:custGeom>
              <a:rect b="b" l="l" r="r" t="t"/>
              <a:pathLst>
                <a:path extrusionOk="0" h="325" w="1082">
                  <a:moveTo>
                    <a:pt x="901" y="0"/>
                  </a:moveTo>
                  <a:lnTo>
                    <a:pt x="193" y="13"/>
                  </a:lnTo>
                  <a:cubicBezTo>
                    <a:pt x="97" y="13"/>
                    <a:pt x="12" y="85"/>
                    <a:pt x="1" y="168"/>
                  </a:cubicBezTo>
                  <a:cubicBezTo>
                    <a:pt x="1" y="253"/>
                    <a:pt x="73" y="325"/>
                    <a:pt x="169" y="325"/>
                  </a:cubicBezTo>
                  <a:lnTo>
                    <a:pt x="889" y="301"/>
                  </a:lnTo>
                  <a:lnTo>
                    <a:pt x="925" y="301"/>
                  </a:lnTo>
                  <a:cubicBezTo>
                    <a:pt x="1009" y="277"/>
                    <a:pt x="1069" y="216"/>
                    <a:pt x="1081" y="144"/>
                  </a:cubicBezTo>
                  <a:cubicBezTo>
                    <a:pt x="1081" y="61"/>
                    <a:pt x="1009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6768022" y="4070392"/>
              <a:ext cx="59659" cy="17975"/>
            </a:xfrm>
            <a:custGeom>
              <a:rect b="b" l="l" r="r" t="t"/>
              <a:pathLst>
                <a:path extrusionOk="0" h="326" w="1082">
                  <a:moveTo>
                    <a:pt x="901" y="1"/>
                  </a:moveTo>
                  <a:lnTo>
                    <a:pt x="193" y="25"/>
                  </a:lnTo>
                  <a:cubicBezTo>
                    <a:pt x="97" y="25"/>
                    <a:pt x="12" y="97"/>
                    <a:pt x="1" y="181"/>
                  </a:cubicBezTo>
                  <a:cubicBezTo>
                    <a:pt x="1" y="265"/>
                    <a:pt x="73" y="325"/>
                    <a:pt x="169" y="325"/>
                  </a:cubicBezTo>
                  <a:lnTo>
                    <a:pt x="889" y="313"/>
                  </a:lnTo>
                  <a:lnTo>
                    <a:pt x="925" y="313"/>
                  </a:lnTo>
                  <a:cubicBezTo>
                    <a:pt x="1009" y="289"/>
                    <a:pt x="1069" y="229"/>
                    <a:pt x="1081" y="157"/>
                  </a:cubicBezTo>
                  <a:cubicBezTo>
                    <a:pt x="1081" y="73"/>
                    <a:pt x="1009" y="1"/>
                    <a:pt x="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6738248" y="4231888"/>
              <a:ext cx="59604" cy="17975"/>
            </a:xfrm>
            <a:custGeom>
              <a:rect b="b" l="l" r="r" t="t"/>
              <a:pathLst>
                <a:path extrusionOk="0" h="326" w="1081">
                  <a:moveTo>
                    <a:pt x="912" y="1"/>
                  </a:moveTo>
                  <a:lnTo>
                    <a:pt x="192" y="25"/>
                  </a:lnTo>
                  <a:cubicBezTo>
                    <a:pt x="96" y="25"/>
                    <a:pt x="13" y="97"/>
                    <a:pt x="0" y="181"/>
                  </a:cubicBezTo>
                  <a:cubicBezTo>
                    <a:pt x="0" y="265"/>
                    <a:pt x="72" y="325"/>
                    <a:pt x="181" y="325"/>
                  </a:cubicBezTo>
                  <a:lnTo>
                    <a:pt x="888" y="313"/>
                  </a:lnTo>
                  <a:cubicBezTo>
                    <a:pt x="901" y="313"/>
                    <a:pt x="912" y="313"/>
                    <a:pt x="936" y="301"/>
                  </a:cubicBezTo>
                  <a:cubicBezTo>
                    <a:pt x="1008" y="289"/>
                    <a:pt x="1069" y="229"/>
                    <a:pt x="1080" y="157"/>
                  </a:cubicBezTo>
                  <a:cubicBezTo>
                    <a:pt x="1080" y="73"/>
                    <a:pt x="1008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6747567" y="4198199"/>
              <a:ext cx="60210" cy="17313"/>
            </a:xfrm>
            <a:custGeom>
              <a:rect b="b" l="l" r="r" t="t"/>
              <a:pathLst>
                <a:path extrusionOk="0" h="314" w="1092">
                  <a:moveTo>
                    <a:pt x="911" y="0"/>
                  </a:moveTo>
                  <a:lnTo>
                    <a:pt x="204" y="12"/>
                  </a:lnTo>
                  <a:cubicBezTo>
                    <a:pt x="108" y="12"/>
                    <a:pt x="12" y="84"/>
                    <a:pt x="12" y="168"/>
                  </a:cubicBezTo>
                  <a:cubicBezTo>
                    <a:pt x="0" y="246"/>
                    <a:pt x="72" y="313"/>
                    <a:pt x="159" y="313"/>
                  </a:cubicBezTo>
                  <a:cubicBezTo>
                    <a:pt x="166" y="313"/>
                    <a:pt x="173" y="313"/>
                    <a:pt x="180" y="312"/>
                  </a:cubicBezTo>
                  <a:lnTo>
                    <a:pt x="887" y="300"/>
                  </a:lnTo>
                  <a:lnTo>
                    <a:pt x="935" y="300"/>
                  </a:lnTo>
                  <a:cubicBezTo>
                    <a:pt x="1020" y="276"/>
                    <a:pt x="1079" y="216"/>
                    <a:pt x="1079" y="144"/>
                  </a:cubicBezTo>
                  <a:cubicBezTo>
                    <a:pt x="1092" y="60"/>
                    <a:pt x="1020" y="0"/>
                    <a:pt x="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6754128" y="4167047"/>
              <a:ext cx="60265" cy="17920"/>
            </a:xfrm>
            <a:custGeom>
              <a:rect b="b" l="l" r="r" t="t"/>
              <a:pathLst>
                <a:path extrusionOk="0" h="325" w="1093">
                  <a:moveTo>
                    <a:pt x="912" y="0"/>
                  </a:moveTo>
                  <a:lnTo>
                    <a:pt x="205" y="13"/>
                  </a:lnTo>
                  <a:cubicBezTo>
                    <a:pt x="109" y="13"/>
                    <a:pt x="13" y="85"/>
                    <a:pt x="13" y="168"/>
                  </a:cubicBezTo>
                  <a:cubicBezTo>
                    <a:pt x="0" y="253"/>
                    <a:pt x="85" y="325"/>
                    <a:pt x="181" y="325"/>
                  </a:cubicBezTo>
                  <a:lnTo>
                    <a:pt x="888" y="312"/>
                  </a:lnTo>
                  <a:cubicBezTo>
                    <a:pt x="912" y="312"/>
                    <a:pt x="925" y="301"/>
                    <a:pt x="936" y="301"/>
                  </a:cubicBezTo>
                  <a:cubicBezTo>
                    <a:pt x="1021" y="288"/>
                    <a:pt x="1081" y="229"/>
                    <a:pt x="1093" y="157"/>
                  </a:cubicBezTo>
                  <a:cubicBezTo>
                    <a:pt x="1093" y="72"/>
                    <a:pt x="1021" y="0"/>
                    <a:pt x="9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6760744" y="4135950"/>
              <a:ext cx="60320" cy="17920"/>
            </a:xfrm>
            <a:custGeom>
              <a:rect b="b" l="l" r="r" t="t"/>
              <a:pathLst>
                <a:path extrusionOk="0" h="325" w="1094">
                  <a:moveTo>
                    <a:pt x="912" y="1"/>
                  </a:moveTo>
                  <a:lnTo>
                    <a:pt x="205" y="25"/>
                  </a:lnTo>
                  <a:cubicBezTo>
                    <a:pt x="109" y="25"/>
                    <a:pt x="13" y="97"/>
                    <a:pt x="13" y="180"/>
                  </a:cubicBezTo>
                  <a:cubicBezTo>
                    <a:pt x="0" y="265"/>
                    <a:pt x="85" y="324"/>
                    <a:pt x="181" y="324"/>
                  </a:cubicBezTo>
                  <a:lnTo>
                    <a:pt x="901" y="313"/>
                  </a:lnTo>
                  <a:lnTo>
                    <a:pt x="937" y="313"/>
                  </a:lnTo>
                  <a:cubicBezTo>
                    <a:pt x="1021" y="289"/>
                    <a:pt x="1081" y="228"/>
                    <a:pt x="1093" y="156"/>
                  </a:cubicBezTo>
                  <a:cubicBezTo>
                    <a:pt x="1093" y="73"/>
                    <a:pt x="1021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5793808" y="4006874"/>
              <a:ext cx="152896" cy="183387"/>
            </a:xfrm>
            <a:custGeom>
              <a:rect b="b" l="l" r="r" t="t"/>
              <a:pathLst>
                <a:path extrusionOk="0" h="3326" w="2773">
                  <a:moveTo>
                    <a:pt x="1" y="1"/>
                  </a:moveTo>
                  <a:lnTo>
                    <a:pt x="468" y="3326"/>
                  </a:lnTo>
                  <a:lnTo>
                    <a:pt x="2773" y="3169"/>
                  </a:lnTo>
                  <a:lnTo>
                    <a:pt x="2773" y="1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5515145" y="4157067"/>
              <a:ext cx="471977" cy="224465"/>
            </a:xfrm>
            <a:custGeom>
              <a:rect b="b" l="l" r="r" t="t"/>
              <a:pathLst>
                <a:path extrusionOk="0" h="4071" w="8560">
                  <a:moveTo>
                    <a:pt x="5591" y="0"/>
                  </a:moveTo>
                  <a:cubicBezTo>
                    <a:pt x="5492" y="0"/>
                    <a:pt x="5401" y="24"/>
                    <a:pt x="5319" y="85"/>
                  </a:cubicBezTo>
                  <a:cubicBezTo>
                    <a:pt x="5319" y="85"/>
                    <a:pt x="5079" y="253"/>
                    <a:pt x="4418" y="842"/>
                  </a:cubicBezTo>
                  <a:cubicBezTo>
                    <a:pt x="3770" y="1442"/>
                    <a:pt x="2654" y="1826"/>
                    <a:pt x="1694" y="2222"/>
                  </a:cubicBezTo>
                  <a:cubicBezTo>
                    <a:pt x="469" y="2739"/>
                    <a:pt x="121" y="3254"/>
                    <a:pt x="61" y="3603"/>
                  </a:cubicBezTo>
                  <a:cubicBezTo>
                    <a:pt x="1" y="3891"/>
                    <a:pt x="121" y="4071"/>
                    <a:pt x="121" y="4071"/>
                  </a:cubicBezTo>
                  <a:lnTo>
                    <a:pt x="8392" y="4059"/>
                  </a:lnTo>
                  <a:cubicBezTo>
                    <a:pt x="8464" y="3950"/>
                    <a:pt x="8488" y="3782"/>
                    <a:pt x="8512" y="3603"/>
                  </a:cubicBezTo>
                  <a:cubicBezTo>
                    <a:pt x="8560" y="2894"/>
                    <a:pt x="8331" y="1778"/>
                    <a:pt x="8224" y="1082"/>
                  </a:cubicBezTo>
                  <a:cubicBezTo>
                    <a:pt x="8211" y="998"/>
                    <a:pt x="8200" y="926"/>
                    <a:pt x="8187" y="854"/>
                  </a:cubicBezTo>
                  <a:cubicBezTo>
                    <a:pt x="8176" y="734"/>
                    <a:pt x="8163" y="638"/>
                    <a:pt x="8163" y="565"/>
                  </a:cubicBezTo>
                  <a:cubicBezTo>
                    <a:pt x="8163" y="133"/>
                    <a:pt x="7880" y="79"/>
                    <a:pt x="7738" y="79"/>
                  </a:cubicBezTo>
                  <a:cubicBezTo>
                    <a:pt x="7690" y="79"/>
                    <a:pt x="7659" y="85"/>
                    <a:pt x="7659" y="85"/>
                  </a:cubicBezTo>
                  <a:cubicBezTo>
                    <a:pt x="7438" y="303"/>
                    <a:pt x="7210" y="378"/>
                    <a:pt x="6984" y="378"/>
                  </a:cubicBezTo>
                  <a:cubicBezTo>
                    <a:pt x="6477" y="378"/>
                    <a:pt x="5978" y="0"/>
                    <a:pt x="5591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5515145" y="4355670"/>
              <a:ext cx="469330" cy="25859"/>
            </a:xfrm>
            <a:custGeom>
              <a:rect b="b" l="l" r="r" t="t"/>
              <a:pathLst>
                <a:path extrusionOk="0" h="469" w="8512">
                  <a:moveTo>
                    <a:pt x="61" y="1"/>
                  </a:moveTo>
                  <a:cubicBezTo>
                    <a:pt x="1" y="289"/>
                    <a:pt x="121" y="469"/>
                    <a:pt x="121" y="469"/>
                  </a:cubicBezTo>
                  <a:lnTo>
                    <a:pt x="8392" y="457"/>
                  </a:lnTo>
                  <a:cubicBezTo>
                    <a:pt x="8464" y="348"/>
                    <a:pt x="8488" y="180"/>
                    <a:pt x="8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5908272" y="4204099"/>
              <a:ext cx="60320" cy="176771"/>
            </a:xfrm>
            <a:custGeom>
              <a:rect b="b" l="l" r="r" t="t"/>
              <a:pathLst>
                <a:path extrusionOk="0" h="3206" w="1094">
                  <a:moveTo>
                    <a:pt x="1057" y="1"/>
                  </a:moveTo>
                  <a:cubicBezTo>
                    <a:pt x="697" y="277"/>
                    <a:pt x="73" y="889"/>
                    <a:pt x="25" y="1873"/>
                  </a:cubicBezTo>
                  <a:cubicBezTo>
                    <a:pt x="1" y="2462"/>
                    <a:pt x="193" y="2894"/>
                    <a:pt x="421" y="3206"/>
                  </a:cubicBezTo>
                  <a:lnTo>
                    <a:pt x="673" y="3206"/>
                  </a:lnTo>
                  <a:cubicBezTo>
                    <a:pt x="421" y="2929"/>
                    <a:pt x="193" y="2497"/>
                    <a:pt x="217" y="1886"/>
                  </a:cubicBezTo>
                  <a:cubicBezTo>
                    <a:pt x="265" y="1069"/>
                    <a:pt x="758" y="517"/>
                    <a:pt x="1094" y="229"/>
                  </a:cubicBezTo>
                  <a:cubicBezTo>
                    <a:pt x="1081" y="145"/>
                    <a:pt x="1070" y="73"/>
                    <a:pt x="10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5729573" y="4208399"/>
              <a:ext cx="45764" cy="22220"/>
            </a:xfrm>
            <a:custGeom>
              <a:rect b="b" l="l" r="r" t="t"/>
              <a:pathLst>
                <a:path extrusionOk="0" h="403" w="830">
                  <a:moveTo>
                    <a:pt x="154" y="1"/>
                  </a:moveTo>
                  <a:cubicBezTo>
                    <a:pt x="94" y="1"/>
                    <a:pt x="35" y="44"/>
                    <a:pt x="25" y="103"/>
                  </a:cubicBezTo>
                  <a:cubicBezTo>
                    <a:pt x="1" y="175"/>
                    <a:pt x="49" y="247"/>
                    <a:pt x="121" y="271"/>
                  </a:cubicBezTo>
                  <a:lnTo>
                    <a:pt x="638" y="403"/>
                  </a:lnTo>
                  <a:lnTo>
                    <a:pt x="673" y="403"/>
                  </a:lnTo>
                  <a:cubicBezTo>
                    <a:pt x="734" y="403"/>
                    <a:pt x="793" y="355"/>
                    <a:pt x="806" y="295"/>
                  </a:cubicBezTo>
                  <a:cubicBezTo>
                    <a:pt x="830" y="223"/>
                    <a:pt x="782" y="151"/>
                    <a:pt x="710" y="139"/>
                  </a:cubicBezTo>
                  <a:lnTo>
                    <a:pt x="193" y="7"/>
                  </a:lnTo>
                  <a:cubicBezTo>
                    <a:pt x="180" y="3"/>
                    <a:pt x="167" y="1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5756094" y="4186565"/>
              <a:ext cx="45047" cy="22276"/>
            </a:xfrm>
            <a:custGeom>
              <a:rect b="b" l="l" r="r" t="t"/>
              <a:pathLst>
                <a:path extrusionOk="0" h="404" w="817">
                  <a:moveTo>
                    <a:pt x="143" y="0"/>
                  </a:moveTo>
                  <a:cubicBezTo>
                    <a:pt x="85" y="0"/>
                    <a:pt x="32" y="43"/>
                    <a:pt x="13" y="103"/>
                  </a:cubicBezTo>
                  <a:cubicBezTo>
                    <a:pt x="0" y="175"/>
                    <a:pt x="37" y="247"/>
                    <a:pt x="109" y="271"/>
                  </a:cubicBezTo>
                  <a:lnTo>
                    <a:pt x="637" y="391"/>
                  </a:lnTo>
                  <a:cubicBezTo>
                    <a:pt x="637" y="391"/>
                    <a:pt x="648" y="403"/>
                    <a:pt x="661" y="403"/>
                  </a:cubicBezTo>
                  <a:cubicBezTo>
                    <a:pt x="720" y="403"/>
                    <a:pt x="781" y="355"/>
                    <a:pt x="792" y="295"/>
                  </a:cubicBezTo>
                  <a:cubicBezTo>
                    <a:pt x="816" y="223"/>
                    <a:pt x="768" y="151"/>
                    <a:pt x="696" y="127"/>
                  </a:cubicBezTo>
                  <a:lnTo>
                    <a:pt x="181" y="6"/>
                  </a:lnTo>
                  <a:cubicBezTo>
                    <a:pt x="168" y="2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5701177" y="4224940"/>
              <a:ext cx="45654" cy="22276"/>
            </a:xfrm>
            <a:custGeom>
              <a:rect b="b" l="l" r="r" t="t"/>
              <a:pathLst>
                <a:path extrusionOk="0" h="404" w="828">
                  <a:moveTo>
                    <a:pt x="153" y="0"/>
                  </a:moveTo>
                  <a:cubicBezTo>
                    <a:pt x="93" y="0"/>
                    <a:pt x="34" y="43"/>
                    <a:pt x="24" y="103"/>
                  </a:cubicBezTo>
                  <a:cubicBezTo>
                    <a:pt x="0" y="175"/>
                    <a:pt x="48" y="259"/>
                    <a:pt x="120" y="271"/>
                  </a:cubicBezTo>
                  <a:lnTo>
                    <a:pt x="636" y="403"/>
                  </a:lnTo>
                  <a:lnTo>
                    <a:pt x="672" y="403"/>
                  </a:lnTo>
                  <a:cubicBezTo>
                    <a:pt x="732" y="403"/>
                    <a:pt x="792" y="367"/>
                    <a:pt x="804" y="295"/>
                  </a:cubicBezTo>
                  <a:cubicBezTo>
                    <a:pt x="828" y="223"/>
                    <a:pt x="780" y="151"/>
                    <a:pt x="708" y="139"/>
                  </a:cubicBezTo>
                  <a:lnTo>
                    <a:pt x="192" y="7"/>
                  </a:lnTo>
                  <a:cubicBezTo>
                    <a:pt x="180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5672672" y="4241040"/>
              <a:ext cx="45047" cy="22055"/>
            </a:xfrm>
            <a:custGeom>
              <a:rect b="b" l="l" r="r" t="t"/>
              <a:pathLst>
                <a:path extrusionOk="0" h="400" w="817">
                  <a:moveTo>
                    <a:pt x="165" y="1"/>
                  </a:moveTo>
                  <a:cubicBezTo>
                    <a:pt x="101" y="1"/>
                    <a:pt x="36" y="36"/>
                    <a:pt x="25" y="99"/>
                  </a:cubicBezTo>
                  <a:cubicBezTo>
                    <a:pt x="1" y="171"/>
                    <a:pt x="49" y="255"/>
                    <a:pt x="121" y="267"/>
                  </a:cubicBezTo>
                  <a:lnTo>
                    <a:pt x="637" y="399"/>
                  </a:lnTo>
                  <a:lnTo>
                    <a:pt x="673" y="399"/>
                  </a:lnTo>
                  <a:cubicBezTo>
                    <a:pt x="733" y="399"/>
                    <a:pt x="793" y="363"/>
                    <a:pt x="805" y="291"/>
                  </a:cubicBezTo>
                  <a:cubicBezTo>
                    <a:pt x="817" y="219"/>
                    <a:pt x="781" y="147"/>
                    <a:pt x="709" y="135"/>
                  </a:cubicBezTo>
                  <a:lnTo>
                    <a:pt x="193" y="3"/>
                  </a:lnTo>
                  <a:cubicBezTo>
                    <a:pt x="184" y="1"/>
                    <a:pt x="175" y="1"/>
                    <a:pt x="1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5641574" y="4255652"/>
              <a:ext cx="45709" cy="22000"/>
            </a:xfrm>
            <a:custGeom>
              <a:rect b="b" l="l" r="r" t="t"/>
              <a:pathLst>
                <a:path extrusionOk="0" h="399" w="829">
                  <a:moveTo>
                    <a:pt x="171" y="0"/>
                  </a:moveTo>
                  <a:cubicBezTo>
                    <a:pt x="105" y="0"/>
                    <a:pt x="35" y="46"/>
                    <a:pt x="25" y="110"/>
                  </a:cubicBezTo>
                  <a:cubicBezTo>
                    <a:pt x="1" y="182"/>
                    <a:pt x="49" y="254"/>
                    <a:pt x="121" y="266"/>
                  </a:cubicBezTo>
                  <a:lnTo>
                    <a:pt x="637" y="398"/>
                  </a:lnTo>
                  <a:lnTo>
                    <a:pt x="673" y="398"/>
                  </a:lnTo>
                  <a:cubicBezTo>
                    <a:pt x="733" y="398"/>
                    <a:pt x="793" y="362"/>
                    <a:pt x="805" y="302"/>
                  </a:cubicBezTo>
                  <a:cubicBezTo>
                    <a:pt x="829" y="230"/>
                    <a:pt x="781" y="158"/>
                    <a:pt x="709" y="134"/>
                  </a:cubicBezTo>
                  <a:lnTo>
                    <a:pt x="193" y="2"/>
                  </a:lnTo>
                  <a:cubicBezTo>
                    <a:pt x="186" y="1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5608492" y="4268223"/>
              <a:ext cx="45047" cy="22000"/>
            </a:xfrm>
            <a:custGeom>
              <a:rect b="b" l="l" r="r" t="t"/>
              <a:pathLst>
                <a:path extrusionOk="0" h="399" w="817">
                  <a:moveTo>
                    <a:pt x="157" y="0"/>
                  </a:moveTo>
                  <a:cubicBezTo>
                    <a:pt x="93" y="0"/>
                    <a:pt x="34" y="46"/>
                    <a:pt x="12" y="110"/>
                  </a:cubicBezTo>
                  <a:cubicBezTo>
                    <a:pt x="1" y="182"/>
                    <a:pt x="36" y="254"/>
                    <a:pt x="108" y="266"/>
                  </a:cubicBezTo>
                  <a:lnTo>
                    <a:pt x="625" y="398"/>
                  </a:lnTo>
                  <a:lnTo>
                    <a:pt x="660" y="398"/>
                  </a:lnTo>
                  <a:cubicBezTo>
                    <a:pt x="721" y="398"/>
                    <a:pt x="780" y="362"/>
                    <a:pt x="793" y="302"/>
                  </a:cubicBezTo>
                  <a:cubicBezTo>
                    <a:pt x="817" y="230"/>
                    <a:pt x="769" y="158"/>
                    <a:pt x="697" y="134"/>
                  </a:cubicBezTo>
                  <a:lnTo>
                    <a:pt x="180" y="2"/>
                  </a:lnTo>
                  <a:cubicBezTo>
                    <a:pt x="173" y="1"/>
                    <a:pt x="165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5615109" y="2515809"/>
              <a:ext cx="594382" cy="1536131"/>
            </a:xfrm>
            <a:custGeom>
              <a:rect b="b" l="l" r="r" t="t"/>
              <a:pathLst>
                <a:path extrusionOk="0" h="27860" w="10780">
                  <a:moveTo>
                    <a:pt x="5030" y="0"/>
                  </a:moveTo>
                  <a:lnTo>
                    <a:pt x="1" y="12484"/>
                  </a:lnTo>
                  <a:cubicBezTo>
                    <a:pt x="1045" y="21246"/>
                    <a:pt x="2738" y="27824"/>
                    <a:pt x="2738" y="27824"/>
                  </a:cubicBezTo>
                  <a:lnTo>
                    <a:pt x="6411" y="27860"/>
                  </a:lnTo>
                  <a:cubicBezTo>
                    <a:pt x="6411" y="27860"/>
                    <a:pt x="6123" y="22567"/>
                    <a:pt x="5882" y="18617"/>
                  </a:cubicBezTo>
                  <a:cubicBezTo>
                    <a:pt x="5762" y="16528"/>
                    <a:pt x="5282" y="15077"/>
                    <a:pt x="4862" y="14176"/>
                  </a:cubicBezTo>
                  <a:lnTo>
                    <a:pt x="4874" y="14176"/>
                  </a:lnTo>
                  <a:lnTo>
                    <a:pt x="10780" y="2604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5752069" y="3969161"/>
              <a:ext cx="213878" cy="13950"/>
            </a:xfrm>
            <a:custGeom>
              <a:rect b="b" l="l" r="r" t="t"/>
              <a:pathLst>
                <a:path extrusionOk="0" h="253" w="3879">
                  <a:moveTo>
                    <a:pt x="121" y="1"/>
                  </a:moveTo>
                  <a:cubicBezTo>
                    <a:pt x="49" y="1"/>
                    <a:pt x="1" y="60"/>
                    <a:pt x="1" y="132"/>
                  </a:cubicBezTo>
                  <a:cubicBezTo>
                    <a:pt x="1" y="204"/>
                    <a:pt x="49" y="252"/>
                    <a:pt x="121" y="252"/>
                  </a:cubicBezTo>
                  <a:lnTo>
                    <a:pt x="3746" y="252"/>
                  </a:lnTo>
                  <a:cubicBezTo>
                    <a:pt x="3818" y="252"/>
                    <a:pt x="3879" y="204"/>
                    <a:pt x="3879" y="132"/>
                  </a:cubicBezTo>
                  <a:cubicBezTo>
                    <a:pt x="3879" y="60"/>
                    <a:pt x="3818" y="1"/>
                    <a:pt x="3746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5836153" y="2684969"/>
              <a:ext cx="309818" cy="1298157"/>
            </a:xfrm>
            <a:custGeom>
              <a:rect b="b" l="l" r="r" t="t"/>
              <a:pathLst>
                <a:path extrusionOk="0" h="23544" w="5619">
                  <a:moveTo>
                    <a:pt x="5474" y="0"/>
                  </a:moveTo>
                  <a:cubicBezTo>
                    <a:pt x="5428" y="0"/>
                    <a:pt x="5383" y="27"/>
                    <a:pt x="5366" y="77"/>
                  </a:cubicBezTo>
                  <a:cubicBezTo>
                    <a:pt x="5318" y="149"/>
                    <a:pt x="1321" y="8227"/>
                    <a:pt x="12" y="10712"/>
                  </a:cubicBezTo>
                  <a:cubicBezTo>
                    <a:pt x="1" y="10736"/>
                    <a:pt x="1" y="10772"/>
                    <a:pt x="12" y="10808"/>
                  </a:cubicBezTo>
                  <a:cubicBezTo>
                    <a:pt x="12" y="10844"/>
                    <a:pt x="997" y="13593"/>
                    <a:pt x="1069" y="15549"/>
                  </a:cubicBezTo>
                  <a:cubicBezTo>
                    <a:pt x="1153" y="17530"/>
                    <a:pt x="1609" y="23375"/>
                    <a:pt x="1621" y="23436"/>
                  </a:cubicBezTo>
                  <a:cubicBezTo>
                    <a:pt x="1621" y="23495"/>
                    <a:pt x="1681" y="23543"/>
                    <a:pt x="1741" y="23543"/>
                  </a:cubicBezTo>
                  <a:lnTo>
                    <a:pt x="1753" y="23543"/>
                  </a:lnTo>
                  <a:cubicBezTo>
                    <a:pt x="1825" y="23543"/>
                    <a:pt x="1873" y="23484"/>
                    <a:pt x="1873" y="23412"/>
                  </a:cubicBezTo>
                  <a:cubicBezTo>
                    <a:pt x="1861" y="23351"/>
                    <a:pt x="1405" y="17518"/>
                    <a:pt x="1321" y="15538"/>
                  </a:cubicBezTo>
                  <a:cubicBezTo>
                    <a:pt x="1249" y="13689"/>
                    <a:pt x="397" y="11168"/>
                    <a:pt x="265" y="10784"/>
                  </a:cubicBezTo>
                  <a:cubicBezTo>
                    <a:pt x="1609" y="8227"/>
                    <a:pt x="5547" y="269"/>
                    <a:pt x="5595" y="185"/>
                  </a:cubicBezTo>
                  <a:cubicBezTo>
                    <a:pt x="5619" y="125"/>
                    <a:pt x="5595" y="41"/>
                    <a:pt x="5534" y="17"/>
                  </a:cubicBezTo>
                  <a:cubicBezTo>
                    <a:pt x="5516" y="6"/>
                    <a:pt x="5495" y="0"/>
                    <a:pt x="547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6239921" y="2384749"/>
              <a:ext cx="692306" cy="1601028"/>
            </a:xfrm>
            <a:custGeom>
              <a:rect b="b" l="l" r="r" t="t"/>
              <a:pathLst>
                <a:path extrusionOk="0" h="29037" w="12556">
                  <a:moveTo>
                    <a:pt x="5113" y="0"/>
                  </a:moveTo>
                  <a:lnTo>
                    <a:pt x="0" y="2725"/>
                  </a:lnTo>
                  <a:cubicBezTo>
                    <a:pt x="0" y="2725"/>
                    <a:pt x="2340" y="13973"/>
                    <a:pt x="4225" y="16913"/>
                  </a:cubicBezTo>
                  <a:cubicBezTo>
                    <a:pt x="4225" y="16913"/>
                    <a:pt x="7574" y="24283"/>
                    <a:pt x="9459" y="29036"/>
                  </a:cubicBezTo>
                  <a:lnTo>
                    <a:pt x="12556" y="28964"/>
                  </a:lnTo>
                  <a:cubicBezTo>
                    <a:pt x="12556" y="28964"/>
                    <a:pt x="11895" y="24907"/>
                    <a:pt x="11199" y="22170"/>
                  </a:cubicBezTo>
                  <a:cubicBezTo>
                    <a:pt x="10575" y="19710"/>
                    <a:pt x="10238" y="17766"/>
                    <a:pt x="8739" y="15605"/>
                  </a:cubicBezTo>
                  <a:cubicBezTo>
                    <a:pt x="8246" y="13396"/>
                    <a:pt x="7154" y="8475"/>
                    <a:pt x="6589" y="5906"/>
                  </a:cubicBezTo>
                  <a:cubicBezTo>
                    <a:pt x="5738" y="2053"/>
                    <a:pt x="5113" y="0"/>
                    <a:pt x="5113" y="0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6747511" y="3930785"/>
              <a:ext cx="179417" cy="19243"/>
            </a:xfrm>
            <a:custGeom>
              <a:rect b="b" l="l" r="r" t="t"/>
              <a:pathLst>
                <a:path extrusionOk="0" h="349" w="3254">
                  <a:moveTo>
                    <a:pt x="3121" y="1"/>
                  </a:moveTo>
                  <a:lnTo>
                    <a:pt x="133" y="97"/>
                  </a:lnTo>
                  <a:cubicBezTo>
                    <a:pt x="61" y="97"/>
                    <a:pt x="0" y="156"/>
                    <a:pt x="0" y="217"/>
                  </a:cubicBezTo>
                  <a:cubicBezTo>
                    <a:pt x="13" y="289"/>
                    <a:pt x="61" y="348"/>
                    <a:pt x="133" y="348"/>
                  </a:cubicBezTo>
                  <a:lnTo>
                    <a:pt x="3121" y="252"/>
                  </a:lnTo>
                  <a:cubicBezTo>
                    <a:pt x="3193" y="252"/>
                    <a:pt x="3254" y="193"/>
                    <a:pt x="3241" y="121"/>
                  </a:cubicBezTo>
                  <a:cubicBezTo>
                    <a:pt x="3241" y="49"/>
                    <a:pt x="3182" y="1"/>
                    <a:pt x="3121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5860634" y="2317868"/>
              <a:ext cx="728091" cy="362805"/>
            </a:xfrm>
            <a:custGeom>
              <a:rect b="b" l="l" r="r" t="t"/>
              <a:pathLst>
                <a:path extrusionOk="0" h="6580" w="13205">
                  <a:moveTo>
                    <a:pt x="11620" y="1"/>
                  </a:moveTo>
                  <a:lnTo>
                    <a:pt x="325" y="1657"/>
                  </a:lnTo>
                  <a:cubicBezTo>
                    <a:pt x="325" y="1657"/>
                    <a:pt x="1" y="6039"/>
                    <a:pt x="2750" y="6447"/>
                  </a:cubicBezTo>
                  <a:cubicBezTo>
                    <a:pt x="3282" y="6530"/>
                    <a:pt x="4036" y="6580"/>
                    <a:pt x="4895" y="6580"/>
                  </a:cubicBezTo>
                  <a:cubicBezTo>
                    <a:pt x="7138" y="6580"/>
                    <a:pt x="10094" y="6239"/>
                    <a:pt x="11656" y="5258"/>
                  </a:cubicBezTo>
                  <a:cubicBezTo>
                    <a:pt x="13204" y="4298"/>
                    <a:pt x="11620" y="1"/>
                    <a:pt x="11620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5861350" y="2465690"/>
              <a:ext cx="78736" cy="132220"/>
            </a:xfrm>
            <a:custGeom>
              <a:rect b="b" l="l" r="r" t="t"/>
              <a:pathLst>
                <a:path extrusionOk="0" h="2398" w="1428">
                  <a:moveTo>
                    <a:pt x="1107" y="1"/>
                  </a:moveTo>
                  <a:cubicBezTo>
                    <a:pt x="1094" y="1"/>
                    <a:pt x="1081" y="3"/>
                    <a:pt x="1068" y="8"/>
                  </a:cubicBezTo>
                  <a:cubicBezTo>
                    <a:pt x="996" y="32"/>
                    <a:pt x="960" y="104"/>
                    <a:pt x="984" y="165"/>
                  </a:cubicBezTo>
                  <a:cubicBezTo>
                    <a:pt x="1164" y="693"/>
                    <a:pt x="1164" y="1137"/>
                    <a:pt x="984" y="1485"/>
                  </a:cubicBezTo>
                  <a:cubicBezTo>
                    <a:pt x="708" y="1989"/>
                    <a:pt x="120" y="2145"/>
                    <a:pt x="108" y="2145"/>
                  </a:cubicBezTo>
                  <a:cubicBezTo>
                    <a:pt x="48" y="2158"/>
                    <a:pt x="0" y="2230"/>
                    <a:pt x="24" y="2302"/>
                  </a:cubicBezTo>
                  <a:cubicBezTo>
                    <a:pt x="36" y="2361"/>
                    <a:pt x="84" y="2398"/>
                    <a:pt x="144" y="2398"/>
                  </a:cubicBezTo>
                  <a:lnTo>
                    <a:pt x="168" y="2398"/>
                  </a:lnTo>
                  <a:cubicBezTo>
                    <a:pt x="204" y="2385"/>
                    <a:pt x="876" y="2217"/>
                    <a:pt x="1200" y="1605"/>
                  </a:cubicBezTo>
                  <a:cubicBezTo>
                    <a:pt x="1428" y="1185"/>
                    <a:pt x="1428" y="681"/>
                    <a:pt x="1224" y="80"/>
                  </a:cubicBezTo>
                  <a:cubicBezTo>
                    <a:pt x="1205" y="34"/>
                    <a:pt x="1157" y="1"/>
                    <a:pt x="110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6374896" y="2444848"/>
              <a:ext cx="200590" cy="148430"/>
            </a:xfrm>
            <a:custGeom>
              <a:rect b="b" l="l" r="r" t="t"/>
              <a:pathLst>
                <a:path extrusionOk="0" h="2692" w="3638">
                  <a:moveTo>
                    <a:pt x="135" y="0"/>
                  </a:moveTo>
                  <a:cubicBezTo>
                    <a:pt x="126" y="0"/>
                    <a:pt x="117" y="1"/>
                    <a:pt x="108" y="2"/>
                  </a:cubicBezTo>
                  <a:cubicBezTo>
                    <a:pt x="36" y="15"/>
                    <a:pt x="1" y="87"/>
                    <a:pt x="12" y="159"/>
                  </a:cubicBezTo>
                  <a:cubicBezTo>
                    <a:pt x="25" y="183"/>
                    <a:pt x="193" y="903"/>
                    <a:pt x="697" y="1563"/>
                  </a:cubicBezTo>
                  <a:cubicBezTo>
                    <a:pt x="1105" y="2103"/>
                    <a:pt x="1813" y="2691"/>
                    <a:pt x="2941" y="2691"/>
                  </a:cubicBezTo>
                  <a:cubicBezTo>
                    <a:pt x="3122" y="2691"/>
                    <a:pt x="3314" y="2680"/>
                    <a:pt x="3530" y="2643"/>
                  </a:cubicBezTo>
                  <a:cubicBezTo>
                    <a:pt x="3589" y="2632"/>
                    <a:pt x="3637" y="2571"/>
                    <a:pt x="3626" y="2499"/>
                  </a:cubicBezTo>
                  <a:cubicBezTo>
                    <a:pt x="3615" y="2435"/>
                    <a:pt x="3566" y="2390"/>
                    <a:pt x="3504" y="2390"/>
                  </a:cubicBezTo>
                  <a:cubicBezTo>
                    <a:pt x="3497" y="2390"/>
                    <a:pt x="3489" y="2390"/>
                    <a:pt x="3482" y="2391"/>
                  </a:cubicBezTo>
                  <a:cubicBezTo>
                    <a:pt x="3289" y="2424"/>
                    <a:pt x="3103" y="2440"/>
                    <a:pt x="2924" y="2440"/>
                  </a:cubicBezTo>
                  <a:cubicBezTo>
                    <a:pt x="2100" y="2440"/>
                    <a:pt x="1424" y="2100"/>
                    <a:pt x="900" y="1419"/>
                  </a:cubicBezTo>
                  <a:cubicBezTo>
                    <a:pt x="420" y="795"/>
                    <a:pt x="265" y="111"/>
                    <a:pt x="265" y="98"/>
                  </a:cubicBezTo>
                  <a:cubicBezTo>
                    <a:pt x="244" y="35"/>
                    <a:pt x="195" y="0"/>
                    <a:pt x="13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6280226" y="2330053"/>
              <a:ext cx="285337" cy="320790"/>
            </a:xfrm>
            <a:custGeom>
              <a:rect b="b" l="l" r="r" t="t"/>
              <a:pathLst>
                <a:path extrusionOk="0" h="5818" w="5175">
                  <a:moveTo>
                    <a:pt x="3565" y="1"/>
                  </a:moveTo>
                  <a:cubicBezTo>
                    <a:pt x="3549" y="1"/>
                    <a:pt x="3533" y="3"/>
                    <a:pt x="3518" y="8"/>
                  </a:cubicBezTo>
                  <a:cubicBezTo>
                    <a:pt x="3434" y="44"/>
                    <a:pt x="3398" y="128"/>
                    <a:pt x="3434" y="200"/>
                  </a:cubicBezTo>
                  <a:cubicBezTo>
                    <a:pt x="3446" y="236"/>
                    <a:pt x="4850" y="3729"/>
                    <a:pt x="4142" y="5050"/>
                  </a:cubicBezTo>
                  <a:cubicBezTo>
                    <a:pt x="4010" y="5301"/>
                    <a:pt x="3806" y="5445"/>
                    <a:pt x="3542" y="5506"/>
                  </a:cubicBezTo>
                  <a:cubicBezTo>
                    <a:pt x="3475" y="5519"/>
                    <a:pt x="3409" y="5525"/>
                    <a:pt x="3344" y="5525"/>
                  </a:cubicBezTo>
                  <a:cubicBezTo>
                    <a:pt x="2457" y="5525"/>
                    <a:pt x="1706" y="4363"/>
                    <a:pt x="1225" y="3357"/>
                  </a:cubicBezTo>
                  <a:cubicBezTo>
                    <a:pt x="649" y="2132"/>
                    <a:pt x="313" y="836"/>
                    <a:pt x="313" y="824"/>
                  </a:cubicBezTo>
                  <a:cubicBezTo>
                    <a:pt x="293" y="755"/>
                    <a:pt x="240" y="710"/>
                    <a:pt x="176" y="710"/>
                  </a:cubicBezTo>
                  <a:cubicBezTo>
                    <a:pt x="162" y="710"/>
                    <a:pt x="148" y="712"/>
                    <a:pt x="133" y="716"/>
                  </a:cubicBezTo>
                  <a:cubicBezTo>
                    <a:pt x="49" y="740"/>
                    <a:pt x="1" y="824"/>
                    <a:pt x="25" y="896"/>
                  </a:cubicBezTo>
                  <a:cubicBezTo>
                    <a:pt x="73" y="1113"/>
                    <a:pt x="1310" y="5818"/>
                    <a:pt x="3326" y="5818"/>
                  </a:cubicBezTo>
                  <a:cubicBezTo>
                    <a:pt x="3422" y="5818"/>
                    <a:pt x="3506" y="5818"/>
                    <a:pt x="3602" y="5794"/>
                  </a:cubicBezTo>
                  <a:cubicBezTo>
                    <a:pt x="3962" y="5722"/>
                    <a:pt x="4226" y="5517"/>
                    <a:pt x="4406" y="5194"/>
                  </a:cubicBezTo>
                  <a:cubicBezTo>
                    <a:pt x="5175" y="3741"/>
                    <a:pt x="3770" y="236"/>
                    <a:pt x="3710" y="92"/>
                  </a:cubicBezTo>
                  <a:cubicBezTo>
                    <a:pt x="3681" y="35"/>
                    <a:pt x="3623" y="1"/>
                    <a:pt x="3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6060505" y="2542661"/>
              <a:ext cx="137072" cy="142641"/>
            </a:xfrm>
            <a:custGeom>
              <a:rect b="b" l="l" r="r" t="t"/>
              <a:pathLst>
                <a:path extrusionOk="0" h="2587" w="2486">
                  <a:moveTo>
                    <a:pt x="145" y="0"/>
                  </a:moveTo>
                  <a:cubicBezTo>
                    <a:pt x="125" y="0"/>
                    <a:pt x="104" y="6"/>
                    <a:pt x="85" y="17"/>
                  </a:cubicBezTo>
                  <a:cubicBezTo>
                    <a:pt x="25" y="41"/>
                    <a:pt x="1" y="125"/>
                    <a:pt x="37" y="185"/>
                  </a:cubicBezTo>
                  <a:cubicBezTo>
                    <a:pt x="877" y="1746"/>
                    <a:pt x="2222" y="2538"/>
                    <a:pt x="2270" y="2574"/>
                  </a:cubicBezTo>
                  <a:cubicBezTo>
                    <a:pt x="2294" y="2586"/>
                    <a:pt x="2318" y="2586"/>
                    <a:pt x="2342" y="2586"/>
                  </a:cubicBezTo>
                  <a:cubicBezTo>
                    <a:pt x="2377" y="2586"/>
                    <a:pt x="2425" y="2574"/>
                    <a:pt x="2449" y="2526"/>
                  </a:cubicBezTo>
                  <a:cubicBezTo>
                    <a:pt x="2486" y="2466"/>
                    <a:pt x="2462" y="2394"/>
                    <a:pt x="2401" y="2358"/>
                  </a:cubicBezTo>
                  <a:cubicBezTo>
                    <a:pt x="2390" y="2346"/>
                    <a:pt x="1069" y="1565"/>
                    <a:pt x="253" y="65"/>
                  </a:cubicBezTo>
                  <a:cubicBezTo>
                    <a:pt x="228" y="24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5765191" y="1236524"/>
              <a:ext cx="616382" cy="292504"/>
            </a:xfrm>
            <a:custGeom>
              <a:rect b="b" l="l" r="r" t="t"/>
              <a:pathLst>
                <a:path extrusionOk="0" h="5305" w="11179">
                  <a:moveTo>
                    <a:pt x="5106" y="1"/>
                  </a:moveTo>
                  <a:cubicBezTo>
                    <a:pt x="1" y="1"/>
                    <a:pt x="880" y="5305"/>
                    <a:pt x="880" y="5305"/>
                  </a:cubicBezTo>
                  <a:lnTo>
                    <a:pt x="8610" y="4981"/>
                  </a:lnTo>
                  <a:cubicBezTo>
                    <a:pt x="8610" y="4981"/>
                    <a:pt x="11179" y="311"/>
                    <a:pt x="5513" y="11"/>
                  </a:cubicBezTo>
                  <a:cubicBezTo>
                    <a:pt x="5373" y="4"/>
                    <a:pt x="5238" y="1"/>
                    <a:pt x="5106" y="1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5710440" y="1339685"/>
              <a:ext cx="843218" cy="1145482"/>
            </a:xfrm>
            <a:custGeom>
              <a:rect b="b" l="l" r="r" t="t"/>
              <a:pathLst>
                <a:path extrusionOk="0" h="20775" w="15293">
                  <a:moveTo>
                    <a:pt x="6386" y="1"/>
                  </a:moveTo>
                  <a:lnTo>
                    <a:pt x="3253" y="1369"/>
                  </a:lnTo>
                  <a:cubicBezTo>
                    <a:pt x="3253" y="1369"/>
                    <a:pt x="240" y="2990"/>
                    <a:pt x="132" y="4046"/>
                  </a:cubicBezTo>
                  <a:cubicBezTo>
                    <a:pt x="0" y="5354"/>
                    <a:pt x="985" y="7311"/>
                    <a:pt x="1873" y="10240"/>
                  </a:cubicBezTo>
                  <a:cubicBezTo>
                    <a:pt x="2773" y="13169"/>
                    <a:pt x="2100" y="20203"/>
                    <a:pt x="3133" y="20574"/>
                  </a:cubicBezTo>
                  <a:cubicBezTo>
                    <a:pt x="3523" y="20713"/>
                    <a:pt x="4219" y="20775"/>
                    <a:pt x="5087" y="20775"/>
                  </a:cubicBezTo>
                  <a:cubicBezTo>
                    <a:pt x="8570" y="20775"/>
                    <a:pt x="14807" y="19783"/>
                    <a:pt x="15029" y="18822"/>
                  </a:cubicBezTo>
                  <a:cubicBezTo>
                    <a:pt x="15293" y="17622"/>
                    <a:pt x="13972" y="13180"/>
                    <a:pt x="13372" y="10576"/>
                  </a:cubicBezTo>
                  <a:cubicBezTo>
                    <a:pt x="12759" y="7959"/>
                    <a:pt x="12639" y="1921"/>
                    <a:pt x="10899" y="949"/>
                  </a:cubicBezTo>
                  <a:cubicBezTo>
                    <a:pt x="9627" y="229"/>
                    <a:pt x="6386" y="1"/>
                    <a:pt x="6386" y="1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5736906" y="1616582"/>
              <a:ext cx="79453" cy="280429"/>
            </a:xfrm>
            <a:custGeom>
              <a:rect b="b" l="l" r="r" t="t"/>
              <a:pathLst>
                <a:path extrusionOk="0" h="5086" w="1441">
                  <a:moveTo>
                    <a:pt x="117" y="1"/>
                  </a:moveTo>
                  <a:cubicBezTo>
                    <a:pt x="106" y="1"/>
                    <a:pt x="95" y="3"/>
                    <a:pt x="84" y="8"/>
                  </a:cubicBezTo>
                  <a:cubicBezTo>
                    <a:pt x="36" y="20"/>
                    <a:pt x="0" y="80"/>
                    <a:pt x="24" y="128"/>
                  </a:cubicBezTo>
                  <a:cubicBezTo>
                    <a:pt x="36" y="164"/>
                    <a:pt x="1105" y="3297"/>
                    <a:pt x="1236" y="4989"/>
                  </a:cubicBezTo>
                  <a:cubicBezTo>
                    <a:pt x="1236" y="5037"/>
                    <a:pt x="1284" y="5085"/>
                    <a:pt x="1332" y="5085"/>
                  </a:cubicBezTo>
                  <a:lnTo>
                    <a:pt x="1345" y="5085"/>
                  </a:lnTo>
                  <a:cubicBezTo>
                    <a:pt x="1393" y="5074"/>
                    <a:pt x="1441" y="5026"/>
                    <a:pt x="1428" y="4978"/>
                  </a:cubicBezTo>
                  <a:cubicBezTo>
                    <a:pt x="1297" y="3261"/>
                    <a:pt x="216" y="104"/>
                    <a:pt x="216" y="68"/>
                  </a:cubicBezTo>
                  <a:cubicBezTo>
                    <a:pt x="198" y="31"/>
                    <a:pt x="157" y="1"/>
                    <a:pt x="11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5935454" y="2133876"/>
              <a:ext cx="432223" cy="228986"/>
            </a:xfrm>
            <a:custGeom>
              <a:rect b="b" l="l" r="r" t="t"/>
              <a:pathLst>
                <a:path extrusionOk="0" h="4153" w="7839">
                  <a:moveTo>
                    <a:pt x="7275" y="1"/>
                  </a:moveTo>
                  <a:cubicBezTo>
                    <a:pt x="7275" y="1"/>
                    <a:pt x="4928" y="658"/>
                    <a:pt x="1735" y="658"/>
                  </a:cubicBezTo>
                  <a:cubicBezTo>
                    <a:pt x="1217" y="658"/>
                    <a:pt x="677" y="641"/>
                    <a:pt x="120" y="601"/>
                  </a:cubicBezTo>
                  <a:lnTo>
                    <a:pt x="120" y="601"/>
                  </a:lnTo>
                  <a:cubicBezTo>
                    <a:pt x="120" y="601"/>
                    <a:pt x="0" y="2198"/>
                    <a:pt x="588" y="3986"/>
                  </a:cubicBezTo>
                  <a:cubicBezTo>
                    <a:pt x="588" y="3986"/>
                    <a:pt x="1311" y="4152"/>
                    <a:pt x="2572" y="4152"/>
                  </a:cubicBezTo>
                  <a:cubicBezTo>
                    <a:pt x="3844" y="4152"/>
                    <a:pt x="5663" y="3983"/>
                    <a:pt x="7838" y="3302"/>
                  </a:cubicBezTo>
                  <a:cubicBezTo>
                    <a:pt x="7838" y="3302"/>
                    <a:pt x="7299" y="1561"/>
                    <a:pt x="7275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6335859" y="1567952"/>
              <a:ext cx="147658" cy="822817"/>
            </a:xfrm>
            <a:custGeom>
              <a:rect b="b" l="l" r="r" t="t"/>
              <a:pathLst>
                <a:path extrusionOk="0" h="14923" w="2678">
                  <a:moveTo>
                    <a:pt x="115" y="0"/>
                  </a:moveTo>
                  <a:cubicBezTo>
                    <a:pt x="109" y="0"/>
                    <a:pt x="103" y="1"/>
                    <a:pt x="96" y="2"/>
                  </a:cubicBezTo>
                  <a:cubicBezTo>
                    <a:pt x="48" y="2"/>
                    <a:pt x="0" y="50"/>
                    <a:pt x="0" y="110"/>
                  </a:cubicBezTo>
                  <a:cubicBezTo>
                    <a:pt x="0" y="146"/>
                    <a:pt x="264" y="4588"/>
                    <a:pt x="1237" y="7516"/>
                  </a:cubicBezTo>
                  <a:cubicBezTo>
                    <a:pt x="2089" y="10073"/>
                    <a:pt x="2473" y="12462"/>
                    <a:pt x="2425" y="14814"/>
                  </a:cubicBezTo>
                  <a:cubicBezTo>
                    <a:pt x="2425" y="14874"/>
                    <a:pt x="2473" y="14922"/>
                    <a:pt x="2521" y="14922"/>
                  </a:cubicBezTo>
                  <a:lnTo>
                    <a:pt x="2533" y="14922"/>
                  </a:lnTo>
                  <a:cubicBezTo>
                    <a:pt x="2581" y="14922"/>
                    <a:pt x="2629" y="14874"/>
                    <a:pt x="2629" y="14814"/>
                  </a:cubicBezTo>
                  <a:cubicBezTo>
                    <a:pt x="2677" y="12438"/>
                    <a:pt x="2293" y="10037"/>
                    <a:pt x="1429" y="7456"/>
                  </a:cubicBezTo>
                  <a:cubicBezTo>
                    <a:pt x="469" y="4540"/>
                    <a:pt x="205" y="134"/>
                    <a:pt x="205" y="98"/>
                  </a:cubicBezTo>
                  <a:cubicBezTo>
                    <a:pt x="205" y="44"/>
                    <a:pt x="166" y="0"/>
                    <a:pt x="11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5915605" y="1930642"/>
              <a:ext cx="426930" cy="144405"/>
            </a:xfrm>
            <a:custGeom>
              <a:rect b="b" l="l" r="r" t="t"/>
              <a:pathLst>
                <a:path extrusionOk="0" h="2619" w="7743">
                  <a:moveTo>
                    <a:pt x="109" y="0"/>
                  </a:moveTo>
                  <a:cubicBezTo>
                    <a:pt x="81" y="0"/>
                    <a:pt x="55" y="12"/>
                    <a:pt x="36" y="38"/>
                  </a:cubicBezTo>
                  <a:cubicBezTo>
                    <a:pt x="0" y="86"/>
                    <a:pt x="0" y="146"/>
                    <a:pt x="48" y="182"/>
                  </a:cubicBezTo>
                  <a:cubicBezTo>
                    <a:pt x="60" y="194"/>
                    <a:pt x="1116" y="1046"/>
                    <a:pt x="2569" y="1731"/>
                  </a:cubicBezTo>
                  <a:cubicBezTo>
                    <a:pt x="3817" y="2318"/>
                    <a:pt x="4981" y="2619"/>
                    <a:pt x="6038" y="2619"/>
                  </a:cubicBezTo>
                  <a:cubicBezTo>
                    <a:pt x="6614" y="2619"/>
                    <a:pt x="7166" y="2523"/>
                    <a:pt x="7659" y="2342"/>
                  </a:cubicBezTo>
                  <a:cubicBezTo>
                    <a:pt x="7718" y="2318"/>
                    <a:pt x="7742" y="2259"/>
                    <a:pt x="7718" y="2198"/>
                  </a:cubicBezTo>
                  <a:cubicBezTo>
                    <a:pt x="7709" y="2161"/>
                    <a:pt x="7663" y="2131"/>
                    <a:pt x="7621" y="2131"/>
                  </a:cubicBezTo>
                  <a:cubicBezTo>
                    <a:pt x="7609" y="2131"/>
                    <a:pt x="7597" y="2133"/>
                    <a:pt x="7586" y="2139"/>
                  </a:cubicBezTo>
                  <a:cubicBezTo>
                    <a:pt x="7081" y="2325"/>
                    <a:pt x="6555" y="2402"/>
                    <a:pt x="6031" y="2402"/>
                  </a:cubicBezTo>
                  <a:cubicBezTo>
                    <a:pt x="4801" y="2402"/>
                    <a:pt x="3582" y="1976"/>
                    <a:pt x="2665" y="1539"/>
                  </a:cubicBezTo>
                  <a:cubicBezTo>
                    <a:pt x="1236" y="866"/>
                    <a:pt x="192" y="26"/>
                    <a:pt x="180" y="26"/>
                  </a:cubicBezTo>
                  <a:cubicBezTo>
                    <a:pt x="158" y="9"/>
                    <a:pt x="133" y="0"/>
                    <a:pt x="10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5899009" y="1422390"/>
              <a:ext cx="202575" cy="67599"/>
            </a:xfrm>
            <a:custGeom>
              <a:rect b="b" l="l" r="r" t="t"/>
              <a:pathLst>
                <a:path extrusionOk="0" h="1226" w="3674">
                  <a:moveTo>
                    <a:pt x="3561" y="1"/>
                  </a:moveTo>
                  <a:cubicBezTo>
                    <a:pt x="3527" y="1"/>
                    <a:pt x="3493" y="14"/>
                    <a:pt x="3470" y="37"/>
                  </a:cubicBezTo>
                  <a:cubicBezTo>
                    <a:pt x="3062" y="602"/>
                    <a:pt x="2569" y="925"/>
                    <a:pt x="2017" y="997"/>
                  </a:cubicBezTo>
                  <a:cubicBezTo>
                    <a:pt x="1934" y="1009"/>
                    <a:pt x="1851" y="1014"/>
                    <a:pt x="1770" y="1014"/>
                  </a:cubicBezTo>
                  <a:cubicBezTo>
                    <a:pt x="915" y="1014"/>
                    <a:pt x="204" y="434"/>
                    <a:pt x="193" y="434"/>
                  </a:cubicBezTo>
                  <a:cubicBezTo>
                    <a:pt x="172" y="412"/>
                    <a:pt x="146" y="403"/>
                    <a:pt x="121" y="403"/>
                  </a:cubicBezTo>
                  <a:cubicBezTo>
                    <a:pt x="88" y="403"/>
                    <a:pt x="57" y="418"/>
                    <a:pt x="37" y="445"/>
                  </a:cubicBezTo>
                  <a:cubicBezTo>
                    <a:pt x="1" y="482"/>
                    <a:pt x="13" y="554"/>
                    <a:pt x="49" y="589"/>
                  </a:cubicBezTo>
                  <a:cubicBezTo>
                    <a:pt x="85" y="613"/>
                    <a:pt x="841" y="1226"/>
                    <a:pt x="1777" y="1226"/>
                  </a:cubicBezTo>
                  <a:cubicBezTo>
                    <a:pt x="1862" y="1226"/>
                    <a:pt x="1958" y="1226"/>
                    <a:pt x="2041" y="1213"/>
                  </a:cubicBezTo>
                  <a:cubicBezTo>
                    <a:pt x="2654" y="1130"/>
                    <a:pt x="3194" y="781"/>
                    <a:pt x="3638" y="169"/>
                  </a:cubicBezTo>
                  <a:cubicBezTo>
                    <a:pt x="3674" y="121"/>
                    <a:pt x="3662" y="49"/>
                    <a:pt x="3614" y="13"/>
                  </a:cubicBezTo>
                  <a:cubicBezTo>
                    <a:pt x="3597" y="5"/>
                    <a:pt x="3579" y="1"/>
                    <a:pt x="3561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5679288" y="938675"/>
              <a:ext cx="423015" cy="342845"/>
            </a:xfrm>
            <a:custGeom>
              <a:rect b="b" l="l" r="r" t="t"/>
              <a:pathLst>
                <a:path extrusionOk="0" h="6218" w="7672">
                  <a:moveTo>
                    <a:pt x="3729" y="0"/>
                  </a:moveTo>
                  <a:cubicBezTo>
                    <a:pt x="2988" y="0"/>
                    <a:pt x="2737" y="432"/>
                    <a:pt x="2737" y="432"/>
                  </a:cubicBezTo>
                  <a:cubicBezTo>
                    <a:pt x="2737" y="432"/>
                    <a:pt x="2160" y="50"/>
                    <a:pt x="1526" y="50"/>
                  </a:cubicBezTo>
                  <a:cubicBezTo>
                    <a:pt x="1407" y="50"/>
                    <a:pt x="1285" y="63"/>
                    <a:pt x="1165" y="95"/>
                  </a:cubicBezTo>
                  <a:cubicBezTo>
                    <a:pt x="409" y="311"/>
                    <a:pt x="1321" y="1284"/>
                    <a:pt x="1321" y="1284"/>
                  </a:cubicBezTo>
                  <a:cubicBezTo>
                    <a:pt x="1321" y="1284"/>
                    <a:pt x="939" y="1084"/>
                    <a:pt x="609" y="1084"/>
                  </a:cubicBezTo>
                  <a:cubicBezTo>
                    <a:pt x="403" y="1084"/>
                    <a:pt x="217" y="1162"/>
                    <a:pt x="157" y="1416"/>
                  </a:cubicBezTo>
                  <a:cubicBezTo>
                    <a:pt x="1" y="2076"/>
                    <a:pt x="1489" y="2520"/>
                    <a:pt x="1489" y="2520"/>
                  </a:cubicBezTo>
                  <a:cubicBezTo>
                    <a:pt x="1489" y="2520"/>
                    <a:pt x="1069" y="2736"/>
                    <a:pt x="1141" y="3373"/>
                  </a:cubicBezTo>
                  <a:cubicBezTo>
                    <a:pt x="1225" y="3997"/>
                    <a:pt x="1838" y="4429"/>
                    <a:pt x="1838" y="4429"/>
                  </a:cubicBezTo>
                  <a:cubicBezTo>
                    <a:pt x="2159" y="4289"/>
                    <a:pt x="2483" y="4229"/>
                    <a:pt x="2803" y="4229"/>
                  </a:cubicBezTo>
                  <a:cubicBezTo>
                    <a:pt x="4647" y="4229"/>
                    <a:pt x="6338" y="6217"/>
                    <a:pt x="6338" y="6217"/>
                  </a:cubicBezTo>
                  <a:cubicBezTo>
                    <a:pt x="6338" y="6217"/>
                    <a:pt x="6771" y="6217"/>
                    <a:pt x="7179" y="4621"/>
                  </a:cubicBezTo>
                  <a:cubicBezTo>
                    <a:pt x="7587" y="3024"/>
                    <a:pt x="6555" y="2005"/>
                    <a:pt x="6554" y="2004"/>
                  </a:cubicBezTo>
                  <a:lnTo>
                    <a:pt x="6554" y="2004"/>
                  </a:lnTo>
                  <a:cubicBezTo>
                    <a:pt x="6555" y="2004"/>
                    <a:pt x="6651" y="2024"/>
                    <a:pt x="6782" y="2024"/>
                  </a:cubicBezTo>
                  <a:cubicBezTo>
                    <a:pt x="6992" y="2024"/>
                    <a:pt x="7291" y="1974"/>
                    <a:pt x="7431" y="1716"/>
                  </a:cubicBezTo>
                  <a:cubicBezTo>
                    <a:pt x="7671" y="1284"/>
                    <a:pt x="6266" y="1164"/>
                    <a:pt x="6266" y="1164"/>
                  </a:cubicBezTo>
                  <a:cubicBezTo>
                    <a:pt x="6266" y="1164"/>
                    <a:pt x="7119" y="816"/>
                    <a:pt x="6699" y="432"/>
                  </a:cubicBezTo>
                  <a:cubicBezTo>
                    <a:pt x="6589" y="331"/>
                    <a:pt x="6450" y="294"/>
                    <a:pt x="6307" y="294"/>
                  </a:cubicBezTo>
                  <a:cubicBezTo>
                    <a:pt x="5901" y="294"/>
                    <a:pt x="5450" y="588"/>
                    <a:pt x="5450" y="588"/>
                  </a:cubicBezTo>
                  <a:cubicBezTo>
                    <a:pt x="5450" y="588"/>
                    <a:pt x="5258" y="276"/>
                    <a:pt x="4178" y="47"/>
                  </a:cubicBezTo>
                  <a:cubicBezTo>
                    <a:pt x="4011" y="14"/>
                    <a:pt x="3862" y="0"/>
                    <a:pt x="3729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5746224" y="1168430"/>
              <a:ext cx="93954" cy="126155"/>
            </a:xfrm>
            <a:custGeom>
              <a:rect b="b" l="l" r="r" t="t"/>
              <a:pathLst>
                <a:path extrusionOk="0" h="2288" w="1704">
                  <a:moveTo>
                    <a:pt x="897" y="0"/>
                  </a:moveTo>
                  <a:cubicBezTo>
                    <a:pt x="793" y="0"/>
                    <a:pt x="681" y="27"/>
                    <a:pt x="563" y="94"/>
                  </a:cubicBezTo>
                  <a:cubicBezTo>
                    <a:pt x="1" y="414"/>
                    <a:pt x="402" y="2287"/>
                    <a:pt x="1423" y="2287"/>
                  </a:cubicBezTo>
                  <a:cubicBezTo>
                    <a:pt x="1512" y="2287"/>
                    <a:pt x="1606" y="2273"/>
                    <a:pt x="1704" y="2242"/>
                  </a:cubicBezTo>
                  <a:lnTo>
                    <a:pt x="1632" y="478"/>
                  </a:lnTo>
                  <a:cubicBezTo>
                    <a:pt x="1632" y="478"/>
                    <a:pt x="1334" y="0"/>
                    <a:pt x="897" y="0"/>
                  </a:cubicBezTo>
                  <a:close/>
                </a:path>
              </a:pathLst>
            </a:custGeom>
            <a:solidFill>
              <a:srgbClr val="682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5881806" y="1193462"/>
              <a:ext cx="197282" cy="240234"/>
            </a:xfrm>
            <a:custGeom>
              <a:rect b="b" l="l" r="r" t="t"/>
              <a:pathLst>
                <a:path extrusionOk="0" h="4357" w="3578">
                  <a:moveTo>
                    <a:pt x="2665" y="0"/>
                  </a:moveTo>
                  <a:lnTo>
                    <a:pt x="1" y="2497"/>
                  </a:lnTo>
                  <a:cubicBezTo>
                    <a:pt x="1" y="2497"/>
                    <a:pt x="13" y="2508"/>
                    <a:pt x="25" y="2532"/>
                  </a:cubicBezTo>
                  <a:cubicBezTo>
                    <a:pt x="109" y="2653"/>
                    <a:pt x="445" y="3205"/>
                    <a:pt x="529" y="4165"/>
                  </a:cubicBezTo>
                  <a:cubicBezTo>
                    <a:pt x="529" y="4165"/>
                    <a:pt x="637" y="4213"/>
                    <a:pt x="817" y="4261"/>
                  </a:cubicBezTo>
                  <a:cubicBezTo>
                    <a:pt x="1014" y="4308"/>
                    <a:pt x="1206" y="4357"/>
                    <a:pt x="1424" y="4357"/>
                  </a:cubicBezTo>
                  <a:cubicBezTo>
                    <a:pt x="1711" y="4357"/>
                    <a:pt x="2042" y="4272"/>
                    <a:pt x="2486" y="3985"/>
                  </a:cubicBezTo>
                  <a:cubicBezTo>
                    <a:pt x="3578" y="3289"/>
                    <a:pt x="3386" y="2653"/>
                    <a:pt x="3386" y="2653"/>
                  </a:cubicBezTo>
                  <a:lnTo>
                    <a:pt x="2665" y="0"/>
                  </a:ln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5753833" y="997451"/>
              <a:ext cx="300830" cy="369476"/>
            </a:xfrm>
            <a:custGeom>
              <a:rect b="b" l="l" r="r" t="t"/>
              <a:pathLst>
                <a:path extrusionOk="0" h="6701" w="5456">
                  <a:moveTo>
                    <a:pt x="2699" y="1"/>
                  </a:moveTo>
                  <a:cubicBezTo>
                    <a:pt x="1263" y="1"/>
                    <a:pt x="1" y="1123"/>
                    <a:pt x="305" y="2787"/>
                  </a:cubicBezTo>
                  <a:cubicBezTo>
                    <a:pt x="305" y="2787"/>
                    <a:pt x="473" y="3447"/>
                    <a:pt x="678" y="4167"/>
                  </a:cubicBezTo>
                  <a:cubicBezTo>
                    <a:pt x="702" y="4227"/>
                    <a:pt x="713" y="4287"/>
                    <a:pt x="737" y="4347"/>
                  </a:cubicBezTo>
                  <a:cubicBezTo>
                    <a:pt x="761" y="4431"/>
                    <a:pt x="785" y="4527"/>
                    <a:pt x="809" y="4612"/>
                  </a:cubicBezTo>
                  <a:lnTo>
                    <a:pt x="809" y="4623"/>
                  </a:lnTo>
                  <a:cubicBezTo>
                    <a:pt x="942" y="5020"/>
                    <a:pt x="1062" y="5404"/>
                    <a:pt x="1169" y="5668"/>
                  </a:cubicBezTo>
                  <a:cubicBezTo>
                    <a:pt x="1454" y="6351"/>
                    <a:pt x="2042" y="6700"/>
                    <a:pt x="2749" y="6700"/>
                  </a:cubicBezTo>
                  <a:cubicBezTo>
                    <a:pt x="3148" y="6700"/>
                    <a:pt x="3585" y="6589"/>
                    <a:pt x="4026" y="6364"/>
                  </a:cubicBezTo>
                  <a:cubicBezTo>
                    <a:pt x="5071" y="5823"/>
                    <a:pt x="5455" y="4756"/>
                    <a:pt x="5154" y="3699"/>
                  </a:cubicBezTo>
                  <a:cubicBezTo>
                    <a:pt x="4842" y="2643"/>
                    <a:pt x="4759" y="314"/>
                    <a:pt x="3150" y="38"/>
                  </a:cubicBezTo>
                  <a:cubicBezTo>
                    <a:pt x="2999" y="13"/>
                    <a:pt x="2848" y="1"/>
                    <a:pt x="2699" y="1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5849386" y="1233767"/>
              <a:ext cx="88771" cy="60706"/>
            </a:xfrm>
            <a:custGeom>
              <a:rect b="b" l="l" r="r" t="t"/>
              <a:pathLst>
                <a:path extrusionOk="0" h="1101" w="1610">
                  <a:moveTo>
                    <a:pt x="1609" y="1"/>
                  </a:moveTo>
                  <a:lnTo>
                    <a:pt x="1" y="529"/>
                  </a:lnTo>
                  <a:cubicBezTo>
                    <a:pt x="1" y="529"/>
                    <a:pt x="248" y="1100"/>
                    <a:pt x="713" y="1100"/>
                  </a:cubicBezTo>
                  <a:cubicBezTo>
                    <a:pt x="800" y="1100"/>
                    <a:pt x="895" y="1081"/>
                    <a:pt x="997" y="1033"/>
                  </a:cubicBezTo>
                  <a:cubicBezTo>
                    <a:pt x="1561" y="782"/>
                    <a:pt x="1609" y="1"/>
                    <a:pt x="1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5732220" y="977657"/>
              <a:ext cx="284675" cy="199984"/>
            </a:xfrm>
            <a:custGeom>
              <a:rect b="b" l="l" r="r" t="t"/>
              <a:pathLst>
                <a:path extrusionOk="0" h="3627" w="5163">
                  <a:moveTo>
                    <a:pt x="3029" y="0"/>
                  </a:moveTo>
                  <a:cubicBezTo>
                    <a:pt x="3012" y="0"/>
                    <a:pt x="2995" y="1"/>
                    <a:pt x="2978" y="1"/>
                  </a:cubicBezTo>
                  <a:cubicBezTo>
                    <a:pt x="1441" y="49"/>
                    <a:pt x="1" y="1525"/>
                    <a:pt x="817" y="3626"/>
                  </a:cubicBezTo>
                  <a:cubicBezTo>
                    <a:pt x="817" y="3626"/>
                    <a:pt x="817" y="3013"/>
                    <a:pt x="710" y="2365"/>
                  </a:cubicBezTo>
                  <a:cubicBezTo>
                    <a:pt x="673" y="2149"/>
                    <a:pt x="913" y="1922"/>
                    <a:pt x="1105" y="1826"/>
                  </a:cubicBezTo>
                  <a:cubicBezTo>
                    <a:pt x="1176" y="1786"/>
                    <a:pt x="1245" y="1762"/>
                    <a:pt x="1316" y="1762"/>
                  </a:cubicBezTo>
                  <a:cubicBezTo>
                    <a:pt x="1330" y="1762"/>
                    <a:pt x="1344" y="1763"/>
                    <a:pt x="1358" y="1765"/>
                  </a:cubicBezTo>
                  <a:cubicBezTo>
                    <a:pt x="1549" y="1774"/>
                    <a:pt x="1664" y="1915"/>
                    <a:pt x="1822" y="1915"/>
                  </a:cubicBezTo>
                  <a:cubicBezTo>
                    <a:pt x="1883" y="1915"/>
                    <a:pt x="1950" y="1894"/>
                    <a:pt x="2030" y="1837"/>
                  </a:cubicBezTo>
                  <a:cubicBezTo>
                    <a:pt x="2307" y="1641"/>
                    <a:pt x="2550" y="1079"/>
                    <a:pt x="3081" y="1079"/>
                  </a:cubicBezTo>
                  <a:cubicBezTo>
                    <a:pt x="3102" y="1079"/>
                    <a:pt x="3124" y="1080"/>
                    <a:pt x="3146" y="1081"/>
                  </a:cubicBezTo>
                  <a:cubicBezTo>
                    <a:pt x="3722" y="1129"/>
                    <a:pt x="3650" y="1490"/>
                    <a:pt x="3951" y="1778"/>
                  </a:cubicBezTo>
                  <a:cubicBezTo>
                    <a:pt x="4250" y="2077"/>
                    <a:pt x="4202" y="2797"/>
                    <a:pt x="4586" y="3182"/>
                  </a:cubicBezTo>
                  <a:cubicBezTo>
                    <a:pt x="4630" y="3225"/>
                    <a:pt x="4671" y="3245"/>
                    <a:pt x="4710" y="3245"/>
                  </a:cubicBezTo>
                  <a:cubicBezTo>
                    <a:pt x="5012" y="3245"/>
                    <a:pt x="5162" y="2077"/>
                    <a:pt x="5162" y="2077"/>
                  </a:cubicBezTo>
                  <a:cubicBezTo>
                    <a:pt x="5162" y="2077"/>
                    <a:pt x="4517" y="0"/>
                    <a:pt x="3029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5901655" y="1286478"/>
              <a:ext cx="27238" cy="21504"/>
            </a:xfrm>
            <a:custGeom>
              <a:rect b="b" l="l" r="r" t="t"/>
              <a:pathLst>
                <a:path extrusionOk="0" h="390" w="494">
                  <a:moveTo>
                    <a:pt x="426" y="1"/>
                  </a:moveTo>
                  <a:cubicBezTo>
                    <a:pt x="405" y="1"/>
                    <a:pt x="382" y="14"/>
                    <a:pt x="373" y="42"/>
                  </a:cubicBezTo>
                  <a:cubicBezTo>
                    <a:pt x="289" y="245"/>
                    <a:pt x="73" y="269"/>
                    <a:pt x="61" y="269"/>
                  </a:cubicBezTo>
                  <a:cubicBezTo>
                    <a:pt x="25" y="269"/>
                    <a:pt x="1" y="293"/>
                    <a:pt x="1" y="330"/>
                  </a:cubicBezTo>
                  <a:cubicBezTo>
                    <a:pt x="13" y="365"/>
                    <a:pt x="37" y="389"/>
                    <a:pt x="73" y="389"/>
                  </a:cubicBezTo>
                  <a:cubicBezTo>
                    <a:pt x="73" y="389"/>
                    <a:pt x="97" y="389"/>
                    <a:pt x="121" y="378"/>
                  </a:cubicBezTo>
                  <a:cubicBezTo>
                    <a:pt x="205" y="365"/>
                    <a:pt x="397" y="293"/>
                    <a:pt x="481" y="77"/>
                  </a:cubicBezTo>
                  <a:cubicBezTo>
                    <a:pt x="493" y="53"/>
                    <a:pt x="481" y="18"/>
                    <a:pt x="445" y="5"/>
                  </a:cubicBezTo>
                  <a:cubicBezTo>
                    <a:pt x="439" y="2"/>
                    <a:pt x="433" y="1"/>
                    <a:pt x="426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5921505" y="1173723"/>
              <a:ext cx="69584" cy="30215"/>
            </a:xfrm>
            <a:custGeom>
              <a:rect b="b" l="l" r="r" t="t"/>
              <a:pathLst>
                <a:path extrusionOk="0" h="548" w="1262">
                  <a:moveTo>
                    <a:pt x="873" y="0"/>
                  </a:moveTo>
                  <a:cubicBezTo>
                    <a:pt x="784" y="0"/>
                    <a:pt x="683" y="11"/>
                    <a:pt x="577" y="34"/>
                  </a:cubicBezTo>
                  <a:cubicBezTo>
                    <a:pt x="253" y="106"/>
                    <a:pt x="1" y="274"/>
                    <a:pt x="37" y="406"/>
                  </a:cubicBezTo>
                  <a:cubicBezTo>
                    <a:pt x="54" y="496"/>
                    <a:pt x="194" y="547"/>
                    <a:pt x="389" y="547"/>
                  </a:cubicBezTo>
                  <a:cubicBezTo>
                    <a:pt x="479" y="547"/>
                    <a:pt x="580" y="536"/>
                    <a:pt x="686" y="514"/>
                  </a:cubicBezTo>
                  <a:cubicBezTo>
                    <a:pt x="1022" y="442"/>
                    <a:pt x="1262" y="274"/>
                    <a:pt x="1225" y="142"/>
                  </a:cubicBezTo>
                  <a:cubicBezTo>
                    <a:pt x="1209" y="51"/>
                    <a:pt x="1068" y="0"/>
                    <a:pt x="873" y="0"/>
                  </a:cubicBezTo>
                  <a:close/>
                </a:path>
              </a:pathLst>
            </a:custGeom>
            <a:solidFill>
              <a:srgbClr val="EB9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5791161" y="1222078"/>
              <a:ext cx="47694" cy="30326"/>
            </a:xfrm>
            <a:custGeom>
              <a:rect b="b" l="l" r="r" t="t"/>
              <a:pathLst>
                <a:path extrusionOk="0" h="550" w="865">
                  <a:moveTo>
                    <a:pt x="472" y="0"/>
                  </a:moveTo>
                  <a:cubicBezTo>
                    <a:pt x="384" y="0"/>
                    <a:pt x="284" y="11"/>
                    <a:pt x="180" y="33"/>
                  </a:cubicBezTo>
                  <a:cubicBezTo>
                    <a:pt x="121" y="57"/>
                    <a:pt x="60" y="69"/>
                    <a:pt x="1" y="93"/>
                  </a:cubicBezTo>
                  <a:cubicBezTo>
                    <a:pt x="25" y="153"/>
                    <a:pt x="36" y="213"/>
                    <a:pt x="60" y="273"/>
                  </a:cubicBezTo>
                  <a:cubicBezTo>
                    <a:pt x="84" y="357"/>
                    <a:pt x="108" y="453"/>
                    <a:pt x="132" y="538"/>
                  </a:cubicBezTo>
                  <a:lnTo>
                    <a:pt x="132" y="549"/>
                  </a:lnTo>
                  <a:cubicBezTo>
                    <a:pt x="180" y="538"/>
                    <a:pt x="241" y="538"/>
                    <a:pt x="289" y="525"/>
                  </a:cubicBezTo>
                  <a:cubicBezTo>
                    <a:pt x="625" y="453"/>
                    <a:pt x="865" y="285"/>
                    <a:pt x="828" y="153"/>
                  </a:cubicBezTo>
                  <a:cubicBezTo>
                    <a:pt x="812" y="54"/>
                    <a:pt x="669" y="0"/>
                    <a:pt x="472" y="0"/>
                  </a:cubicBezTo>
                  <a:close/>
                </a:path>
              </a:pathLst>
            </a:custGeom>
            <a:solidFill>
              <a:srgbClr val="EB9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5844092" y="1143784"/>
              <a:ext cx="30546" cy="96050"/>
            </a:xfrm>
            <a:custGeom>
              <a:rect b="b" l="l" r="r" t="t"/>
              <a:pathLst>
                <a:path extrusionOk="0" h="1742" w="554">
                  <a:moveTo>
                    <a:pt x="229" y="0"/>
                  </a:moveTo>
                  <a:cubicBezTo>
                    <a:pt x="193" y="13"/>
                    <a:pt x="169" y="48"/>
                    <a:pt x="181" y="85"/>
                  </a:cubicBezTo>
                  <a:cubicBezTo>
                    <a:pt x="253" y="337"/>
                    <a:pt x="301" y="565"/>
                    <a:pt x="241" y="697"/>
                  </a:cubicBezTo>
                  <a:lnTo>
                    <a:pt x="1" y="1465"/>
                  </a:lnTo>
                  <a:cubicBezTo>
                    <a:pt x="1" y="1477"/>
                    <a:pt x="1" y="1501"/>
                    <a:pt x="12" y="1513"/>
                  </a:cubicBezTo>
                  <a:cubicBezTo>
                    <a:pt x="36" y="1537"/>
                    <a:pt x="121" y="1621"/>
                    <a:pt x="469" y="1741"/>
                  </a:cubicBezTo>
                  <a:lnTo>
                    <a:pt x="505" y="1741"/>
                  </a:lnTo>
                  <a:cubicBezTo>
                    <a:pt x="517" y="1729"/>
                    <a:pt x="541" y="1717"/>
                    <a:pt x="541" y="1693"/>
                  </a:cubicBezTo>
                  <a:cubicBezTo>
                    <a:pt x="553" y="1669"/>
                    <a:pt x="541" y="1633"/>
                    <a:pt x="505" y="1621"/>
                  </a:cubicBezTo>
                  <a:cubicBezTo>
                    <a:pt x="277" y="1549"/>
                    <a:pt x="169" y="1489"/>
                    <a:pt x="133" y="1453"/>
                  </a:cubicBezTo>
                  <a:lnTo>
                    <a:pt x="349" y="745"/>
                  </a:lnTo>
                  <a:cubicBezTo>
                    <a:pt x="421" y="577"/>
                    <a:pt x="373" y="325"/>
                    <a:pt x="301" y="48"/>
                  </a:cubicBezTo>
                  <a:cubicBezTo>
                    <a:pt x="289" y="13"/>
                    <a:pt x="253" y="0"/>
                    <a:pt x="22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6000295" y="1092066"/>
              <a:ext cx="102004" cy="133819"/>
            </a:xfrm>
            <a:custGeom>
              <a:rect b="b" l="l" r="r" t="t"/>
              <a:pathLst>
                <a:path extrusionOk="0" h="2427" w="1850">
                  <a:moveTo>
                    <a:pt x="735" y="1"/>
                  </a:moveTo>
                  <a:cubicBezTo>
                    <a:pt x="164" y="1"/>
                    <a:pt x="1" y="602"/>
                    <a:pt x="1" y="602"/>
                  </a:cubicBezTo>
                  <a:lnTo>
                    <a:pt x="564" y="2427"/>
                  </a:lnTo>
                  <a:cubicBezTo>
                    <a:pt x="1849" y="2355"/>
                    <a:pt x="1573" y="122"/>
                    <a:pt x="889" y="15"/>
                  </a:cubicBezTo>
                  <a:cubicBezTo>
                    <a:pt x="835" y="5"/>
                    <a:pt x="783" y="1"/>
                    <a:pt x="735" y="1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6028746" y="1124376"/>
              <a:ext cx="35178" cy="55909"/>
            </a:xfrm>
            <a:custGeom>
              <a:rect b="b" l="l" r="r" t="t"/>
              <a:pathLst>
                <a:path extrusionOk="0" h="1014" w="638">
                  <a:moveTo>
                    <a:pt x="568" y="0"/>
                  </a:moveTo>
                  <a:cubicBezTo>
                    <a:pt x="559" y="0"/>
                    <a:pt x="550" y="2"/>
                    <a:pt x="541" y="5"/>
                  </a:cubicBezTo>
                  <a:cubicBezTo>
                    <a:pt x="0" y="256"/>
                    <a:pt x="0" y="929"/>
                    <a:pt x="0" y="953"/>
                  </a:cubicBezTo>
                  <a:cubicBezTo>
                    <a:pt x="0" y="989"/>
                    <a:pt x="24" y="1013"/>
                    <a:pt x="61" y="1013"/>
                  </a:cubicBezTo>
                  <a:lnTo>
                    <a:pt x="72" y="1013"/>
                  </a:lnTo>
                  <a:cubicBezTo>
                    <a:pt x="96" y="1013"/>
                    <a:pt x="120" y="989"/>
                    <a:pt x="120" y="953"/>
                  </a:cubicBezTo>
                  <a:cubicBezTo>
                    <a:pt x="120" y="953"/>
                    <a:pt x="120" y="341"/>
                    <a:pt x="589" y="112"/>
                  </a:cubicBezTo>
                  <a:cubicBezTo>
                    <a:pt x="625" y="101"/>
                    <a:pt x="637" y="64"/>
                    <a:pt x="625" y="40"/>
                  </a:cubicBezTo>
                  <a:cubicBezTo>
                    <a:pt x="616" y="14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6036024" y="1145107"/>
              <a:ext cx="25253" cy="16652"/>
            </a:xfrm>
            <a:custGeom>
              <a:rect b="b" l="l" r="r" t="t"/>
              <a:pathLst>
                <a:path extrusionOk="0" h="302" w="458">
                  <a:moveTo>
                    <a:pt x="68" y="0"/>
                  </a:moveTo>
                  <a:cubicBezTo>
                    <a:pt x="50" y="0"/>
                    <a:pt x="32" y="14"/>
                    <a:pt x="25" y="37"/>
                  </a:cubicBezTo>
                  <a:cubicBezTo>
                    <a:pt x="1" y="61"/>
                    <a:pt x="12" y="97"/>
                    <a:pt x="49" y="121"/>
                  </a:cubicBezTo>
                  <a:cubicBezTo>
                    <a:pt x="217" y="193"/>
                    <a:pt x="361" y="289"/>
                    <a:pt x="361" y="289"/>
                  </a:cubicBezTo>
                  <a:cubicBezTo>
                    <a:pt x="373" y="301"/>
                    <a:pt x="385" y="301"/>
                    <a:pt x="409" y="301"/>
                  </a:cubicBezTo>
                  <a:cubicBezTo>
                    <a:pt x="421" y="289"/>
                    <a:pt x="433" y="289"/>
                    <a:pt x="445" y="265"/>
                  </a:cubicBezTo>
                  <a:cubicBezTo>
                    <a:pt x="457" y="241"/>
                    <a:pt x="457" y="205"/>
                    <a:pt x="421" y="181"/>
                  </a:cubicBezTo>
                  <a:cubicBezTo>
                    <a:pt x="421" y="181"/>
                    <a:pt x="277" y="97"/>
                    <a:pt x="97" y="13"/>
                  </a:cubicBezTo>
                  <a:cubicBezTo>
                    <a:pt x="88" y="4"/>
                    <a:pt x="78" y="0"/>
                    <a:pt x="68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5778590" y="1126747"/>
              <a:ext cx="64787" cy="30712"/>
            </a:xfrm>
            <a:custGeom>
              <a:rect b="b" l="l" r="r" t="t"/>
              <a:pathLst>
                <a:path extrusionOk="0" h="557" w="1175">
                  <a:moveTo>
                    <a:pt x="480" y="1"/>
                  </a:moveTo>
                  <a:cubicBezTo>
                    <a:pt x="433" y="1"/>
                    <a:pt x="384" y="7"/>
                    <a:pt x="336" y="21"/>
                  </a:cubicBezTo>
                  <a:cubicBezTo>
                    <a:pt x="0" y="130"/>
                    <a:pt x="192" y="382"/>
                    <a:pt x="336" y="382"/>
                  </a:cubicBezTo>
                  <a:cubicBezTo>
                    <a:pt x="355" y="380"/>
                    <a:pt x="373" y="380"/>
                    <a:pt x="391" y="380"/>
                  </a:cubicBezTo>
                  <a:cubicBezTo>
                    <a:pt x="559" y="380"/>
                    <a:pt x="705" y="428"/>
                    <a:pt x="888" y="526"/>
                  </a:cubicBezTo>
                  <a:cubicBezTo>
                    <a:pt x="923" y="547"/>
                    <a:pt x="954" y="556"/>
                    <a:pt x="983" y="556"/>
                  </a:cubicBezTo>
                  <a:cubicBezTo>
                    <a:pt x="1115" y="556"/>
                    <a:pt x="1175" y="360"/>
                    <a:pt x="1056" y="261"/>
                  </a:cubicBezTo>
                  <a:cubicBezTo>
                    <a:pt x="1056" y="261"/>
                    <a:pt x="786" y="1"/>
                    <a:pt x="480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5862343" y="1099509"/>
              <a:ext cx="49403" cy="44275"/>
            </a:xfrm>
            <a:custGeom>
              <a:rect b="b" l="l" r="r" t="t"/>
              <a:pathLst>
                <a:path extrusionOk="0" h="803" w="896">
                  <a:moveTo>
                    <a:pt x="659" y="1"/>
                  </a:moveTo>
                  <a:cubicBezTo>
                    <a:pt x="632" y="1"/>
                    <a:pt x="603" y="4"/>
                    <a:pt x="570" y="11"/>
                  </a:cubicBezTo>
                  <a:cubicBezTo>
                    <a:pt x="186" y="96"/>
                    <a:pt x="42" y="563"/>
                    <a:pt x="42" y="563"/>
                  </a:cubicBezTo>
                  <a:cubicBezTo>
                    <a:pt x="0" y="680"/>
                    <a:pt x="92" y="803"/>
                    <a:pt x="192" y="803"/>
                  </a:cubicBezTo>
                  <a:cubicBezTo>
                    <a:pt x="236" y="803"/>
                    <a:pt x="281" y="779"/>
                    <a:pt x="318" y="720"/>
                  </a:cubicBezTo>
                  <a:cubicBezTo>
                    <a:pt x="438" y="528"/>
                    <a:pt x="558" y="408"/>
                    <a:pt x="726" y="323"/>
                  </a:cubicBezTo>
                  <a:cubicBezTo>
                    <a:pt x="845" y="270"/>
                    <a:pt x="896" y="1"/>
                    <a:pt x="659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6512573" y="2629501"/>
              <a:ext cx="385852" cy="1307310"/>
            </a:xfrm>
            <a:custGeom>
              <a:rect b="b" l="l" r="r" t="t"/>
              <a:pathLst>
                <a:path extrusionOk="0" h="23710" w="6998">
                  <a:moveTo>
                    <a:pt x="136" y="0"/>
                  </a:moveTo>
                  <a:cubicBezTo>
                    <a:pt x="127" y="0"/>
                    <a:pt x="117" y="1"/>
                    <a:pt x="108" y="3"/>
                  </a:cubicBezTo>
                  <a:cubicBezTo>
                    <a:pt x="48" y="14"/>
                    <a:pt x="0" y="86"/>
                    <a:pt x="24" y="158"/>
                  </a:cubicBezTo>
                  <a:cubicBezTo>
                    <a:pt x="36" y="230"/>
                    <a:pt x="1945" y="7793"/>
                    <a:pt x="2629" y="11130"/>
                  </a:cubicBezTo>
                  <a:cubicBezTo>
                    <a:pt x="2629" y="11154"/>
                    <a:pt x="2629" y="11166"/>
                    <a:pt x="2641" y="11178"/>
                  </a:cubicBezTo>
                  <a:cubicBezTo>
                    <a:pt x="2665" y="11202"/>
                    <a:pt x="4538" y="14082"/>
                    <a:pt x="4946" y="16075"/>
                  </a:cubicBezTo>
                  <a:cubicBezTo>
                    <a:pt x="5354" y="18092"/>
                    <a:pt x="6722" y="23565"/>
                    <a:pt x="6734" y="23613"/>
                  </a:cubicBezTo>
                  <a:cubicBezTo>
                    <a:pt x="6758" y="23674"/>
                    <a:pt x="6806" y="23709"/>
                    <a:pt x="6866" y="23709"/>
                  </a:cubicBezTo>
                  <a:lnTo>
                    <a:pt x="6890" y="23709"/>
                  </a:lnTo>
                  <a:cubicBezTo>
                    <a:pt x="6962" y="23685"/>
                    <a:pt x="6998" y="23626"/>
                    <a:pt x="6986" y="23554"/>
                  </a:cubicBezTo>
                  <a:cubicBezTo>
                    <a:pt x="6974" y="23493"/>
                    <a:pt x="5594" y="18044"/>
                    <a:pt x="5186" y="16027"/>
                  </a:cubicBezTo>
                  <a:cubicBezTo>
                    <a:pt x="4789" y="14058"/>
                    <a:pt x="3049" y="11346"/>
                    <a:pt x="2869" y="11057"/>
                  </a:cubicBezTo>
                  <a:cubicBezTo>
                    <a:pt x="2173" y="7697"/>
                    <a:pt x="289" y="171"/>
                    <a:pt x="265" y="99"/>
                  </a:cubicBezTo>
                  <a:cubicBezTo>
                    <a:pt x="254" y="36"/>
                    <a:pt x="198" y="0"/>
                    <a:pt x="136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5747493" y="1155087"/>
              <a:ext cx="121854" cy="83478"/>
            </a:xfrm>
            <a:custGeom>
              <a:rect b="b" l="l" r="r" t="t"/>
              <a:pathLst>
                <a:path extrusionOk="0" h="1514" w="2210">
                  <a:moveTo>
                    <a:pt x="1849" y="0"/>
                  </a:moveTo>
                  <a:lnTo>
                    <a:pt x="0" y="528"/>
                  </a:lnTo>
                  <a:cubicBezTo>
                    <a:pt x="0" y="528"/>
                    <a:pt x="264" y="1514"/>
                    <a:pt x="1002" y="1514"/>
                  </a:cubicBezTo>
                  <a:cubicBezTo>
                    <a:pt x="1082" y="1514"/>
                    <a:pt x="1168" y="1502"/>
                    <a:pt x="1260" y="1476"/>
                  </a:cubicBezTo>
                  <a:cubicBezTo>
                    <a:pt x="2209" y="1212"/>
                    <a:pt x="1849" y="0"/>
                    <a:pt x="184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5863997" y="1122611"/>
              <a:ext cx="122460" cy="83533"/>
            </a:xfrm>
            <a:custGeom>
              <a:rect b="b" l="l" r="r" t="t"/>
              <a:pathLst>
                <a:path extrusionOk="0" h="1515" w="2221">
                  <a:moveTo>
                    <a:pt x="1860" y="0"/>
                  </a:moveTo>
                  <a:lnTo>
                    <a:pt x="0" y="529"/>
                  </a:lnTo>
                  <a:cubicBezTo>
                    <a:pt x="0" y="529"/>
                    <a:pt x="273" y="1515"/>
                    <a:pt x="1014" y="1515"/>
                  </a:cubicBezTo>
                  <a:cubicBezTo>
                    <a:pt x="1094" y="1515"/>
                    <a:pt x="1181" y="1503"/>
                    <a:pt x="1272" y="1477"/>
                  </a:cubicBezTo>
                  <a:cubicBezTo>
                    <a:pt x="2220" y="1201"/>
                    <a:pt x="1860" y="0"/>
                    <a:pt x="1860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5843431" y="1149849"/>
              <a:ext cx="29885" cy="14556"/>
            </a:xfrm>
            <a:custGeom>
              <a:rect b="b" l="l" r="r" t="t"/>
              <a:pathLst>
                <a:path extrusionOk="0" h="264" w="542">
                  <a:moveTo>
                    <a:pt x="368" y="0"/>
                  </a:moveTo>
                  <a:cubicBezTo>
                    <a:pt x="109" y="0"/>
                    <a:pt x="0" y="169"/>
                    <a:pt x="0" y="179"/>
                  </a:cubicBezTo>
                  <a:lnTo>
                    <a:pt x="121" y="263"/>
                  </a:lnTo>
                  <a:cubicBezTo>
                    <a:pt x="131" y="253"/>
                    <a:pt x="198" y="152"/>
                    <a:pt x="378" y="152"/>
                  </a:cubicBezTo>
                  <a:cubicBezTo>
                    <a:pt x="415" y="152"/>
                    <a:pt x="457" y="157"/>
                    <a:pt x="505" y="167"/>
                  </a:cubicBezTo>
                  <a:lnTo>
                    <a:pt x="541" y="23"/>
                  </a:lnTo>
                  <a:cubicBezTo>
                    <a:pt x="477" y="7"/>
                    <a:pt x="420" y="0"/>
                    <a:pt x="368" y="0"/>
                  </a:cubicBezTo>
                  <a:close/>
                </a:path>
              </a:pathLst>
            </a:custGeom>
            <a:solidFill>
              <a:srgbClr val="292A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5912958" y="1519045"/>
              <a:ext cx="188625" cy="681114"/>
            </a:xfrm>
            <a:custGeom>
              <a:rect b="b" l="l" r="r" t="t"/>
              <a:pathLst>
                <a:path extrusionOk="0" h="12353" w="3421">
                  <a:moveTo>
                    <a:pt x="96" y="1"/>
                  </a:moveTo>
                  <a:cubicBezTo>
                    <a:pt x="36" y="1"/>
                    <a:pt x="0" y="49"/>
                    <a:pt x="0" y="97"/>
                  </a:cubicBezTo>
                  <a:cubicBezTo>
                    <a:pt x="0" y="121"/>
                    <a:pt x="24" y="2282"/>
                    <a:pt x="432" y="4850"/>
                  </a:cubicBezTo>
                  <a:cubicBezTo>
                    <a:pt x="804" y="7227"/>
                    <a:pt x="1609" y="10455"/>
                    <a:pt x="3241" y="12317"/>
                  </a:cubicBezTo>
                  <a:cubicBezTo>
                    <a:pt x="3253" y="12341"/>
                    <a:pt x="3289" y="12352"/>
                    <a:pt x="3313" y="12352"/>
                  </a:cubicBezTo>
                  <a:cubicBezTo>
                    <a:pt x="3337" y="12352"/>
                    <a:pt x="3361" y="12341"/>
                    <a:pt x="3373" y="12328"/>
                  </a:cubicBezTo>
                  <a:cubicBezTo>
                    <a:pt x="3421" y="12292"/>
                    <a:pt x="3421" y="12232"/>
                    <a:pt x="3385" y="12184"/>
                  </a:cubicBezTo>
                  <a:cubicBezTo>
                    <a:pt x="1788" y="10359"/>
                    <a:pt x="1009" y="7167"/>
                    <a:pt x="624" y="4826"/>
                  </a:cubicBezTo>
                  <a:cubicBezTo>
                    <a:pt x="228" y="2269"/>
                    <a:pt x="192" y="121"/>
                    <a:pt x="192" y="97"/>
                  </a:cubicBezTo>
                  <a:cubicBezTo>
                    <a:pt x="192" y="49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6102244" y="1471407"/>
              <a:ext cx="185372" cy="747279"/>
            </a:xfrm>
            <a:custGeom>
              <a:rect b="b" l="l" r="r" t="t"/>
              <a:pathLst>
                <a:path extrusionOk="0" h="13553" w="3362">
                  <a:moveTo>
                    <a:pt x="108" y="1"/>
                  </a:moveTo>
                  <a:cubicBezTo>
                    <a:pt x="48" y="1"/>
                    <a:pt x="0" y="36"/>
                    <a:pt x="0" y="97"/>
                  </a:cubicBezTo>
                  <a:cubicBezTo>
                    <a:pt x="0" y="121"/>
                    <a:pt x="12" y="2581"/>
                    <a:pt x="408" y="5450"/>
                  </a:cubicBezTo>
                  <a:cubicBezTo>
                    <a:pt x="924" y="9303"/>
                    <a:pt x="1860" y="12016"/>
                    <a:pt x="3169" y="13517"/>
                  </a:cubicBezTo>
                  <a:cubicBezTo>
                    <a:pt x="3193" y="13541"/>
                    <a:pt x="3217" y="13552"/>
                    <a:pt x="3253" y="13552"/>
                  </a:cubicBezTo>
                  <a:cubicBezTo>
                    <a:pt x="3277" y="13552"/>
                    <a:pt x="3289" y="13541"/>
                    <a:pt x="3313" y="13528"/>
                  </a:cubicBezTo>
                  <a:cubicBezTo>
                    <a:pt x="3361" y="13493"/>
                    <a:pt x="3361" y="13432"/>
                    <a:pt x="3325" y="13384"/>
                  </a:cubicBezTo>
                  <a:cubicBezTo>
                    <a:pt x="2052" y="11932"/>
                    <a:pt x="1116" y="9183"/>
                    <a:pt x="600" y="5414"/>
                  </a:cubicBezTo>
                  <a:cubicBezTo>
                    <a:pt x="216" y="2569"/>
                    <a:pt x="204" y="121"/>
                    <a:pt x="204" y="97"/>
                  </a:cubicBezTo>
                  <a:cubicBezTo>
                    <a:pt x="204" y="36"/>
                    <a:pt x="156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6149220" y="1381424"/>
              <a:ext cx="599014" cy="540237"/>
            </a:xfrm>
            <a:custGeom>
              <a:rect b="b" l="l" r="r" t="t"/>
              <a:pathLst>
                <a:path extrusionOk="0" h="9798" w="10864">
                  <a:moveTo>
                    <a:pt x="7863" y="6170"/>
                  </a:moveTo>
                  <a:lnTo>
                    <a:pt x="7863" y="6170"/>
                  </a:lnTo>
                  <a:cubicBezTo>
                    <a:pt x="7850" y="6182"/>
                    <a:pt x="7826" y="6194"/>
                    <a:pt x="7802" y="6206"/>
                  </a:cubicBezTo>
                  <a:cubicBezTo>
                    <a:pt x="7800" y="6206"/>
                    <a:pt x="7798" y="6207"/>
                    <a:pt x="7797" y="6207"/>
                  </a:cubicBezTo>
                  <a:lnTo>
                    <a:pt x="7797" y="6207"/>
                  </a:lnTo>
                  <a:cubicBezTo>
                    <a:pt x="7803" y="6202"/>
                    <a:pt x="7809" y="6198"/>
                    <a:pt x="7815" y="6194"/>
                  </a:cubicBezTo>
                  <a:cubicBezTo>
                    <a:pt x="7850" y="6170"/>
                    <a:pt x="7863" y="6170"/>
                    <a:pt x="7863" y="6170"/>
                  </a:cubicBezTo>
                  <a:close/>
                  <a:moveTo>
                    <a:pt x="2183" y="0"/>
                  </a:moveTo>
                  <a:cubicBezTo>
                    <a:pt x="1468" y="0"/>
                    <a:pt x="786" y="416"/>
                    <a:pt x="469" y="1105"/>
                  </a:cubicBezTo>
                  <a:cubicBezTo>
                    <a:pt x="48" y="2052"/>
                    <a:pt x="469" y="3169"/>
                    <a:pt x="1416" y="3589"/>
                  </a:cubicBezTo>
                  <a:lnTo>
                    <a:pt x="1429" y="3601"/>
                  </a:lnTo>
                  <a:lnTo>
                    <a:pt x="1536" y="3649"/>
                  </a:lnTo>
                  <a:lnTo>
                    <a:pt x="1645" y="3697"/>
                  </a:lnTo>
                  <a:lnTo>
                    <a:pt x="1861" y="3793"/>
                  </a:lnTo>
                  <a:cubicBezTo>
                    <a:pt x="2017" y="3865"/>
                    <a:pt x="2161" y="3937"/>
                    <a:pt x="2317" y="4009"/>
                  </a:cubicBezTo>
                  <a:cubicBezTo>
                    <a:pt x="2617" y="4165"/>
                    <a:pt x="2905" y="4309"/>
                    <a:pt x="3205" y="4466"/>
                  </a:cubicBezTo>
                  <a:cubicBezTo>
                    <a:pt x="3793" y="4765"/>
                    <a:pt x="4369" y="5090"/>
                    <a:pt x="4934" y="5426"/>
                  </a:cubicBezTo>
                  <a:cubicBezTo>
                    <a:pt x="5474" y="5755"/>
                    <a:pt x="6003" y="6095"/>
                    <a:pt x="6476" y="6459"/>
                  </a:cubicBezTo>
                  <a:lnTo>
                    <a:pt x="6476" y="6459"/>
                  </a:lnTo>
                  <a:cubicBezTo>
                    <a:pt x="6248" y="6481"/>
                    <a:pt x="6008" y="6497"/>
                    <a:pt x="5774" y="6506"/>
                  </a:cubicBezTo>
                  <a:cubicBezTo>
                    <a:pt x="5361" y="6529"/>
                    <a:pt x="4943" y="6537"/>
                    <a:pt x="4523" y="6537"/>
                  </a:cubicBezTo>
                  <a:cubicBezTo>
                    <a:pt x="4285" y="6537"/>
                    <a:pt x="4045" y="6534"/>
                    <a:pt x="3806" y="6530"/>
                  </a:cubicBezTo>
                  <a:cubicBezTo>
                    <a:pt x="3470" y="6518"/>
                    <a:pt x="3133" y="6506"/>
                    <a:pt x="2797" y="6482"/>
                  </a:cubicBezTo>
                  <a:cubicBezTo>
                    <a:pt x="2629" y="6482"/>
                    <a:pt x="2461" y="6470"/>
                    <a:pt x="2293" y="6458"/>
                  </a:cubicBezTo>
                  <a:lnTo>
                    <a:pt x="2053" y="6434"/>
                  </a:lnTo>
                  <a:lnTo>
                    <a:pt x="1813" y="6422"/>
                  </a:lnTo>
                  <a:lnTo>
                    <a:pt x="1777" y="6422"/>
                  </a:lnTo>
                  <a:cubicBezTo>
                    <a:pt x="1732" y="6418"/>
                    <a:pt x="1687" y="6416"/>
                    <a:pt x="1642" y="6416"/>
                  </a:cubicBezTo>
                  <a:cubicBezTo>
                    <a:pt x="858" y="6416"/>
                    <a:pt x="187" y="7007"/>
                    <a:pt x="96" y="7802"/>
                  </a:cubicBezTo>
                  <a:cubicBezTo>
                    <a:pt x="0" y="8654"/>
                    <a:pt x="613" y="9435"/>
                    <a:pt x="1477" y="9531"/>
                  </a:cubicBezTo>
                  <a:lnTo>
                    <a:pt x="1753" y="9567"/>
                  </a:lnTo>
                  <a:lnTo>
                    <a:pt x="2029" y="9591"/>
                  </a:lnTo>
                  <a:cubicBezTo>
                    <a:pt x="2209" y="9615"/>
                    <a:pt x="2389" y="9627"/>
                    <a:pt x="2569" y="9651"/>
                  </a:cubicBezTo>
                  <a:cubicBezTo>
                    <a:pt x="2929" y="9675"/>
                    <a:pt x="3289" y="9711"/>
                    <a:pt x="3662" y="9735"/>
                  </a:cubicBezTo>
                  <a:cubicBezTo>
                    <a:pt x="4288" y="9766"/>
                    <a:pt x="4922" y="9797"/>
                    <a:pt x="5574" y="9797"/>
                  </a:cubicBezTo>
                  <a:cubicBezTo>
                    <a:pt x="5673" y="9797"/>
                    <a:pt x="5771" y="9797"/>
                    <a:pt x="5870" y="9795"/>
                  </a:cubicBezTo>
                  <a:cubicBezTo>
                    <a:pt x="6242" y="9783"/>
                    <a:pt x="6626" y="9771"/>
                    <a:pt x="7023" y="9747"/>
                  </a:cubicBezTo>
                  <a:cubicBezTo>
                    <a:pt x="7418" y="9711"/>
                    <a:pt x="7826" y="9663"/>
                    <a:pt x="8271" y="9567"/>
                  </a:cubicBezTo>
                  <a:cubicBezTo>
                    <a:pt x="8498" y="9518"/>
                    <a:pt x="8727" y="9459"/>
                    <a:pt x="8991" y="9363"/>
                  </a:cubicBezTo>
                  <a:cubicBezTo>
                    <a:pt x="9123" y="9315"/>
                    <a:pt x="9267" y="9254"/>
                    <a:pt x="9411" y="9182"/>
                  </a:cubicBezTo>
                  <a:cubicBezTo>
                    <a:pt x="9567" y="9110"/>
                    <a:pt x="9723" y="9014"/>
                    <a:pt x="9903" y="8883"/>
                  </a:cubicBezTo>
                  <a:cubicBezTo>
                    <a:pt x="9987" y="8811"/>
                    <a:pt x="10071" y="8739"/>
                    <a:pt x="10167" y="8643"/>
                  </a:cubicBezTo>
                  <a:lnTo>
                    <a:pt x="10203" y="8606"/>
                  </a:lnTo>
                  <a:lnTo>
                    <a:pt x="10239" y="8571"/>
                  </a:lnTo>
                  <a:cubicBezTo>
                    <a:pt x="10263" y="8547"/>
                    <a:pt x="10275" y="8523"/>
                    <a:pt x="10299" y="8499"/>
                  </a:cubicBezTo>
                  <a:cubicBezTo>
                    <a:pt x="10347" y="8438"/>
                    <a:pt x="10395" y="8390"/>
                    <a:pt x="10443" y="8318"/>
                  </a:cubicBezTo>
                  <a:cubicBezTo>
                    <a:pt x="10611" y="8078"/>
                    <a:pt x="10768" y="7742"/>
                    <a:pt x="10816" y="7406"/>
                  </a:cubicBezTo>
                  <a:cubicBezTo>
                    <a:pt x="10851" y="7238"/>
                    <a:pt x="10864" y="7070"/>
                    <a:pt x="10851" y="6914"/>
                  </a:cubicBezTo>
                  <a:lnTo>
                    <a:pt x="10851" y="6794"/>
                  </a:lnTo>
                  <a:cubicBezTo>
                    <a:pt x="10840" y="6758"/>
                    <a:pt x="10840" y="6722"/>
                    <a:pt x="10840" y="6686"/>
                  </a:cubicBezTo>
                  <a:lnTo>
                    <a:pt x="10827" y="6626"/>
                  </a:lnTo>
                  <a:lnTo>
                    <a:pt x="10816" y="6578"/>
                  </a:lnTo>
                  <a:cubicBezTo>
                    <a:pt x="10816" y="6542"/>
                    <a:pt x="10803" y="6506"/>
                    <a:pt x="10803" y="6470"/>
                  </a:cubicBezTo>
                  <a:cubicBezTo>
                    <a:pt x="10744" y="6218"/>
                    <a:pt x="10659" y="6002"/>
                    <a:pt x="10563" y="5834"/>
                  </a:cubicBezTo>
                  <a:cubicBezTo>
                    <a:pt x="10480" y="5653"/>
                    <a:pt x="10395" y="5509"/>
                    <a:pt x="10299" y="5389"/>
                  </a:cubicBezTo>
                  <a:cubicBezTo>
                    <a:pt x="10251" y="5317"/>
                    <a:pt x="10215" y="5269"/>
                    <a:pt x="10179" y="5221"/>
                  </a:cubicBezTo>
                  <a:lnTo>
                    <a:pt x="10071" y="5077"/>
                  </a:lnTo>
                  <a:cubicBezTo>
                    <a:pt x="9915" y="4885"/>
                    <a:pt x="9771" y="4717"/>
                    <a:pt x="9615" y="4562"/>
                  </a:cubicBezTo>
                  <a:cubicBezTo>
                    <a:pt x="9315" y="4249"/>
                    <a:pt x="9003" y="3985"/>
                    <a:pt x="8703" y="3733"/>
                  </a:cubicBezTo>
                  <a:cubicBezTo>
                    <a:pt x="8090" y="3229"/>
                    <a:pt x="7466" y="2797"/>
                    <a:pt x="6855" y="2388"/>
                  </a:cubicBezTo>
                  <a:cubicBezTo>
                    <a:pt x="6230" y="1980"/>
                    <a:pt x="5594" y="1596"/>
                    <a:pt x="4969" y="1236"/>
                  </a:cubicBezTo>
                  <a:cubicBezTo>
                    <a:pt x="4646" y="1057"/>
                    <a:pt x="4334" y="876"/>
                    <a:pt x="4009" y="708"/>
                  </a:cubicBezTo>
                  <a:cubicBezTo>
                    <a:pt x="3854" y="624"/>
                    <a:pt x="3686" y="540"/>
                    <a:pt x="3529" y="456"/>
                  </a:cubicBezTo>
                  <a:lnTo>
                    <a:pt x="3277" y="324"/>
                  </a:lnTo>
                  <a:lnTo>
                    <a:pt x="3157" y="264"/>
                  </a:lnTo>
                  <a:lnTo>
                    <a:pt x="3025" y="192"/>
                  </a:lnTo>
                  <a:cubicBezTo>
                    <a:pt x="3001" y="192"/>
                    <a:pt x="2977" y="180"/>
                    <a:pt x="2953" y="168"/>
                  </a:cubicBezTo>
                  <a:cubicBezTo>
                    <a:pt x="2702" y="54"/>
                    <a:pt x="2440" y="0"/>
                    <a:pt x="2183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6261093" y="1605224"/>
              <a:ext cx="146941" cy="73388"/>
            </a:xfrm>
            <a:custGeom>
              <a:rect b="b" l="l" r="r" t="t"/>
              <a:pathLst>
                <a:path extrusionOk="0" h="1331" w="2665">
                  <a:moveTo>
                    <a:pt x="109" y="0"/>
                  </a:moveTo>
                  <a:cubicBezTo>
                    <a:pt x="67" y="0"/>
                    <a:pt x="33" y="23"/>
                    <a:pt x="24" y="58"/>
                  </a:cubicBezTo>
                  <a:cubicBezTo>
                    <a:pt x="0" y="118"/>
                    <a:pt x="24" y="178"/>
                    <a:pt x="84" y="190"/>
                  </a:cubicBezTo>
                  <a:cubicBezTo>
                    <a:pt x="96" y="202"/>
                    <a:pt x="1668" y="791"/>
                    <a:pt x="2497" y="1306"/>
                  </a:cubicBezTo>
                  <a:cubicBezTo>
                    <a:pt x="2521" y="1319"/>
                    <a:pt x="2532" y="1330"/>
                    <a:pt x="2556" y="1330"/>
                  </a:cubicBezTo>
                  <a:cubicBezTo>
                    <a:pt x="2593" y="1330"/>
                    <a:pt x="2617" y="1306"/>
                    <a:pt x="2641" y="1282"/>
                  </a:cubicBezTo>
                  <a:cubicBezTo>
                    <a:pt x="2665" y="1234"/>
                    <a:pt x="2652" y="1175"/>
                    <a:pt x="2604" y="1138"/>
                  </a:cubicBezTo>
                  <a:cubicBezTo>
                    <a:pt x="1764" y="610"/>
                    <a:pt x="216" y="34"/>
                    <a:pt x="156" y="10"/>
                  </a:cubicBezTo>
                  <a:cubicBezTo>
                    <a:pt x="140" y="3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6505240" y="1734134"/>
              <a:ext cx="116561" cy="28561"/>
            </a:xfrm>
            <a:custGeom>
              <a:rect b="b" l="l" r="r" t="t"/>
              <a:pathLst>
                <a:path extrusionOk="0" h="518" w="2114">
                  <a:moveTo>
                    <a:pt x="97" y="1"/>
                  </a:moveTo>
                  <a:cubicBezTo>
                    <a:pt x="49" y="1"/>
                    <a:pt x="1" y="49"/>
                    <a:pt x="1" y="97"/>
                  </a:cubicBezTo>
                  <a:cubicBezTo>
                    <a:pt x="1" y="157"/>
                    <a:pt x="37" y="205"/>
                    <a:pt x="97" y="205"/>
                  </a:cubicBezTo>
                  <a:cubicBezTo>
                    <a:pt x="109" y="205"/>
                    <a:pt x="1310" y="241"/>
                    <a:pt x="1958" y="517"/>
                  </a:cubicBezTo>
                  <a:lnTo>
                    <a:pt x="2006" y="517"/>
                  </a:lnTo>
                  <a:cubicBezTo>
                    <a:pt x="2041" y="517"/>
                    <a:pt x="2078" y="493"/>
                    <a:pt x="2090" y="457"/>
                  </a:cubicBezTo>
                  <a:cubicBezTo>
                    <a:pt x="2114" y="409"/>
                    <a:pt x="2090" y="349"/>
                    <a:pt x="2041" y="325"/>
                  </a:cubicBezTo>
                  <a:cubicBezTo>
                    <a:pt x="1345" y="37"/>
                    <a:pt x="157" y="1"/>
                    <a:pt x="9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6527129" y="1716270"/>
              <a:ext cx="68205" cy="30546"/>
            </a:xfrm>
            <a:custGeom>
              <a:rect b="b" l="l" r="r" t="t"/>
              <a:pathLst>
                <a:path extrusionOk="0" h="554" w="1237">
                  <a:moveTo>
                    <a:pt x="1129" y="1"/>
                  </a:moveTo>
                  <a:cubicBezTo>
                    <a:pt x="1105" y="1"/>
                    <a:pt x="468" y="12"/>
                    <a:pt x="49" y="373"/>
                  </a:cubicBezTo>
                  <a:cubicBezTo>
                    <a:pt x="1" y="409"/>
                    <a:pt x="1" y="481"/>
                    <a:pt x="36" y="517"/>
                  </a:cubicBezTo>
                  <a:cubicBezTo>
                    <a:pt x="49" y="541"/>
                    <a:pt x="84" y="553"/>
                    <a:pt x="108" y="553"/>
                  </a:cubicBezTo>
                  <a:cubicBezTo>
                    <a:pt x="132" y="553"/>
                    <a:pt x="156" y="541"/>
                    <a:pt x="169" y="529"/>
                  </a:cubicBezTo>
                  <a:cubicBezTo>
                    <a:pt x="540" y="205"/>
                    <a:pt x="1129" y="205"/>
                    <a:pt x="1140" y="205"/>
                  </a:cubicBezTo>
                  <a:cubicBezTo>
                    <a:pt x="1188" y="205"/>
                    <a:pt x="1236" y="157"/>
                    <a:pt x="1236" y="97"/>
                  </a:cubicBezTo>
                  <a:cubicBezTo>
                    <a:pt x="1236" y="49"/>
                    <a:pt x="1188" y="1"/>
                    <a:pt x="114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5955524" y="1734575"/>
              <a:ext cx="336670" cy="172415"/>
            </a:xfrm>
            <a:custGeom>
              <a:rect b="b" l="l" r="r" t="t"/>
              <a:pathLst>
                <a:path extrusionOk="0" h="3127" w="6106">
                  <a:moveTo>
                    <a:pt x="2951" y="1"/>
                  </a:moveTo>
                  <a:cubicBezTo>
                    <a:pt x="2762" y="1"/>
                    <a:pt x="2576" y="9"/>
                    <a:pt x="2397" y="29"/>
                  </a:cubicBezTo>
                  <a:cubicBezTo>
                    <a:pt x="1221" y="137"/>
                    <a:pt x="56" y="929"/>
                    <a:pt x="165" y="1265"/>
                  </a:cubicBezTo>
                  <a:cubicBezTo>
                    <a:pt x="183" y="1314"/>
                    <a:pt x="222" y="1335"/>
                    <a:pt x="277" y="1335"/>
                  </a:cubicBezTo>
                  <a:cubicBezTo>
                    <a:pt x="560" y="1335"/>
                    <a:pt x="1267" y="786"/>
                    <a:pt x="1766" y="786"/>
                  </a:cubicBezTo>
                  <a:cubicBezTo>
                    <a:pt x="1806" y="786"/>
                    <a:pt x="1844" y="790"/>
                    <a:pt x="1881" y="797"/>
                  </a:cubicBezTo>
                  <a:cubicBezTo>
                    <a:pt x="1881" y="797"/>
                    <a:pt x="45" y="1361"/>
                    <a:pt x="8" y="1782"/>
                  </a:cubicBezTo>
                  <a:cubicBezTo>
                    <a:pt x="1" y="1870"/>
                    <a:pt x="47" y="1905"/>
                    <a:pt x="130" y="1905"/>
                  </a:cubicBezTo>
                  <a:cubicBezTo>
                    <a:pt x="450" y="1905"/>
                    <a:pt x="1326" y="1382"/>
                    <a:pt x="1863" y="1382"/>
                  </a:cubicBezTo>
                  <a:cubicBezTo>
                    <a:pt x="1885" y="1382"/>
                    <a:pt x="1907" y="1383"/>
                    <a:pt x="1929" y="1385"/>
                  </a:cubicBezTo>
                  <a:cubicBezTo>
                    <a:pt x="1929" y="1385"/>
                    <a:pt x="213" y="2009"/>
                    <a:pt x="309" y="2249"/>
                  </a:cubicBezTo>
                  <a:cubicBezTo>
                    <a:pt x="342" y="2335"/>
                    <a:pt x="410" y="2368"/>
                    <a:pt x="502" y="2368"/>
                  </a:cubicBezTo>
                  <a:cubicBezTo>
                    <a:pt x="778" y="2368"/>
                    <a:pt x="1273" y="2081"/>
                    <a:pt x="1725" y="2081"/>
                  </a:cubicBezTo>
                  <a:cubicBezTo>
                    <a:pt x="1777" y="2081"/>
                    <a:pt x="1829" y="2085"/>
                    <a:pt x="1881" y="2094"/>
                  </a:cubicBezTo>
                  <a:cubicBezTo>
                    <a:pt x="1881" y="2094"/>
                    <a:pt x="680" y="2417"/>
                    <a:pt x="717" y="2742"/>
                  </a:cubicBezTo>
                  <a:cubicBezTo>
                    <a:pt x="723" y="2799"/>
                    <a:pt x="782" y="2821"/>
                    <a:pt x="879" y="2821"/>
                  </a:cubicBezTo>
                  <a:cubicBezTo>
                    <a:pt x="1213" y="2821"/>
                    <a:pt x="1998" y="2554"/>
                    <a:pt x="2599" y="2554"/>
                  </a:cubicBezTo>
                  <a:cubicBezTo>
                    <a:pt x="2772" y="2554"/>
                    <a:pt x="2930" y="2576"/>
                    <a:pt x="3057" y="2633"/>
                  </a:cubicBezTo>
                  <a:cubicBezTo>
                    <a:pt x="3579" y="2863"/>
                    <a:pt x="4017" y="3127"/>
                    <a:pt x="4484" y="3127"/>
                  </a:cubicBezTo>
                  <a:cubicBezTo>
                    <a:pt x="4628" y="3127"/>
                    <a:pt x="4776" y="3101"/>
                    <a:pt x="4929" y="3041"/>
                  </a:cubicBezTo>
                  <a:cubicBezTo>
                    <a:pt x="5398" y="2862"/>
                    <a:pt x="6106" y="2286"/>
                    <a:pt x="5938" y="1409"/>
                  </a:cubicBezTo>
                  <a:cubicBezTo>
                    <a:pt x="5818" y="773"/>
                    <a:pt x="5302" y="281"/>
                    <a:pt x="4665" y="173"/>
                  </a:cubicBezTo>
                  <a:cubicBezTo>
                    <a:pt x="4198" y="90"/>
                    <a:pt x="3562" y="1"/>
                    <a:pt x="2951" y="1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6079031" y="1715112"/>
              <a:ext cx="165523" cy="42290"/>
            </a:xfrm>
            <a:custGeom>
              <a:rect b="b" l="l" r="r" t="t"/>
              <a:pathLst>
                <a:path extrusionOk="0" h="767" w="3002">
                  <a:moveTo>
                    <a:pt x="1014" y="1"/>
                  </a:moveTo>
                  <a:cubicBezTo>
                    <a:pt x="920" y="1"/>
                    <a:pt x="837" y="15"/>
                    <a:pt x="769" y="46"/>
                  </a:cubicBezTo>
                  <a:cubicBezTo>
                    <a:pt x="193" y="298"/>
                    <a:pt x="1" y="490"/>
                    <a:pt x="1" y="490"/>
                  </a:cubicBezTo>
                  <a:lnTo>
                    <a:pt x="3002" y="766"/>
                  </a:lnTo>
                  <a:cubicBezTo>
                    <a:pt x="3002" y="766"/>
                    <a:pt x="1714" y="1"/>
                    <a:pt x="1014" y="1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6554918" y="1806529"/>
              <a:ext cx="612247" cy="590192"/>
            </a:xfrm>
            <a:custGeom>
              <a:rect b="b" l="l" r="r" t="t"/>
              <a:pathLst>
                <a:path extrusionOk="0" h="10704" w="11104">
                  <a:moveTo>
                    <a:pt x="4274" y="7919"/>
                  </a:moveTo>
                  <a:cubicBezTo>
                    <a:pt x="4261" y="7930"/>
                    <a:pt x="4237" y="7930"/>
                    <a:pt x="4213" y="7930"/>
                  </a:cubicBezTo>
                  <a:cubicBezTo>
                    <a:pt x="4194" y="7930"/>
                    <a:pt x="4174" y="7928"/>
                    <a:pt x="4153" y="7925"/>
                  </a:cubicBezTo>
                  <a:lnTo>
                    <a:pt x="4153" y="7925"/>
                  </a:lnTo>
                  <a:cubicBezTo>
                    <a:pt x="4161" y="7923"/>
                    <a:pt x="4169" y="7921"/>
                    <a:pt x="4178" y="7919"/>
                  </a:cubicBezTo>
                  <a:close/>
                  <a:moveTo>
                    <a:pt x="9331" y="0"/>
                  </a:moveTo>
                  <a:cubicBezTo>
                    <a:pt x="8745" y="0"/>
                    <a:pt x="8183" y="332"/>
                    <a:pt x="7923" y="896"/>
                  </a:cubicBezTo>
                  <a:lnTo>
                    <a:pt x="7910" y="909"/>
                  </a:lnTo>
                  <a:lnTo>
                    <a:pt x="7563" y="1640"/>
                  </a:lnTo>
                  <a:lnTo>
                    <a:pt x="7214" y="2385"/>
                  </a:lnTo>
                  <a:lnTo>
                    <a:pt x="6494" y="3862"/>
                  </a:lnTo>
                  <a:cubicBezTo>
                    <a:pt x="6254" y="4342"/>
                    <a:pt x="6002" y="4833"/>
                    <a:pt x="5750" y="5302"/>
                  </a:cubicBezTo>
                  <a:cubicBezTo>
                    <a:pt x="5618" y="5542"/>
                    <a:pt x="5498" y="5770"/>
                    <a:pt x="5366" y="5998"/>
                  </a:cubicBezTo>
                  <a:cubicBezTo>
                    <a:pt x="5234" y="6226"/>
                    <a:pt x="5102" y="6454"/>
                    <a:pt x="4970" y="6670"/>
                  </a:cubicBezTo>
                  <a:cubicBezTo>
                    <a:pt x="4826" y="6886"/>
                    <a:pt x="4694" y="7090"/>
                    <a:pt x="4562" y="7282"/>
                  </a:cubicBezTo>
                  <a:cubicBezTo>
                    <a:pt x="4418" y="7474"/>
                    <a:pt x="4285" y="7655"/>
                    <a:pt x="4154" y="7786"/>
                  </a:cubicBezTo>
                  <a:cubicBezTo>
                    <a:pt x="4112" y="7837"/>
                    <a:pt x="4075" y="7875"/>
                    <a:pt x="4045" y="7906"/>
                  </a:cubicBezTo>
                  <a:lnTo>
                    <a:pt x="4045" y="7906"/>
                  </a:lnTo>
                  <a:cubicBezTo>
                    <a:pt x="4045" y="7906"/>
                    <a:pt x="4045" y="7906"/>
                    <a:pt x="4045" y="7906"/>
                  </a:cubicBezTo>
                  <a:cubicBezTo>
                    <a:pt x="3986" y="7906"/>
                    <a:pt x="3914" y="7882"/>
                    <a:pt x="3829" y="7847"/>
                  </a:cubicBezTo>
                  <a:cubicBezTo>
                    <a:pt x="3757" y="7823"/>
                    <a:pt x="3674" y="7786"/>
                    <a:pt x="3589" y="7751"/>
                  </a:cubicBezTo>
                  <a:cubicBezTo>
                    <a:pt x="3493" y="7703"/>
                    <a:pt x="3410" y="7655"/>
                    <a:pt x="3314" y="7594"/>
                  </a:cubicBezTo>
                  <a:cubicBezTo>
                    <a:pt x="3229" y="7546"/>
                    <a:pt x="3133" y="7487"/>
                    <a:pt x="3037" y="7415"/>
                  </a:cubicBezTo>
                  <a:cubicBezTo>
                    <a:pt x="2845" y="7282"/>
                    <a:pt x="2665" y="7138"/>
                    <a:pt x="2473" y="6982"/>
                  </a:cubicBezTo>
                  <a:cubicBezTo>
                    <a:pt x="2377" y="6898"/>
                    <a:pt x="2281" y="6826"/>
                    <a:pt x="2185" y="6742"/>
                  </a:cubicBezTo>
                  <a:lnTo>
                    <a:pt x="2053" y="6622"/>
                  </a:lnTo>
                  <a:lnTo>
                    <a:pt x="1981" y="6562"/>
                  </a:lnTo>
                  <a:lnTo>
                    <a:pt x="1945" y="6526"/>
                  </a:lnTo>
                  <a:lnTo>
                    <a:pt x="1933" y="6514"/>
                  </a:lnTo>
                  <a:cubicBezTo>
                    <a:pt x="1925" y="6514"/>
                    <a:pt x="1922" y="6509"/>
                    <a:pt x="1922" y="6509"/>
                  </a:cubicBezTo>
                  <a:cubicBezTo>
                    <a:pt x="1921" y="6509"/>
                    <a:pt x="1921" y="6510"/>
                    <a:pt x="1921" y="6514"/>
                  </a:cubicBezTo>
                  <a:cubicBezTo>
                    <a:pt x="1740" y="6227"/>
                    <a:pt x="1431" y="6073"/>
                    <a:pt x="1115" y="6073"/>
                  </a:cubicBezTo>
                  <a:cubicBezTo>
                    <a:pt x="929" y="6073"/>
                    <a:pt x="741" y="6127"/>
                    <a:pt x="577" y="6238"/>
                  </a:cubicBezTo>
                  <a:cubicBezTo>
                    <a:pt x="132" y="6526"/>
                    <a:pt x="1" y="7127"/>
                    <a:pt x="300" y="7583"/>
                  </a:cubicBezTo>
                  <a:cubicBezTo>
                    <a:pt x="300" y="7594"/>
                    <a:pt x="313" y="7594"/>
                    <a:pt x="313" y="7607"/>
                  </a:cubicBezTo>
                  <a:lnTo>
                    <a:pt x="313" y="7618"/>
                  </a:lnTo>
                  <a:lnTo>
                    <a:pt x="337" y="7642"/>
                  </a:lnTo>
                  <a:lnTo>
                    <a:pt x="361" y="7703"/>
                  </a:lnTo>
                  <a:lnTo>
                    <a:pt x="420" y="7823"/>
                  </a:lnTo>
                  <a:cubicBezTo>
                    <a:pt x="457" y="7895"/>
                    <a:pt x="492" y="7954"/>
                    <a:pt x="529" y="8026"/>
                  </a:cubicBezTo>
                  <a:cubicBezTo>
                    <a:pt x="612" y="8170"/>
                    <a:pt x="697" y="8303"/>
                    <a:pt x="780" y="8434"/>
                  </a:cubicBezTo>
                  <a:cubicBezTo>
                    <a:pt x="961" y="8711"/>
                    <a:pt x="1164" y="8963"/>
                    <a:pt x="1393" y="9215"/>
                  </a:cubicBezTo>
                  <a:cubicBezTo>
                    <a:pt x="1501" y="9335"/>
                    <a:pt x="1621" y="9467"/>
                    <a:pt x="1753" y="9575"/>
                  </a:cubicBezTo>
                  <a:cubicBezTo>
                    <a:pt x="1885" y="9695"/>
                    <a:pt x="2029" y="9815"/>
                    <a:pt x="2173" y="9923"/>
                  </a:cubicBezTo>
                  <a:cubicBezTo>
                    <a:pt x="2317" y="10031"/>
                    <a:pt x="2485" y="10139"/>
                    <a:pt x="2653" y="10235"/>
                  </a:cubicBezTo>
                  <a:cubicBezTo>
                    <a:pt x="2821" y="10331"/>
                    <a:pt x="3013" y="10427"/>
                    <a:pt x="3218" y="10499"/>
                  </a:cubicBezTo>
                  <a:cubicBezTo>
                    <a:pt x="3421" y="10571"/>
                    <a:pt x="3637" y="10632"/>
                    <a:pt x="3877" y="10667"/>
                  </a:cubicBezTo>
                  <a:cubicBezTo>
                    <a:pt x="3997" y="10680"/>
                    <a:pt x="4106" y="10691"/>
                    <a:pt x="4237" y="10704"/>
                  </a:cubicBezTo>
                  <a:lnTo>
                    <a:pt x="4370" y="10704"/>
                  </a:lnTo>
                  <a:cubicBezTo>
                    <a:pt x="4429" y="10704"/>
                    <a:pt x="4490" y="10691"/>
                    <a:pt x="4538" y="10691"/>
                  </a:cubicBezTo>
                  <a:cubicBezTo>
                    <a:pt x="4658" y="10680"/>
                    <a:pt x="4754" y="10656"/>
                    <a:pt x="4850" y="10632"/>
                  </a:cubicBezTo>
                  <a:cubicBezTo>
                    <a:pt x="5042" y="10584"/>
                    <a:pt x="5186" y="10511"/>
                    <a:pt x="5318" y="10451"/>
                  </a:cubicBezTo>
                  <a:cubicBezTo>
                    <a:pt x="5450" y="10379"/>
                    <a:pt x="5558" y="10307"/>
                    <a:pt x="5654" y="10247"/>
                  </a:cubicBezTo>
                  <a:cubicBezTo>
                    <a:pt x="5858" y="10115"/>
                    <a:pt x="6014" y="9983"/>
                    <a:pt x="6158" y="9851"/>
                  </a:cubicBezTo>
                  <a:cubicBezTo>
                    <a:pt x="6302" y="9719"/>
                    <a:pt x="6422" y="9587"/>
                    <a:pt x="6542" y="9467"/>
                  </a:cubicBezTo>
                  <a:cubicBezTo>
                    <a:pt x="6662" y="9335"/>
                    <a:pt x="6771" y="9215"/>
                    <a:pt x="6867" y="9083"/>
                  </a:cubicBezTo>
                  <a:cubicBezTo>
                    <a:pt x="7083" y="8831"/>
                    <a:pt x="7262" y="8591"/>
                    <a:pt x="7443" y="8338"/>
                  </a:cubicBezTo>
                  <a:cubicBezTo>
                    <a:pt x="7622" y="8087"/>
                    <a:pt x="7790" y="7834"/>
                    <a:pt x="7958" y="7583"/>
                  </a:cubicBezTo>
                  <a:cubicBezTo>
                    <a:pt x="8115" y="7330"/>
                    <a:pt x="8283" y="7078"/>
                    <a:pt x="8427" y="6826"/>
                  </a:cubicBezTo>
                  <a:cubicBezTo>
                    <a:pt x="8583" y="6574"/>
                    <a:pt x="8727" y="6322"/>
                    <a:pt x="8871" y="6070"/>
                  </a:cubicBezTo>
                  <a:cubicBezTo>
                    <a:pt x="9015" y="5818"/>
                    <a:pt x="9147" y="5554"/>
                    <a:pt x="9291" y="5302"/>
                  </a:cubicBezTo>
                  <a:cubicBezTo>
                    <a:pt x="9567" y="4785"/>
                    <a:pt x="9819" y="4270"/>
                    <a:pt x="10071" y="3753"/>
                  </a:cubicBezTo>
                  <a:cubicBezTo>
                    <a:pt x="10191" y="3489"/>
                    <a:pt x="10311" y="3225"/>
                    <a:pt x="10431" y="2973"/>
                  </a:cubicBezTo>
                  <a:lnTo>
                    <a:pt x="10612" y="2577"/>
                  </a:lnTo>
                  <a:lnTo>
                    <a:pt x="10695" y="2373"/>
                  </a:lnTo>
                  <a:lnTo>
                    <a:pt x="10743" y="2265"/>
                  </a:lnTo>
                  <a:lnTo>
                    <a:pt x="10780" y="2157"/>
                  </a:lnTo>
                  <a:cubicBezTo>
                    <a:pt x="11103" y="1400"/>
                    <a:pt x="10756" y="501"/>
                    <a:pt x="9999" y="152"/>
                  </a:cubicBezTo>
                  <a:cubicBezTo>
                    <a:pt x="9783" y="49"/>
                    <a:pt x="9555" y="0"/>
                    <a:pt x="9331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6778609" y="2238305"/>
              <a:ext cx="60265" cy="41243"/>
            </a:xfrm>
            <a:custGeom>
              <a:rect b="b" l="l" r="r" t="t"/>
              <a:pathLst>
                <a:path extrusionOk="0" h="748" w="1093">
                  <a:moveTo>
                    <a:pt x="78" y="0"/>
                  </a:moveTo>
                  <a:cubicBezTo>
                    <a:pt x="48" y="0"/>
                    <a:pt x="23" y="20"/>
                    <a:pt x="12" y="40"/>
                  </a:cubicBezTo>
                  <a:cubicBezTo>
                    <a:pt x="1" y="75"/>
                    <a:pt x="25" y="112"/>
                    <a:pt x="49" y="123"/>
                  </a:cubicBezTo>
                  <a:cubicBezTo>
                    <a:pt x="60" y="123"/>
                    <a:pt x="709" y="363"/>
                    <a:pt x="973" y="723"/>
                  </a:cubicBezTo>
                  <a:cubicBezTo>
                    <a:pt x="985" y="736"/>
                    <a:pt x="997" y="747"/>
                    <a:pt x="1021" y="747"/>
                  </a:cubicBezTo>
                  <a:cubicBezTo>
                    <a:pt x="1033" y="747"/>
                    <a:pt x="1045" y="736"/>
                    <a:pt x="1057" y="736"/>
                  </a:cubicBezTo>
                  <a:cubicBezTo>
                    <a:pt x="1081" y="712"/>
                    <a:pt x="1093" y="675"/>
                    <a:pt x="1069" y="651"/>
                  </a:cubicBezTo>
                  <a:cubicBezTo>
                    <a:pt x="781" y="256"/>
                    <a:pt x="121" y="16"/>
                    <a:pt x="97" y="3"/>
                  </a:cubicBezTo>
                  <a:cubicBezTo>
                    <a:pt x="90" y="1"/>
                    <a:pt x="84" y="0"/>
                    <a:pt x="78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6799120" y="2242661"/>
              <a:ext cx="44441" cy="11744"/>
            </a:xfrm>
            <a:custGeom>
              <a:rect b="b" l="l" r="r" t="t"/>
              <a:pathLst>
                <a:path extrusionOk="0" h="213" w="806">
                  <a:moveTo>
                    <a:pt x="445" y="0"/>
                  </a:moveTo>
                  <a:cubicBezTo>
                    <a:pt x="332" y="0"/>
                    <a:pt x="194" y="22"/>
                    <a:pt x="37" y="92"/>
                  </a:cubicBezTo>
                  <a:cubicBezTo>
                    <a:pt x="13" y="116"/>
                    <a:pt x="0" y="153"/>
                    <a:pt x="13" y="177"/>
                  </a:cubicBezTo>
                  <a:cubicBezTo>
                    <a:pt x="24" y="201"/>
                    <a:pt x="48" y="212"/>
                    <a:pt x="72" y="212"/>
                  </a:cubicBezTo>
                  <a:lnTo>
                    <a:pt x="96" y="212"/>
                  </a:lnTo>
                  <a:cubicBezTo>
                    <a:pt x="240" y="141"/>
                    <a:pt x="364" y="119"/>
                    <a:pt x="463" y="119"/>
                  </a:cubicBezTo>
                  <a:cubicBezTo>
                    <a:pt x="612" y="119"/>
                    <a:pt x="702" y="169"/>
                    <a:pt x="709" y="177"/>
                  </a:cubicBezTo>
                  <a:cubicBezTo>
                    <a:pt x="718" y="181"/>
                    <a:pt x="728" y="184"/>
                    <a:pt x="739" y="184"/>
                  </a:cubicBezTo>
                  <a:cubicBezTo>
                    <a:pt x="757" y="184"/>
                    <a:pt x="777" y="175"/>
                    <a:pt x="793" y="153"/>
                  </a:cubicBezTo>
                  <a:cubicBezTo>
                    <a:pt x="805" y="129"/>
                    <a:pt x="805" y="92"/>
                    <a:pt x="769" y="68"/>
                  </a:cubicBezTo>
                  <a:cubicBezTo>
                    <a:pt x="761" y="68"/>
                    <a:pt x="642" y="0"/>
                    <a:pt x="44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6877194" y="1799912"/>
              <a:ext cx="283352" cy="332810"/>
            </a:xfrm>
            <a:custGeom>
              <a:rect b="b" l="l" r="r" t="t"/>
              <a:pathLst>
                <a:path extrusionOk="0" h="6036" w="5139">
                  <a:moveTo>
                    <a:pt x="3202" y="1"/>
                  </a:moveTo>
                  <a:cubicBezTo>
                    <a:pt x="2915" y="1"/>
                    <a:pt x="2636" y="70"/>
                    <a:pt x="2402" y="200"/>
                  </a:cubicBezTo>
                  <a:cubicBezTo>
                    <a:pt x="1441" y="741"/>
                    <a:pt x="1" y="4678"/>
                    <a:pt x="1" y="4678"/>
                  </a:cubicBezTo>
                  <a:cubicBezTo>
                    <a:pt x="1499" y="5853"/>
                    <a:pt x="2780" y="6035"/>
                    <a:pt x="3431" y="6035"/>
                  </a:cubicBezTo>
                  <a:cubicBezTo>
                    <a:pt x="3724" y="6035"/>
                    <a:pt x="3890" y="5998"/>
                    <a:pt x="3890" y="5998"/>
                  </a:cubicBezTo>
                  <a:lnTo>
                    <a:pt x="4959" y="2757"/>
                  </a:lnTo>
                  <a:cubicBezTo>
                    <a:pt x="5138" y="2217"/>
                    <a:pt x="5114" y="1629"/>
                    <a:pt x="4874" y="1112"/>
                  </a:cubicBezTo>
                  <a:cubicBezTo>
                    <a:pt x="4526" y="342"/>
                    <a:pt x="3842" y="1"/>
                    <a:pt x="3202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6572782" y="2016435"/>
              <a:ext cx="137017" cy="70300"/>
            </a:xfrm>
            <a:custGeom>
              <a:rect b="b" l="l" r="r" t="t"/>
              <a:pathLst>
                <a:path extrusionOk="0" h="1275" w="2485">
                  <a:moveTo>
                    <a:pt x="1902" y="1"/>
                  </a:moveTo>
                  <a:cubicBezTo>
                    <a:pt x="1869" y="1"/>
                    <a:pt x="1831" y="3"/>
                    <a:pt x="1789" y="7"/>
                  </a:cubicBezTo>
                  <a:cubicBezTo>
                    <a:pt x="1033" y="79"/>
                    <a:pt x="0" y="1255"/>
                    <a:pt x="0" y="1255"/>
                  </a:cubicBezTo>
                  <a:cubicBezTo>
                    <a:pt x="0" y="1255"/>
                    <a:pt x="132" y="1274"/>
                    <a:pt x="323" y="1274"/>
                  </a:cubicBezTo>
                  <a:cubicBezTo>
                    <a:pt x="626" y="1274"/>
                    <a:pt x="1078" y="1225"/>
                    <a:pt x="1381" y="967"/>
                  </a:cubicBezTo>
                  <a:cubicBezTo>
                    <a:pt x="1858" y="569"/>
                    <a:pt x="2485" y="1"/>
                    <a:pt x="1902" y="1"/>
                  </a:cubicBezTo>
                  <a:close/>
                </a:path>
              </a:pathLst>
            </a:custGeom>
            <a:solidFill>
              <a:srgbClr val="E280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6562196" y="1941945"/>
              <a:ext cx="212500" cy="291953"/>
            </a:xfrm>
            <a:custGeom>
              <a:rect b="b" l="l" r="r" t="t"/>
              <a:pathLst>
                <a:path extrusionOk="0" h="5295" w="3854">
                  <a:moveTo>
                    <a:pt x="329" y="0"/>
                  </a:moveTo>
                  <a:cubicBezTo>
                    <a:pt x="247" y="0"/>
                    <a:pt x="1" y="160"/>
                    <a:pt x="13" y="229"/>
                  </a:cubicBezTo>
                  <a:lnTo>
                    <a:pt x="984" y="4586"/>
                  </a:lnTo>
                  <a:cubicBezTo>
                    <a:pt x="997" y="4658"/>
                    <a:pt x="1057" y="4730"/>
                    <a:pt x="1129" y="4743"/>
                  </a:cubicBezTo>
                  <a:lnTo>
                    <a:pt x="3577" y="5295"/>
                  </a:lnTo>
                  <a:cubicBezTo>
                    <a:pt x="3697" y="5234"/>
                    <a:pt x="3854" y="5079"/>
                    <a:pt x="3841" y="5007"/>
                  </a:cubicBezTo>
                  <a:lnTo>
                    <a:pt x="3086" y="517"/>
                  </a:lnTo>
                  <a:cubicBezTo>
                    <a:pt x="3073" y="445"/>
                    <a:pt x="3001" y="385"/>
                    <a:pt x="2929" y="373"/>
                  </a:cubicBezTo>
                  <a:lnTo>
                    <a:pt x="336" y="1"/>
                  </a:lnTo>
                  <a:cubicBezTo>
                    <a:pt x="334" y="0"/>
                    <a:pt x="331" y="0"/>
                    <a:pt x="329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6561590" y="1952476"/>
              <a:ext cx="200425" cy="282194"/>
            </a:xfrm>
            <a:custGeom>
              <a:rect b="b" l="l" r="r" t="t"/>
              <a:pathLst>
                <a:path extrusionOk="0" h="5118" w="3635">
                  <a:moveTo>
                    <a:pt x="99" y="0"/>
                  </a:moveTo>
                  <a:cubicBezTo>
                    <a:pt x="39" y="0"/>
                    <a:pt x="1" y="45"/>
                    <a:pt x="11" y="110"/>
                  </a:cubicBezTo>
                  <a:lnTo>
                    <a:pt x="768" y="4587"/>
                  </a:lnTo>
                  <a:cubicBezTo>
                    <a:pt x="779" y="4659"/>
                    <a:pt x="851" y="4731"/>
                    <a:pt x="923" y="4744"/>
                  </a:cubicBezTo>
                  <a:lnTo>
                    <a:pt x="3516" y="5115"/>
                  </a:lnTo>
                  <a:cubicBezTo>
                    <a:pt x="3524" y="5117"/>
                    <a:pt x="3531" y="5117"/>
                    <a:pt x="3538" y="5117"/>
                  </a:cubicBezTo>
                  <a:cubicBezTo>
                    <a:pt x="3598" y="5117"/>
                    <a:pt x="3635" y="5072"/>
                    <a:pt x="3625" y="5008"/>
                  </a:cubicBezTo>
                  <a:lnTo>
                    <a:pt x="2868" y="518"/>
                  </a:lnTo>
                  <a:cubicBezTo>
                    <a:pt x="2856" y="446"/>
                    <a:pt x="2796" y="386"/>
                    <a:pt x="2724" y="374"/>
                  </a:cubicBezTo>
                  <a:lnTo>
                    <a:pt x="120" y="2"/>
                  </a:ln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6550948" y="1970836"/>
              <a:ext cx="224410" cy="261517"/>
            </a:xfrm>
            <a:custGeom>
              <a:rect b="b" l="l" r="r" t="t"/>
              <a:pathLst>
                <a:path extrusionOk="0" h="4743" w="4070">
                  <a:moveTo>
                    <a:pt x="2740" y="0"/>
                  </a:moveTo>
                  <a:cubicBezTo>
                    <a:pt x="2501" y="0"/>
                    <a:pt x="2131" y="121"/>
                    <a:pt x="1897" y="281"/>
                  </a:cubicBezTo>
                  <a:cubicBezTo>
                    <a:pt x="1525" y="557"/>
                    <a:pt x="1225" y="714"/>
                    <a:pt x="900" y="1218"/>
                  </a:cubicBezTo>
                  <a:cubicBezTo>
                    <a:pt x="588" y="1722"/>
                    <a:pt x="300" y="2213"/>
                    <a:pt x="180" y="2562"/>
                  </a:cubicBezTo>
                  <a:lnTo>
                    <a:pt x="180" y="2586"/>
                  </a:lnTo>
                  <a:cubicBezTo>
                    <a:pt x="49" y="2946"/>
                    <a:pt x="1" y="3330"/>
                    <a:pt x="73" y="3702"/>
                  </a:cubicBezTo>
                  <a:cubicBezTo>
                    <a:pt x="132" y="4026"/>
                    <a:pt x="241" y="4302"/>
                    <a:pt x="468" y="4531"/>
                  </a:cubicBezTo>
                  <a:cubicBezTo>
                    <a:pt x="610" y="4662"/>
                    <a:pt x="795" y="4743"/>
                    <a:pt x="979" y="4743"/>
                  </a:cubicBezTo>
                  <a:cubicBezTo>
                    <a:pt x="1013" y="4743"/>
                    <a:pt x="1047" y="4740"/>
                    <a:pt x="1081" y="4734"/>
                  </a:cubicBezTo>
                  <a:cubicBezTo>
                    <a:pt x="1212" y="4723"/>
                    <a:pt x="1309" y="4662"/>
                    <a:pt x="1369" y="4579"/>
                  </a:cubicBezTo>
                  <a:cubicBezTo>
                    <a:pt x="1537" y="4339"/>
                    <a:pt x="1753" y="4086"/>
                    <a:pt x="1969" y="3930"/>
                  </a:cubicBezTo>
                  <a:cubicBezTo>
                    <a:pt x="2497" y="3582"/>
                    <a:pt x="3290" y="3462"/>
                    <a:pt x="3578" y="3066"/>
                  </a:cubicBezTo>
                  <a:cubicBezTo>
                    <a:pt x="3809" y="2760"/>
                    <a:pt x="3790" y="2640"/>
                    <a:pt x="3581" y="2640"/>
                  </a:cubicBezTo>
                  <a:cubicBezTo>
                    <a:pt x="3520" y="2640"/>
                    <a:pt x="3442" y="2651"/>
                    <a:pt x="3349" y="2670"/>
                  </a:cubicBezTo>
                  <a:cubicBezTo>
                    <a:pt x="2929" y="2754"/>
                    <a:pt x="2173" y="2994"/>
                    <a:pt x="2173" y="2994"/>
                  </a:cubicBezTo>
                  <a:cubicBezTo>
                    <a:pt x="2173" y="2994"/>
                    <a:pt x="3061" y="2382"/>
                    <a:pt x="3482" y="2298"/>
                  </a:cubicBezTo>
                  <a:cubicBezTo>
                    <a:pt x="3901" y="2213"/>
                    <a:pt x="4069" y="1877"/>
                    <a:pt x="3637" y="1733"/>
                  </a:cubicBezTo>
                  <a:cubicBezTo>
                    <a:pt x="3581" y="1715"/>
                    <a:pt x="3514" y="1706"/>
                    <a:pt x="3438" y="1706"/>
                  </a:cubicBezTo>
                  <a:cubicBezTo>
                    <a:pt x="2930" y="1706"/>
                    <a:pt x="2053" y="2086"/>
                    <a:pt x="1813" y="2274"/>
                  </a:cubicBezTo>
                  <a:cubicBezTo>
                    <a:pt x="1813" y="2274"/>
                    <a:pt x="2269" y="1757"/>
                    <a:pt x="2821" y="1626"/>
                  </a:cubicBezTo>
                  <a:cubicBezTo>
                    <a:pt x="3386" y="1493"/>
                    <a:pt x="3709" y="1445"/>
                    <a:pt x="3877" y="1277"/>
                  </a:cubicBezTo>
                  <a:cubicBezTo>
                    <a:pt x="4004" y="1160"/>
                    <a:pt x="3857" y="967"/>
                    <a:pt x="3443" y="967"/>
                  </a:cubicBezTo>
                  <a:cubicBezTo>
                    <a:pt x="3308" y="967"/>
                    <a:pt x="3145" y="987"/>
                    <a:pt x="2953" y="1037"/>
                  </a:cubicBezTo>
                  <a:cubicBezTo>
                    <a:pt x="2185" y="1242"/>
                    <a:pt x="1753" y="1421"/>
                    <a:pt x="1465" y="1698"/>
                  </a:cubicBezTo>
                  <a:cubicBezTo>
                    <a:pt x="1465" y="1698"/>
                    <a:pt x="1597" y="1410"/>
                    <a:pt x="1921" y="989"/>
                  </a:cubicBezTo>
                  <a:cubicBezTo>
                    <a:pt x="2245" y="581"/>
                    <a:pt x="2905" y="485"/>
                    <a:pt x="2965" y="173"/>
                  </a:cubicBezTo>
                  <a:cubicBezTo>
                    <a:pt x="2993" y="50"/>
                    <a:pt x="2894" y="0"/>
                    <a:pt x="2740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7084398" y="3227295"/>
              <a:ext cx="297853" cy="1276929"/>
            </a:xfrm>
            <a:custGeom>
              <a:rect b="b" l="l" r="r" t="t"/>
              <a:pathLst>
                <a:path extrusionOk="0" h="23159" w="5402">
                  <a:moveTo>
                    <a:pt x="3204" y="0"/>
                  </a:moveTo>
                  <a:cubicBezTo>
                    <a:pt x="1891" y="0"/>
                    <a:pt x="420" y="215"/>
                    <a:pt x="420" y="215"/>
                  </a:cubicBezTo>
                  <a:cubicBezTo>
                    <a:pt x="420" y="215"/>
                    <a:pt x="0" y="5221"/>
                    <a:pt x="156" y="7706"/>
                  </a:cubicBezTo>
                  <a:cubicBezTo>
                    <a:pt x="204" y="8366"/>
                    <a:pt x="433" y="9759"/>
                    <a:pt x="756" y="11427"/>
                  </a:cubicBezTo>
                  <a:cubicBezTo>
                    <a:pt x="1633" y="16097"/>
                    <a:pt x="3169" y="23035"/>
                    <a:pt x="3169" y="23035"/>
                  </a:cubicBezTo>
                  <a:cubicBezTo>
                    <a:pt x="3169" y="23035"/>
                    <a:pt x="3625" y="23158"/>
                    <a:pt x="4134" y="23158"/>
                  </a:cubicBezTo>
                  <a:cubicBezTo>
                    <a:pt x="4563" y="23158"/>
                    <a:pt x="5030" y="23070"/>
                    <a:pt x="5293" y="22747"/>
                  </a:cubicBezTo>
                  <a:cubicBezTo>
                    <a:pt x="5293" y="22747"/>
                    <a:pt x="5053" y="14992"/>
                    <a:pt x="4994" y="12952"/>
                  </a:cubicBezTo>
                  <a:cubicBezTo>
                    <a:pt x="4981" y="12363"/>
                    <a:pt x="4898" y="11751"/>
                    <a:pt x="4789" y="11175"/>
                  </a:cubicBezTo>
                  <a:cubicBezTo>
                    <a:pt x="4538" y="9759"/>
                    <a:pt x="4117" y="8558"/>
                    <a:pt x="4117" y="8558"/>
                  </a:cubicBezTo>
                  <a:cubicBezTo>
                    <a:pt x="4117" y="8558"/>
                    <a:pt x="5402" y="1620"/>
                    <a:pt x="5210" y="576"/>
                  </a:cubicBezTo>
                  <a:cubicBezTo>
                    <a:pt x="5126" y="127"/>
                    <a:pt x="4212" y="0"/>
                    <a:pt x="3204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7098238" y="3678093"/>
              <a:ext cx="100019" cy="24646"/>
            </a:xfrm>
            <a:custGeom>
              <a:rect b="b" l="l" r="r" t="t"/>
              <a:pathLst>
                <a:path extrusionOk="0" h="447" w="1814">
                  <a:moveTo>
                    <a:pt x="1664" y="1"/>
                  </a:moveTo>
                  <a:cubicBezTo>
                    <a:pt x="1647" y="1"/>
                    <a:pt x="1628" y="4"/>
                    <a:pt x="1609" y="10"/>
                  </a:cubicBezTo>
                  <a:cubicBezTo>
                    <a:pt x="1312" y="159"/>
                    <a:pt x="1019" y="203"/>
                    <a:pt x="776" y="203"/>
                  </a:cubicBezTo>
                  <a:cubicBezTo>
                    <a:pt x="431" y="203"/>
                    <a:pt x="188" y="113"/>
                    <a:pt x="182" y="106"/>
                  </a:cubicBezTo>
                  <a:cubicBezTo>
                    <a:pt x="169" y="101"/>
                    <a:pt x="155" y="98"/>
                    <a:pt x="142" y="98"/>
                  </a:cubicBezTo>
                  <a:cubicBezTo>
                    <a:pt x="93" y="98"/>
                    <a:pt x="44" y="131"/>
                    <a:pt x="25" y="178"/>
                  </a:cubicBezTo>
                  <a:cubicBezTo>
                    <a:pt x="1" y="238"/>
                    <a:pt x="25" y="310"/>
                    <a:pt x="97" y="334"/>
                  </a:cubicBezTo>
                  <a:cubicBezTo>
                    <a:pt x="112" y="341"/>
                    <a:pt x="389" y="447"/>
                    <a:pt x="788" y="447"/>
                  </a:cubicBezTo>
                  <a:cubicBezTo>
                    <a:pt x="1044" y="447"/>
                    <a:pt x="1351" y="403"/>
                    <a:pt x="1670" y="262"/>
                  </a:cubicBezTo>
                  <a:cubicBezTo>
                    <a:pt x="1681" y="250"/>
                    <a:pt x="1705" y="250"/>
                    <a:pt x="1718" y="238"/>
                  </a:cubicBezTo>
                  <a:cubicBezTo>
                    <a:pt x="1790" y="202"/>
                    <a:pt x="1814" y="130"/>
                    <a:pt x="1778" y="70"/>
                  </a:cubicBezTo>
                  <a:cubicBezTo>
                    <a:pt x="1760" y="25"/>
                    <a:pt x="1715" y="1"/>
                    <a:pt x="1664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7126082" y="3843449"/>
              <a:ext cx="250214" cy="660768"/>
            </a:xfrm>
            <a:custGeom>
              <a:rect b="b" l="l" r="r" t="t"/>
              <a:pathLst>
                <a:path extrusionOk="0" h="11984" w="4538">
                  <a:moveTo>
                    <a:pt x="4033" y="0"/>
                  </a:moveTo>
                  <a:cubicBezTo>
                    <a:pt x="2905" y="108"/>
                    <a:pt x="1189" y="240"/>
                    <a:pt x="0" y="252"/>
                  </a:cubicBezTo>
                  <a:cubicBezTo>
                    <a:pt x="877" y="4922"/>
                    <a:pt x="2413" y="11860"/>
                    <a:pt x="2413" y="11860"/>
                  </a:cubicBezTo>
                  <a:cubicBezTo>
                    <a:pt x="2413" y="11860"/>
                    <a:pt x="2869" y="11983"/>
                    <a:pt x="3378" y="11983"/>
                  </a:cubicBezTo>
                  <a:cubicBezTo>
                    <a:pt x="3807" y="11983"/>
                    <a:pt x="4274" y="11895"/>
                    <a:pt x="4537" y="11572"/>
                  </a:cubicBezTo>
                  <a:cubicBezTo>
                    <a:pt x="4537" y="11572"/>
                    <a:pt x="4297" y="3817"/>
                    <a:pt x="4238" y="1777"/>
                  </a:cubicBezTo>
                  <a:cubicBezTo>
                    <a:pt x="4225" y="1188"/>
                    <a:pt x="4142" y="576"/>
                    <a:pt x="4033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6652896" y="3190187"/>
              <a:ext cx="342845" cy="1293030"/>
            </a:xfrm>
            <a:custGeom>
              <a:rect b="b" l="l" r="r" t="t"/>
              <a:pathLst>
                <a:path extrusionOk="0" h="23451" w="6218">
                  <a:moveTo>
                    <a:pt x="1812" y="0"/>
                  </a:moveTo>
                  <a:cubicBezTo>
                    <a:pt x="1812" y="0"/>
                    <a:pt x="144" y="6110"/>
                    <a:pt x="36" y="8595"/>
                  </a:cubicBezTo>
                  <a:cubicBezTo>
                    <a:pt x="0" y="9219"/>
                    <a:pt x="12" y="10395"/>
                    <a:pt x="24" y="11824"/>
                  </a:cubicBezTo>
                  <a:cubicBezTo>
                    <a:pt x="84" y="16289"/>
                    <a:pt x="312" y="23203"/>
                    <a:pt x="312" y="23203"/>
                  </a:cubicBezTo>
                  <a:cubicBezTo>
                    <a:pt x="312" y="23203"/>
                    <a:pt x="939" y="23451"/>
                    <a:pt x="1556" y="23451"/>
                  </a:cubicBezTo>
                  <a:cubicBezTo>
                    <a:pt x="1890" y="23451"/>
                    <a:pt x="2221" y="23379"/>
                    <a:pt x="2449" y="23155"/>
                  </a:cubicBezTo>
                  <a:cubicBezTo>
                    <a:pt x="2449" y="23155"/>
                    <a:pt x="4237" y="15329"/>
                    <a:pt x="4405" y="13300"/>
                  </a:cubicBezTo>
                  <a:cubicBezTo>
                    <a:pt x="4441" y="12904"/>
                    <a:pt x="4441" y="12508"/>
                    <a:pt x="4417" y="12124"/>
                  </a:cubicBezTo>
                  <a:cubicBezTo>
                    <a:pt x="4309" y="10491"/>
                    <a:pt x="3817" y="9027"/>
                    <a:pt x="3817" y="9027"/>
                  </a:cubicBezTo>
                  <a:cubicBezTo>
                    <a:pt x="3817" y="9027"/>
                    <a:pt x="6218" y="2197"/>
                    <a:pt x="6146" y="1153"/>
                  </a:cubicBezTo>
                  <a:cubicBezTo>
                    <a:pt x="6061" y="96"/>
                    <a:pt x="1812" y="0"/>
                    <a:pt x="1812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6658190" y="3644570"/>
              <a:ext cx="97979" cy="33413"/>
            </a:xfrm>
            <a:custGeom>
              <a:rect b="b" l="l" r="r" t="t"/>
              <a:pathLst>
                <a:path extrusionOk="0" h="606" w="1777">
                  <a:moveTo>
                    <a:pt x="143" y="0"/>
                  </a:moveTo>
                  <a:cubicBezTo>
                    <a:pt x="106" y="0"/>
                    <a:pt x="69" y="19"/>
                    <a:pt x="48" y="54"/>
                  </a:cubicBezTo>
                  <a:cubicBezTo>
                    <a:pt x="0" y="102"/>
                    <a:pt x="12" y="186"/>
                    <a:pt x="72" y="222"/>
                  </a:cubicBezTo>
                  <a:cubicBezTo>
                    <a:pt x="93" y="243"/>
                    <a:pt x="576" y="606"/>
                    <a:pt x="1294" y="606"/>
                  </a:cubicBezTo>
                  <a:cubicBezTo>
                    <a:pt x="1394" y="606"/>
                    <a:pt x="1499" y="598"/>
                    <a:pt x="1609" y="582"/>
                  </a:cubicBezTo>
                  <a:lnTo>
                    <a:pt x="1668" y="582"/>
                  </a:lnTo>
                  <a:cubicBezTo>
                    <a:pt x="1729" y="570"/>
                    <a:pt x="1777" y="498"/>
                    <a:pt x="1764" y="438"/>
                  </a:cubicBezTo>
                  <a:cubicBezTo>
                    <a:pt x="1754" y="373"/>
                    <a:pt x="1704" y="328"/>
                    <a:pt x="1641" y="328"/>
                  </a:cubicBezTo>
                  <a:cubicBezTo>
                    <a:pt x="1634" y="328"/>
                    <a:pt x="1627" y="329"/>
                    <a:pt x="1620" y="330"/>
                  </a:cubicBezTo>
                  <a:cubicBezTo>
                    <a:pt x="1508" y="350"/>
                    <a:pt x="1400" y="358"/>
                    <a:pt x="1297" y="358"/>
                  </a:cubicBezTo>
                  <a:cubicBezTo>
                    <a:pt x="663" y="358"/>
                    <a:pt x="226" y="30"/>
                    <a:pt x="216" y="30"/>
                  </a:cubicBezTo>
                  <a:cubicBezTo>
                    <a:pt x="196" y="10"/>
                    <a:pt x="170" y="0"/>
                    <a:pt x="143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6654220" y="3842125"/>
              <a:ext cx="243597" cy="641084"/>
            </a:xfrm>
            <a:custGeom>
              <a:rect b="b" l="l" r="r" t="t"/>
              <a:pathLst>
                <a:path extrusionOk="0" h="11627" w="4418">
                  <a:moveTo>
                    <a:pt x="0" y="0"/>
                  </a:moveTo>
                  <a:cubicBezTo>
                    <a:pt x="60" y="4465"/>
                    <a:pt x="288" y="11379"/>
                    <a:pt x="288" y="11379"/>
                  </a:cubicBezTo>
                  <a:cubicBezTo>
                    <a:pt x="288" y="11379"/>
                    <a:pt x="915" y="11627"/>
                    <a:pt x="1532" y="11627"/>
                  </a:cubicBezTo>
                  <a:cubicBezTo>
                    <a:pt x="1866" y="11627"/>
                    <a:pt x="2197" y="11555"/>
                    <a:pt x="2425" y="11331"/>
                  </a:cubicBezTo>
                  <a:cubicBezTo>
                    <a:pt x="2425" y="11331"/>
                    <a:pt x="4213" y="3505"/>
                    <a:pt x="4381" y="1476"/>
                  </a:cubicBezTo>
                  <a:cubicBezTo>
                    <a:pt x="4417" y="1080"/>
                    <a:pt x="4417" y="684"/>
                    <a:pt x="4393" y="300"/>
                  </a:cubicBezTo>
                  <a:cubicBezTo>
                    <a:pt x="3145" y="288"/>
                    <a:pt x="1188" y="120"/>
                    <a:pt x="0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6393422" y="4456736"/>
              <a:ext cx="419652" cy="202741"/>
            </a:xfrm>
            <a:custGeom>
              <a:rect b="b" l="l" r="r" t="t"/>
              <a:pathLst>
                <a:path extrusionOk="0" h="3677" w="7611">
                  <a:moveTo>
                    <a:pt x="4939" y="0"/>
                  </a:moveTo>
                  <a:cubicBezTo>
                    <a:pt x="4850" y="0"/>
                    <a:pt x="4768" y="22"/>
                    <a:pt x="4694" y="76"/>
                  </a:cubicBezTo>
                  <a:cubicBezTo>
                    <a:pt x="4694" y="76"/>
                    <a:pt x="4490" y="232"/>
                    <a:pt x="3901" y="772"/>
                  </a:cubicBezTo>
                  <a:cubicBezTo>
                    <a:pt x="3325" y="1300"/>
                    <a:pt x="2341" y="1660"/>
                    <a:pt x="1489" y="2020"/>
                  </a:cubicBezTo>
                  <a:cubicBezTo>
                    <a:pt x="409" y="2489"/>
                    <a:pt x="97" y="2945"/>
                    <a:pt x="36" y="3269"/>
                  </a:cubicBezTo>
                  <a:cubicBezTo>
                    <a:pt x="1" y="3521"/>
                    <a:pt x="108" y="3677"/>
                    <a:pt x="108" y="3677"/>
                  </a:cubicBezTo>
                  <a:lnTo>
                    <a:pt x="7478" y="3593"/>
                  </a:lnTo>
                  <a:cubicBezTo>
                    <a:pt x="7526" y="3497"/>
                    <a:pt x="7563" y="3353"/>
                    <a:pt x="7574" y="3185"/>
                  </a:cubicBezTo>
                  <a:cubicBezTo>
                    <a:pt x="7611" y="2561"/>
                    <a:pt x="7395" y="1564"/>
                    <a:pt x="7299" y="940"/>
                  </a:cubicBezTo>
                  <a:cubicBezTo>
                    <a:pt x="7286" y="868"/>
                    <a:pt x="7275" y="796"/>
                    <a:pt x="7262" y="737"/>
                  </a:cubicBezTo>
                  <a:cubicBezTo>
                    <a:pt x="7251" y="628"/>
                    <a:pt x="7238" y="545"/>
                    <a:pt x="7238" y="484"/>
                  </a:cubicBezTo>
                  <a:cubicBezTo>
                    <a:pt x="7238" y="108"/>
                    <a:pt x="6996" y="57"/>
                    <a:pt x="6865" y="57"/>
                  </a:cubicBezTo>
                  <a:cubicBezTo>
                    <a:pt x="6816" y="57"/>
                    <a:pt x="6782" y="64"/>
                    <a:pt x="6782" y="64"/>
                  </a:cubicBezTo>
                  <a:cubicBezTo>
                    <a:pt x="6585" y="258"/>
                    <a:pt x="6380" y="325"/>
                    <a:pt x="6177" y="325"/>
                  </a:cubicBezTo>
                  <a:cubicBezTo>
                    <a:pt x="5728" y="325"/>
                    <a:pt x="5284" y="0"/>
                    <a:pt x="493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6393422" y="4632346"/>
              <a:ext cx="417667" cy="27128"/>
            </a:xfrm>
            <a:custGeom>
              <a:rect b="b" l="l" r="r" t="t"/>
              <a:pathLst>
                <a:path extrusionOk="0" h="492" w="7575">
                  <a:moveTo>
                    <a:pt x="7574" y="0"/>
                  </a:moveTo>
                  <a:lnTo>
                    <a:pt x="36" y="84"/>
                  </a:lnTo>
                  <a:cubicBezTo>
                    <a:pt x="1" y="336"/>
                    <a:pt x="108" y="492"/>
                    <a:pt x="108" y="492"/>
                  </a:cubicBezTo>
                  <a:lnTo>
                    <a:pt x="7478" y="408"/>
                  </a:lnTo>
                  <a:cubicBezTo>
                    <a:pt x="7526" y="312"/>
                    <a:pt x="7563" y="168"/>
                    <a:pt x="7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6742880" y="4497316"/>
              <a:ext cx="52987" cy="158189"/>
            </a:xfrm>
            <a:custGeom>
              <a:rect b="b" l="l" r="r" t="t"/>
              <a:pathLst>
                <a:path extrusionOk="0" h="2869" w="961">
                  <a:moveTo>
                    <a:pt x="924" y="1"/>
                  </a:moveTo>
                  <a:cubicBezTo>
                    <a:pt x="601" y="252"/>
                    <a:pt x="60" y="804"/>
                    <a:pt x="25" y="1681"/>
                  </a:cubicBezTo>
                  <a:cubicBezTo>
                    <a:pt x="1" y="2209"/>
                    <a:pt x="180" y="2593"/>
                    <a:pt x="385" y="2869"/>
                  </a:cubicBezTo>
                  <a:lnTo>
                    <a:pt x="601" y="2869"/>
                  </a:lnTo>
                  <a:cubicBezTo>
                    <a:pt x="385" y="2617"/>
                    <a:pt x="180" y="2233"/>
                    <a:pt x="193" y="1693"/>
                  </a:cubicBezTo>
                  <a:cubicBezTo>
                    <a:pt x="228" y="961"/>
                    <a:pt x="660" y="468"/>
                    <a:pt x="961" y="204"/>
                  </a:cubicBezTo>
                  <a:cubicBezTo>
                    <a:pt x="948" y="132"/>
                    <a:pt x="937" y="60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6583369" y="4503602"/>
              <a:ext cx="39754" cy="19574"/>
            </a:xfrm>
            <a:custGeom>
              <a:rect b="b" l="l" r="r" t="t"/>
              <a:pathLst>
                <a:path extrusionOk="0" h="355" w="721">
                  <a:moveTo>
                    <a:pt x="123" y="0"/>
                  </a:moveTo>
                  <a:cubicBezTo>
                    <a:pt x="72" y="0"/>
                    <a:pt x="22" y="41"/>
                    <a:pt x="13" y="90"/>
                  </a:cubicBezTo>
                  <a:cubicBezTo>
                    <a:pt x="0" y="162"/>
                    <a:pt x="37" y="223"/>
                    <a:pt x="96" y="234"/>
                  </a:cubicBezTo>
                  <a:lnTo>
                    <a:pt x="565" y="343"/>
                  </a:lnTo>
                  <a:cubicBezTo>
                    <a:pt x="576" y="354"/>
                    <a:pt x="576" y="354"/>
                    <a:pt x="589" y="354"/>
                  </a:cubicBezTo>
                  <a:cubicBezTo>
                    <a:pt x="648" y="354"/>
                    <a:pt x="697" y="306"/>
                    <a:pt x="709" y="258"/>
                  </a:cubicBezTo>
                  <a:cubicBezTo>
                    <a:pt x="721" y="186"/>
                    <a:pt x="685" y="127"/>
                    <a:pt x="613" y="114"/>
                  </a:cubicBezTo>
                  <a:lnTo>
                    <a:pt x="157" y="7"/>
                  </a:lnTo>
                  <a:cubicBezTo>
                    <a:pt x="146" y="2"/>
                    <a:pt x="135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6611158" y="4481327"/>
              <a:ext cx="39754" cy="19353"/>
            </a:xfrm>
            <a:custGeom>
              <a:rect b="b" l="l" r="r" t="t"/>
              <a:pathLst>
                <a:path extrusionOk="0" h="351" w="721">
                  <a:moveTo>
                    <a:pt x="133" y="0"/>
                  </a:moveTo>
                  <a:cubicBezTo>
                    <a:pt x="79" y="0"/>
                    <a:pt x="23" y="36"/>
                    <a:pt x="13" y="99"/>
                  </a:cubicBezTo>
                  <a:cubicBezTo>
                    <a:pt x="0" y="158"/>
                    <a:pt x="37" y="219"/>
                    <a:pt x="96" y="243"/>
                  </a:cubicBezTo>
                  <a:lnTo>
                    <a:pt x="565" y="350"/>
                  </a:lnTo>
                  <a:lnTo>
                    <a:pt x="589" y="350"/>
                  </a:lnTo>
                  <a:cubicBezTo>
                    <a:pt x="649" y="350"/>
                    <a:pt x="697" y="315"/>
                    <a:pt x="709" y="254"/>
                  </a:cubicBezTo>
                  <a:cubicBezTo>
                    <a:pt x="721" y="195"/>
                    <a:pt x="685" y="123"/>
                    <a:pt x="625" y="110"/>
                  </a:cubicBezTo>
                  <a:lnTo>
                    <a:pt x="157" y="3"/>
                  </a:lnTo>
                  <a:cubicBezTo>
                    <a:pt x="149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6557565" y="4518379"/>
              <a:ext cx="40416" cy="19353"/>
            </a:xfrm>
            <a:custGeom>
              <a:rect b="b" l="l" r="r" t="t"/>
              <a:pathLst>
                <a:path extrusionOk="0" h="351" w="733">
                  <a:moveTo>
                    <a:pt x="141" y="0"/>
                  </a:moveTo>
                  <a:cubicBezTo>
                    <a:pt x="82" y="0"/>
                    <a:pt x="35" y="36"/>
                    <a:pt x="25" y="99"/>
                  </a:cubicBezTo>
                  <a:cubicBezTo>
                    <a:pt x="1" y="158"/>
                    <a:pt x="49" y="230"/>
                    <a:pt x="108" y="243"/>
                  </a:cubicBezTo>
                  <a:lnTo>
                    <a:pt x="577" y="350"/>
                  </a:lnTo>
                  <a:lnTo>
                    <a:pt x="601" y="350"/>
                  </a:lnTo>
                  <a:cubicBezTo>
                    <a:pt x="660" y="350"/>
                    <a:pt x="708" y="315"/>
                    <a:pt x="721" y="267"/>
                  </a:cubicBezTo>
                  <a:cubicBezTo>
                    <a:pt x="732" y="195"/>
                    <a:pt x="697" y="134"/>
                    <a:pt x="625" y="110"/>
                  </a:cubicBezTo>
                  <a:lnTo>
                    <a:pt x="169" y="3"/>
                  </a:lnTo>
                  <a:cubicBezTo>
                    <a:pt x="159" y="1"/>
                    <a:pt x="150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6532422" y="4532935"/>
              <a:ext cx="40416" cy="19353"/>
            </a:xfrm>
            <a:custGeom>
              <a:rect b="b" l="l" r="r" t="t"/>
              <a:pathLst>
                <a:path extrusionOk="0" h="351" w="733">
                  <a:moveTo>
                    <a:pt x="141" y="0"/>
                  </a:moveTo>
                  <a:cubicBezTo>
                    <a:pt x="82" y="0"/>
                    <a:pt x="35" y="36"/>
                    <a:pt x="25" y="99"/>
                  </a:cubicBezTo>
                  <a:cubicBezTo>
                    <a:pt x="1" y="158"/>
                    <a:pt x="49" y="230"/>
                    <a:pt x="108" y="243"/>
                  </a:cubicBezTo>
                  <a:lnTo>
                    <a:pt x="577" y="350"/>
                  </a:lnTo>
                  <a:lnTo>
                    <a:pt x="601" y="350"/>
                  </a:lnTo>
                  <a:cubicBezTo>
                    <a:pt x="660" y="350"/>
                    <a:pt x="708" y="315"/>
                    <a:pt x="721" y="254"/>
                  </a:cubicBezTo>
                  <a:cubicBezTo>
                    <a:pt x="732" y="195"/>
                    <a:pt x="697" y="134"/>
                    <a:pt x="625" y="110"/>
                  </a:cubicBezTo>
                  <a:lnTo>
                    <a:pt x="169" y="3"/>
                  </a:lnTo>
                  <a:cubicBezTo>
                    <a:pt x="159" y="1"/>
                    <a:pt x="150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6505240" y="4546168"/>
              <a:ext cx="39809" cy="19353"/>
            </a:xfrm>
            <a:custGeom>
              <a:rect b="b" l="l" r="r" t="t"/>
              <a:pathLst>
                <a:path extrusionOk="0" h="351" w="722">
                  <a:moveTo>
                    <a:pt x="133" y="0"/>
                  </a:moveTo>
                  <a:cubicBezTo>
                    <a:pt x="79" y="0"/>
                    <a:pt x="23" y="36"/>
                    <a:pt x="13" y="99"/>
                  </a:cubicBezTo>
                  <a:cubicBezTo>
                    <a:pt x="1" y="158"/>
                    <a:pt x="37" y="230"/>
                    <a:pt x="97" y="243"/>
                  </a:cubicBezTo>
                  <a:lnTo>
                    <a:pt x="566" y="350"/>
                  </a:lnTo>
                  <a:lnTo>
                    <a:pt x="590" y="350"/>
                  </a:lnTo>
                  <a:cubicBezTo>
                    <a:pt x="649" y="350"/>
                    <a:pt x="697" y="315"/>
                    <a:pt x="710" y="267"/>
                  </a:cubicBezTo>
                  <a:cubicBezTo>
                    <a:pt x="721" y="195"/>
                    <a:pt x="686" y="134"/>
                    <a:pt x="625" y="123"/>
                  </a:cubicBezTo>
                  <a:lnTo>
                    <a:pt x="157" y="3"/>
                  </a:lnTo>
                  <a:cubicBezTo>
                    <a:pt x="150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6474804" y="4557857"/>
              <a:ext cx="40471" cy="19574"/>
            </a:xfrm>
            <a:custGeom>
              <a:rect b="b" l="l" r="r" t="t"/>
              <a:pathLst>
                <a:path extrusionOk="0" h="355" w="734">
                  <a:moveTo>
                    <a:pt x="136" y="1"/>
                  </a:moveTo>
                  <a:cubicBezTo>
                    <a:pt x="85" y="1"/>
                    <a:pt x="35" y="42"/>
                    <a:pt x="25" y="90"/>
                  </a:cubicBezTo>
                  <a:cubicBezTo>
                    <a:pt x="1" y="162"/>
                    <a:pt x="49" y="223"/>
                    <a:pt x="109" y="234"/>
                  </a:cubicBezTo>
                  <a:lnTo>
                    <a:pt x="577" y="355"/>
                  </a:lnTo>
                  <a:lnTo>
                    <a:pt x="601" y="355"/>
                  </a:lnTo>
                  <a:cubicBezTo>
                    <a:pt x="661" y="355"/>
                    <a:pt x="709" y="319"/>
                    <a:pt x="721" y="259"/>
                  </a:cubicBezTo>
                  <a:cubicBezTo>
                    <a:pt x="733" y="199"/>
                    <a:pt x="697" y="127"/>
                    <a:pt x="625" y="114"/>
                  </a:cubicBezTo>
                  <a:lnTo>
                    <a:pt x="169" y="7"/>
                  </a:lnTo>
                  <a:cubicBezTo>
                    <a:pt x="158" y="3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7152548" y="4435728"/>
              <a:ext cx="256830" cy="223141"/>
            </a:xfrm>
            <a:custGeom>
              <a:rect b="b" l="l" r="r" t="t"/>
              <a:pathLst>
                <a:path extrusionOk="0" h="4047" w="4658">
                  <a:moveTo>
                    <a:pt x="2857" y="1"/>
                  </a:moveTo>
                  <a:cubicBezTo>
                    <a:pt x="2029" y="1"/>
                    <a:pt x="1885" y="157"/>
                    <a:pt x="1741" y="469"/>
                  </a:cubicBezTo>
                  <a:cubicBezTo>
                    <a:pt x="1729" y="505"/>
                    <a:pt x="1573" y="1033"/>
                    <a:pt x="1549" y="1070"/>
                  </a:cubicBezTo>
                  <a:cubicBezTo>
                    <a:pt x="1369" y="1369"/>
                    <a:pt x="1705" y="1225"/>
                    <a:pt x="841" y="1910"/>
                  </a:cubicBezTo>
                  <a:cubicBezTo>
                    <a:pt x="205" y="2390"/>
                    <a:pt x="48" y="3134"/>
                    <a:pt x="13" y="3602"/>
                  </a:cubicBezTo>
                  <a:cubicBezTo>
                    <a:pt x="0" y="3878"/>
                    <a:pt x="13" y="4046"/>
                    <a:pt x="13" y="4046"/>
                  </a:cubicBezTo>
                  <a:lnTo>
                    <a:pt x="4622" y="4046"/>
                  </a:lnTo>
                  <a:cubicBezTo>
                    <a:pt x="4622" y="4046"/>
                    <a:pt x="4634" y="3962"/>
                    <a:pt x="4634" y="3830"/>
                  </a:cubicBezTo>
                  <a:cubicBezTo>
                    <a:pt x="4646" y="3758"/>
                    <a:pt x="4646" y="3686"/>
                    <a:pt x="4646" y="3602"/>
                  </a:cubicBezTo>
                  <a:lnTo>
                    <a:pt x="4646" y="3554"/>
                  </a:lnTo>
                  <a:cubicBezTo>
                    <a:pt x="4658" y="3314"/>
                    <a:pt x="4646" y="3026"/>
                    <a:pt x="4598" y="2750"/>
                  </a:cubicBezTo>
                  <a:cubicBezTo>
                    <a:pt x="4550" y="2486"/>
                    <a:pt x="4490" y="2150"/>
                    <a:pt x="4430" y="1838"/>
                  </a:cubicBezTo>
                  <a:cubicBezTo>
                    <a:pt x="4394" y="1705"/>
                    <a:pt x="4370" y="1585"/>
                    <a:pt x="4346" y="1465"/>
                  </a:cubicBezTo>
                  <a:cubicBezTo>
                    <a:pt x="4273" y="1177"/>
                    <a:pt x="4214" y="926"/>
                    <a:pt x="4166" y="817"/>
                  </a:cubicBezTo>
                  <a:cubicBezTo>
                    <a:pt x="4046" y="541"/>
                    <a:pt x="3950" y="1"/>
                    <a:pt x="285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7366313" y="4516504"/>
              <a:ext cx="42456" cy="130455"/>
            </a:xfrm>
            <a:custGeom>
              <a:rect b="b" l="l" r="r" t="t"/>
              <a:pathLst>
                <a:path extrusionOk="0" h="2366" w="770">
                  <a:moveTo>
                    <a:pt x="457" y="0"/>
                  </a:moveTo>
                  <a:cubicBezTo>
                    <a:pt x="433" y="37"/>
                    <a:pt x="1" y="960"/>
                    <a:pt x="289" y="1741"/>
                  </a:cubicBezTo>
                  <a:cubicBezTo>
                    <a:pt x="372" y="1993"/>
                    <a:pt x="541" y="2209"/>
                    <a:pt x="757" y="2365"/>
                  </a:cubicBezTo>
                  <a:cubicBezTo>
                    <a:pt x="769" y="2293"/>
                    <a:pt x="769" y="2221"/>
                    <a:pt x="769" y="2137"/>
                  </a:cubicBezTo>
                  <a:lnTo>
                    <a:pt x="769" y="2089"/>
                  </a:lnTo>
                  <a:cubicBezTo>
                    <a:pt x="649" y="1969"/>
                    <a:pt x="553" y="1825"/>
                    <a:pt x="493" y="1669"/>
                  </a:cubicBezTo>
                  <a:cubicBezTo>
                    <a:pt x="324" y="1213"/>
                    <a:pt x="445" y="685"/>
                    <a:pt x="553" y="373"/>
                  </a:cubicBezTo>
                  <a:cubicBezTo>
                    <a:pt x="517" y="240"/>
                    <a:pt x="493" y="120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7152548" y="4634276"/>
              <a:ext cx="256224" cy="24591"/>
            </a:xfrm>
            <a:custGeom>
              <a:rect b="b" l="l" r="r" t="t"/>
              <a:pathLst>
                <a:path extrusionOk="0" h="446" w="4647">
                  <a:moveTo>
                    <a:pt x="13" y="1"/>
                  </a:moveTo>
                  <a:cubicBezTo>
                    <a:pt x="0" y="277"/>
                    <a:pt x="13" y="445"/>
                    <a:pt x="13" y="445"/>
                  </a:cubicBezTo>
                  <a:lnTo>
                    <a:pt x="4622" y="445"/>
                  </a:lnTo>
                  <a:cubicBezTo>
                    <a:pt x="4622" y="445"/>
                    <a:pt x="4646" y="265"/>
                    <a:pt x="4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7247824" y="4496158"/>
              <a:ext cx="78185" cy="19078"/>
            </a:xfrm>
            <a:custGeom>
              <a:rect b="b" l="l" r="r" t="t"/>
              <a:pathLst>
                <a:path extrusionOk="0" h="346" w="1418">
                  <a:moveTo>
                    <a:pt x="670" y="0"/>
                  </a:moveTo>
                  <a:cubicBezTo>
                    <a:pt x="345" y="0"/>
                    <a:pt x="125" y="62"/>
                    <a:pt x="109" y="70"/>
                  </a:cubicBezTo>
                  <a:cubicBezTo>
                    <a:pt x="37" y="81"/>
                    <a:pt x="1" y="153"/>
                    <a:pt x="13" y="225"/>
                  </a:cubicBezTo>
                  <a:cubicBezTo>
                    <a:pt x="34" y="288"/>
                    <a:pt x="91" y="324"/>
                    <a:pt x="153" y="324"/>
                  </a:cubicBezTo>
                  <a:cubicBezTo>
                    <a:pt x="163" y="324"/>
                    <a:pt x="172" y="323"/>
                    <a:pt x="181" y="321"/>
                  </a:cubicBezTo>
                  <a:cubicBezTo>
                    <a:pt x="181" y="321"/>
                    <a:pt x="382" y="266"/>
                    <a:pt x="682" y="266"/>
                  </a:cubicBezTo>
                  <a:cubicBezTo>
                    <a:pt x="847" y="266"/>
                    <a:pt x="1041" y="283"/>
                    <a:pt x="1249" y="334"/>
                  </a:cubicBezTo>
                  <a:cubicBezTo>
                    <a:pt x="1249" y="345"/>
                    <a:pt x="1262" y="345"/>
                    <a:pt x="1273" y="345"/>
                  </a:cubicBezTo>
                  <a:cubicBezTo>
                    <a:pt x="1334" y="345"/>
                    <a:pt x="1393" y="310"/>
                    <a:pt x="1406" y="249"/>
                  </a:cubicBezTo>
                  <a:cubicBezTo>
                    <a:pt x="1417" y="177"/>
                    <a:pt x="1382" y="105"/>
                    <a:pt x="1310" y="81"/>
                  </a:cubicBezTo>
                  <a:cubicBezTo>
                    <a:pt x="1074" y="20"/>
                    <a:pt x="855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1"/>
            <p:cNvSpPr/>
            <p:nvPr/>
          </p:nvSpPr>
          <p:spPr>
            <a:xfrm>
              <a:off x="7251794" y="4466991"/>
              <a:ext cx="78847" cy="19133"/>
            </a:xfrm>
            <a:custGeom>
              <a:rect b="b" l="l" r="r" t="t"/>
              <a:pathLst>
                <a:path extrusionOk="0" h="347" w="1430">
                  <a:moveTo>
                    <a:pt x="661" y="1"/>
                  </a:moveTo>
                  <a:cubicBezTo>
                    <a:pt x="341" y="1"/>
                    <a:pt x="124" y="58"/>
                    <a:pt x="109" y="58"/>
                  </a:cubicBezTo>
                  <a:cubicBezTo>
                    <a:pt x="37" y="82"/>
                    <a:pt x="1" y="154"/>
                    <a:pt x="25" y="226"/>
                  </a:cubicBezTo>
                  <a:cubicBezTo>
                    <a:pt x="35" y="283"/>
                    <a:pt x="82" y="318"/>
                    <a:pt x="137" y="318"/>
                  </a:cubicBezTo>
                  <a:cubicBezTo>
                    <a:pt x="151" y="318"/>
                    <a:pt x="166" y="315"/>
                    <a:pt x="181" y="311"/>
                  </a:cubicBezTo>
                  <a:cubicBezTo>
                    <a:pt x="181" y="311"/>
                    <a:pt x="369" y="264"/>
                    <a:pt x="653" y="264"/>
                  </a:cubicBezTo>
                  <a:cubicBezTo>
                    <a:pt x="824" y="264"/>
                    <a:pt x="1029" y="281"/>
                    <a:pt x="1249" y="335"/>
                  </a:cubicBezTo>
                  <a:cubicBezTo>
                    <a:pt x="1262" y="346"/>
                    <a:pt x="1273" y="346"/>
                    <a:pt x="1286" y="346"/>
                  </a:cubicBezTo>
                  <a:cubicBezTo>
                    <a:pt x="1334" y="346"/>
                    <a:pt x="1393" y="298"/>
                    <a:pt x="1406" y="238"/>
                  </a:cubicBezTo>
                  <a:cubicBezTo>
                    <a:pt x="1430" y="178"/>
                    <a:pt x="1382" y="106"/>
                    <a:pt x="1310" y="82"/>
                  </a:cubicBezTo>
                  <a:cubicBezTo>
                    <a:pt x="1071" y="20"/>
                    <a:pt x="848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7236631" y="4519316"/>
              <a:ext cx="78791" cy="18416"/>
            </a:xfrm>
            <a:custGeom>
              <a:rect b="b" l="l" r="r" t="t"/>
              <a:pathLst>
                <a:path extrusionOk="0" h="334" w="1429">
                  <a:moveTo>
                    <a:pt x="663" y="0"/>
                  </a:moveTo>
                  <a:cubicBezTo>
                    <a:pt x="339" y="0"/>
                    <a:pt x="123" y="58"/>
                    <a:pt x="108" y="58"/>
                  </a:cubicBezTo>
                  <a:cubicBezTo>
                    <a:pt x="48" y="82"/>
                    <a:pt x="0" y="154"/>
                    <a:pt x="24" y="226"/>
                  </a:cubicBezTo>
                  <a:cubicBezTo>
                    <a:pt x="34" y="275"/>
                    <a:pt x="84" y="316"/>
                    <a:pt x="141" y="316"/>
                  </a:cubicBezTo>
                  <a:cubicBezTo>
                    <a:pt x="154" y="316"/>
                    <a:pt x="167" y="314"/>
                    <a:pt x="180" y="309"/>
                  </a:cubicBezTo>
                  <a:cubicBezTo>
                    <a:pt x="188" y="309"/>
                    <a:pt x="378" y="262"/>
                    <a:pt x="660" y="262"/>
                  </a:cubicBezTo>
                  <a:cubicBezTo>
                    <a:pt x="830" y="262"/>
                    <a:pt x="1032" y="279"/>
                    <a:pt x="1249" y="333"/>
                  </a:cubicBezTo>
                  <a:lnTo>
                    <a:pt x="1284" y="333"/>
                  </a:lnTo>
                  <a:cubicBezTo>
                    <a:pt x="1345" y="333"/>
                    <a:pt x="1393" y="298"/>
                    <a:pt x="1404" y="237"/>
                  </a:cubicBezTo>
                  <a:cubicBezTo>
                    <a:pt x="1428" y="165"/>
                    <a:pt x="1380" y="93"/>
                    <a:pt x="1321" y="82"/>
                  </a:cubicBezTo>
                  <a:cubicBezTo>
                    <a:pt x="1077" y="20"/>
                    <a:pt x="852" y="0"/>
                    <a:pt x="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7224005" y="4545120"/>
              <a:ext cx="78847" cy="19078"/>
            </a:xfrm>
            <a:custGeom>
              <a:rect b="b" l="l" r="r" t="t"/>
              <a:pathLst>
                <a:path extrusionOk="0" h="346" w="1430">
                  <a:moveTo>
                    <a:pt x="670" y="1"/>
                  </a:moveTo>
                  <a:cubicBezTo>
                    <a:pt x="344" y="1"/>
                    <a:pt x="124" y="62"/>
                    <a:pt x="109" y="70"/>
                  </a:cubicBezTo>
                  <a:cubicBezTo>
                    <a:pt x="37" y="81"/>
                    <a:pt x="1" y="153"/>
                    <a:pt x="25" y="225"/>
                  </a:cubicBezTo>
                  <a:cubicBezTo>
                    <a:pt x="36" y="288"/>
                    <a:pt x="91" y="324"/>
                    <a:pt x="153" y="324"/>
                  </a:cubicBezTo>
                  <a:cubicBezTo>
                    <a:pt x="162" y="324"/>
                    <a:pt x="172" y="323"/>
                    <a:pt x="181" y="321"/>
                  </a:cubicBezTo>
                  <a:cubicBezTo>
                    <a:pt x="181" y="321"/>
                    <a:pt x="371" y="269"/>
                    <a:pt x="658" y="269"/>
                  </a:cubicBezTo>
                  <a:cubicBezTo>
                    <a:pt x="827" y="269"/>
                    <a:pt x="1031" y="288"/>
                    <a:pt x="1249" y="345"/>
                  </a:cubicBezTo>
                  <a:lnTo>
                    <a:pt x="1285" y="345"/>
                  </a:lnTo>
                  <a:cubicBezTo>
                    <a:pt x="1345" y="345"/>
                    <a:pt x="1393" y="310"/>
                    <a:pt x="1406" y="249"/>
                  </a:cubicBezTo>
                  <a:cubicBezTo>
                    <a:pt x="1430" y="177"/>
                    <a:pt x="1382" y="105"/>
                    <a:pt x="1310" y="81"/>
                  </a:cubicBezTo>
                  <a:cubicBezTo>
                    <a:pt x="1074" y="20"/>
                    <a:pt x="855" y="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6859384" y="2568023"/>
              <a:ext cx="593665" cy="363080"/>
            </a:xfrm>
            <a:custGeom>
              <a:rect b="b" l="l" r="r" t="t"/>
              <a:pathLst>
                <a:path extrusionOk="0" h="6585" w="10767">
                  <a:moveTo>
                    <a:pt x="1524" y="1"/>
                  </a:moveTo>
                  <a:cubicBezTo>
                    <a:pt x="1524" y="1"/>
                    <a:pt x="1236" y="529"/>
                    <a:pt x="912" y="1225"/>
                  </a:cubicBezTo>
                  <a:cubicBezTo>
                    <a:pt x="684" y="1729"/>
                    <a:pt x="432" y="2318"/>
                    <a:pt x="264" y="2846"/>
                  </a:cubicBezTo>
                  <a:cubicBezTo>
                    <a:pt x="168" y="3170"/>
                    <a:pt x="96" y="3458"/>
                    <a:pt x="72" y="3711"/>
                  </a:cubicBezTo>
                  <a:cubicBezTo>
                    <a:pt x="0" y="4503"/>
                    <a:pt x="2076" y="5523"/>
                    <a:pt x="4417" y="6111"/>
                  </a:cubicBezTo>
                  <a:cubicBezTo>
                    <a:pt x="4538" y="6147"/>
                    <a:pt x="4669" y="6171"/>
                    <a:pt x="4789" y="6207"/>
                  </a:cubicBezTo>
                  <a:cubicBezTo>
                    <a:pt x="5819" y="6438"/>
                    <a:pt x="6884" y="6585"/>
                    <a:pt x="7826" y="6585"/>
                  </a:cubicBezTo>
                  <a:cubicBezTo>
                    <a:pt x="8354" y="6585"/>
                    <a:pt x="8844" y="6538"/>
                    <a:pt x="9267" y="6435"/>
                  </a:cubicBezTo>
                  <a:cubicBezTo>
                    <a:pt x="9855" y="6303"/>
                    <a:pt x="10227" y="5583"/>
                    <a:pt x="10455" y="4791"/>
                  </a:cubicBezTo>
                  <a:cubicBezTo>
                    <a:pt x="10527" y="4575"/>
                    <a:pt x="10611" y="4346"/>
                    <a:pt x="10623" y="4130"/>
                  </a:cubicBezTo>
                  <a:cubicBezTo>
                    <a:pt x="10767" y="1910"/>
                    <a:pt x="10227" y="974"/>
                    <a:pt x="10227" y="974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7098238" y="2768225"/>
              <a:ext cx="346870" cy="522593"/>
            </a:xfrm>
            <a:custGeom>
              <a:rect b="b" l="l" r="r" t="t"/>
              <a:pathLst>
                <a:path extrusionOk="0" h="9478" w="6291">
                  <a:moveTo>
                    <a:pt x="2991" y="1"/>
                  </a:moveTo>
                  <a:cubicBezTo>
                    <a:pt x="2128" y="1"/>
                    <a:pt x="1333" y="157"/>
                    <a:pt x="950" y="643"/>
                  </a:cubicBezTo>
                  <a:cubicBezTo>
                    <a:pt x="865" y="739"/>
                    <a:pt x="793" y="859"/>
                    <a:pt x="758" y="1003"/>
                  </a:cubicBezTo>
                  <a:cubicBezTo>
                    <a:pt x="649" y="1339"/>
                    <a:pt x="553" y="1892"/>
                    <a:pt x="457" y="2576"/>
                  </a:cubicBezTo>
                  <a:cubicBezTo>
                    <a:pt x="230" y="4257"/>
                    <a:pt x="73" y="6765"/>
                    <a:pt x="1" y="9082"/>
                  </a:cubicBezTo>
                  <a:cubicBezTo>
                    <a:pt x="942" y="9343"/>
                    <a:pt x="1858" y="9478"/>
                    <a:pt x="2753" y="9478"/>
                  </a:cubicBezTo>
                  <a:cubicBezTo>
                    <a:pt x="3628" y="9478"/>
                    <a:pt x="4482" y="9349"/>
                    <a:pt x="5319" y="9082"/>
                  </a:cubicBezTo>
                  <a:cubicBezTo>
                    <a:pt x="5595" y="6465"/>
                    <a:pt x="6003" y="2672"/>
                    <a:pt x="6207" y="1147"/>
                  </a:cubicBezTo>
                  <a:cubicBezTo>
                    <a:pt x="6267" y="739"/>
                    <a:pt x="6291" y="499"/>
                    <a:pt x="6291" y="499"/>
                  </a:cubicBezTo>
                  <a:cubicBezTo>
                    <a:pt x="6291" y="499"/>
                    <a:pt x="4534" y="1"/>
                    <a:pt x="2991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7264420" y="2832129"/>
              <a:ext cx="129077" cy="172801"/>
            </a:xfrm>
            <a:custGeom>
              <a:rect b="b" l="l" r="r" t="t"/>
              <a:pathLst>
                <a:path extrusionOk="0" h="3134" w="2341">
                  <a:moveTo>
                    <a:pt x="84" y="1"/>
                  </a:moveTo>
                  <a:cubicBezTo>
                    <a:pt x="36" y="12"/>
                    <a:pt x="0" y="49"/>
                    <a:pt x="0" y="97"/>
                  </a:cubicBezTo>
                  <a:cubicBezTo>
                    <a:pt x="84" y="1417"/>
                    <a:pt x="684" y="2161"/>
                    <a:pt x="1177" y="2570"/>
                  </a:cubicBezTo>
                  <a:cubicBezTo>
                    <a:pt x="1705" y="3002"/>
                    <a:pt x="2209" y="3122"/>
                    <a:pt x="2233" y="3133"/>
                  </a:cubicBezTo>
                  <a:lnTo>
                    <a:pt x="2257" y="3133"/>
                  </a:lnTo>
                  <a:cubicBezTo>
                    <a:pt x="2293" y="3133"/>
                    <a:pt x="2329" y="3109"/>
                    <a:pt x="2341" y="3061"/>
                  </a:cubicBezTo>
                  <a:cubicBezTo>
                    <a:pt x="2341" y="3013"/>
                    <a:pt x="2317" y="2978"/>
                    <a:pt x="2269" y="2965"/>
                  </a:cubicBezTo>
                  <a:cubicBezTo>
                    <a:pt x="2269" y="2954"/>
                    <a:pt x="1777" y="2845"/>
                    <a:pt x="1273" y="2426"/>
                  </a:cubicBezTo>
                  <a:cubicBezTo>
                    <a:pt x="601" y="1873"/>
                    <a:pt x="228" y="1093"/>
                    <a:pt x="168" y="84"/>
                  </a:cubicBezTo>
                  <a:cubicBezTo>
                    <a:pt x="168" y="36"/>
                    <a:pt x="120" y="1"/>
                    <a:pt x="84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6732955" y="2685465"/>
              <a:ext cx="407080" cy="587214"/>
            </a:xfrm>
            <a:custGeom>
              <a:rect b="b" l="l" r="r" t="t"/>
              <a:pathLst>
                <a:path extrusionOk="0" h="10650" w="7383">
                  <a:moveTo>
                    <a:pt x="3858" y="1"/>
                  </a:moveTo>
                  <a:cubicBezTo>
                    <a:pt x="3270" y="1"/>
                    <a:pt x="2778" y="189"/>
                    <a:pt x="2557" y="716"/>
                  </a:cubicBezTo>
                  <a:cubicBezTo>
                    <a:pt x="1801" y="2552"/>
                    <a:pt x="744" y="6646"/>
                    <a:pt x="0" y="9850"/>
                  </a:cubicBezTo>
                  <a:cubicBezTo>
                    <a:pt x="829" y="10299"/>
                    <a:pt x="2118" y="10649"/>
                    <a:pt x="3437" y="10649"/>
                  </a:cubicBezTo>
                  <a:cubicBezTo>
                    <a:pt x="3952" y="10649"/>
                    <a:pt x="4471" y="10596"/>
                    <a:pt x="4970" y="10475"/>
                  </a:cubicBezTo>
                  <a:cubicBezTo>
                    <a:pt x="5942" y="7402"/>
                    <a:pt x="7383" y="1160"/>
                    <a:pt x="7383" y="1160"/>
                  </a:cubicBezTo>
                  <a:cubicBezTo>
                    <a:pt x="7383" y="1160"/>
                    <a:pt x="5321" y="1"/>
                    <a:pt x="3858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7359697" y="2818234"/>
              <a:ext cx="53042" cy="460067"/>
            </a:xfrm>
            <a:custGeom>
              <a:rect b="b" l="l" r="r" t="t"/>
              <a:pathLst>
                <a:path extrusionOk="0" h="8344" w="962">
                  <a:moveTo>
                    <a:pt x="877" y="0"/>
                  </a:moveTo>
                  <a:cubicBezTo>
                    <a:pt x="829" y="0"/>
                    <a:pt x="793" y="37"/>
                    <a:pt x="781" y="85"/>
                  </a:cubicBezTo>
                  <a:cubicBezTo>
                    <a:pt x="781" y="144"/>
                    <a:pt x="361" y="4562"/>
                    <a:pt x="1" y="8343"/>
                  </a:cubicBezTo>
                  <a:lnTo>
                    <a:pt x="180" y="8295"/>
                  </a:lnTo>
                  <a:cubicBezTo>
                    <a:pt x="541" y="4514"/>
                    <a:pt x="961" y="168"/>
                    <a:pt x="961" y="109"/>
                  </a:cubicBezTo>
                  <a:cubicBezTo>
                    <a:pt x="961" y="48"/>
                    <a:pt x="925" y="13"/>
                    <a:pt x="877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7092944" y="3235179"/>
              <a:ext cx="303863" cy="77192"/>
            </a:xfrm>
            <a:custGeom>
              <a:rect b="b" l="l" r="r" t="t"/>
              <a:pathLst>
                <a:path extrusionOk="0" h="1400" w="5511">
                  <a:moveTo>
                    <a:pt x="97" y="0"/>
                  </a:moveTo>
                  <a:cubicBezTo>
                    <a:pt x="1" y="337"/>
                    <a:pt x="1" y="649"/>
                    <a:pt x="13" y="817"/>
                  </a:cubicBezTo>
                  <a:cubicBezTo>
                    <a:pt x="1123" y="1266"/>
                    <a:pt x="2213" y="1400"/>
                    <a:pt x="3115" y="1400"/>
                  </a:cubicBezTo>
                  <a:cubicBezTo>
                    <a:pt x="4428" y="1400"/>
                    <a:pt x="5343" y="1117"/>
                    <a:pt x="5343" y="1117"/>
                  </a:cubicBezTo>
                  <a:cubicBezTo>
                    <a:pt x="5463" y="853"/>
                    <a:pt x="5511" y="613"/>
                    <a:pt x="5451" y="361"/>
                  </a:cubicBezTo>
                  <a:lnTo>
                    <a:pt x="5451" y="361"/>
                  </a:lnTo>
                  <a:cubicBezTo>
                    <a:pt x="4627" y="533"/>
                    <a:pt x="3882" y="598"/>
                    <a:pt x="3228" y="598"/>
                  </a:cubicBezTo>
                  <a:cubicBezTo>
                    <a:pt x="1245" y="598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6952014" y="2884233"/>
              <a:ext cx="134370" cy="386734"/>
            </a:xfrm>
            <a:custGeom>
              <a:rect b="b" l="l" r="r" t="t"/>
              <a:pathLst>
                <a:path extrusionOk="0" h="7014" w="2437">
                  <a:moveTo>
                    <a:pt x="2341" y="1"/>
                  </a:moveTo>
                  <a:cubicBezTo>
                    <a:pt x="2302" y="1"/>
                    <a:pt x="2267" y="24"/>
                    <a:pt x="2257" y="64"/>
                  </a:cubicBezTo>
                  <a:cubicBezTo>
                    <a:pt x="2233" y="112"/>
                    <a:pt x="1045" y="3893"/>
                    <a:pt x="1" y="7014"/>
                  </a:cubicBezTo>
                  <a:lnTo>
                    <a:pt x="193" y="6990"/>
                  </a:lnTo>
                  <a:cubicBezTo>
                    <a:pt x="1237" y="3881"/>
                    <a:pt x="2401" y="172"/>
                    <a:pt x="2425" y="112"/>
                  </a:cubicBezTo>
                  <a:cubicBezTo>
                    <a:pt x="2437" y="64"/>
                    <a:pt x="2413" y="16"/>
                    <a:pt x="2365" y="4"/>
                  </a:cubicBezTo>
                  <a:cubicBezTo>
                    <a:pt x="2357" y="2"/>
                    <a:pt x="2349" y="1"/>
                    <a:pt x="2341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6724354" y="3189526"/>
              <a:ext cx="297191" cy="90867"/>
            </a:xfrm>
            <a:custGeom>
              <a:rect b="b" l="l" r="r" t="t"/>
              <a:pathLst>
                <a:path extrusionOk="0" h="1648" w="5390">
                  <a:moveTo>
                    <a:pt x="276" y="1"/>
                  </a:moveTo>
                  <a:cubicBezTo>
                    <a:pt x="132" y="193"/>
                    <a:pt x="25" y="457"/>
                    <a:pt x="1" y="756"/>
                  </a:cubicBezTo>
                  <a:cubicBezTo>
                    <a:pt x="1399" y="1475"/>
                    <a:pt x="2766" y="1647"/>
                    <a:pt x="3755" y="1647"/>
                  </a:cubicBezTo>
                  <a:cubicBezTo>
                    <a:pt x="4667" y="1647"/>
                    <a:pt x="5258" y="1501"/>
                    <a:pt x="5258" y="1501"/>
                  </a:cubicBezTo>
                  <a:cubicBezTo>
                    <a:pt x="5390" y="1261"/>
                    <a:pt x="5390" y="1033"/>
                    <a:pt x="5342" y="793"/>
                  </a:cubicBezTo>
                  <a:lnTo>
                    <a:pt x="5342" y="793"/>
                  </a:lnTo>
                  <a:cubicBezTo>
                    <a:pt x="4870" y="855"/>
                    <a:pt x="4428" y="881"/>
                    <a:pt x="4016" y="881"/>
                  </a:cubicBezTo>
                  <a:cubicBezTo>
                    <a:pt x="1637" y="881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7264420" y="2636228"/>
              <a:ext cx="182009" cy="227056"/>
            </a:xfrm>
            <a:custGeom>
              <a:rect b="b" l="l" r="r" t="t"/>
              <a:pathLst>
                <a:path extrusionOk="0" h="4118" w="3301">
                  <a:moveTo>
                    <a:pt x="120" y="1"/>
                  </a:moveTo>
                  <a:cubicBezTo>
                    <a:pt x="60" y="1"/>
                    <a:pt x="12" y="49"/>
                    <a:pt x="12" y="97"/>
                  </a:cubicBezTo>
                  <a:cubicBezTo>
                    <a:pt x="12" y="252"/>
                    <a:pt x="0" y="3805"/>
                    <a:pt x="1705" y="4106"/>
                  </a:cubicBezTo>
                  <a:cubicBezTo>
                    <a:pt x="1753" y="4106"/>
                    <a:pt x="1812" y="4118"/>
                    <a:pt x="1873" y="4118"/>
                  </a:cubicBezTo>
                  <a:cubicBezTo>
                    <a:pt x="2076" y="4118"/>
                    <a:pt x="2269" y="4045"/>
                    <a:pt x="2425" y="3901"/>
                  </a:cubicBezTo>
                  <a:cubicBezTo>
                    <a:pt x="3301" y="3122"/>
                    <a:pt x="3157" y="481"/>
                    <a:pt x="3145" y="372"/>
                  </a:cubicBezTo>
                  <a:cubicBezTo>
                    <a:pt x="3145" y="313"/>
                    <a:pt x="3097" y="276"/>
                    <a:pt x="3037" y="276"/>
                  </a:cubicBezTo>
                  <a:cubicBezTo>
                    <a:pt x="2989" y="276"/>
                    <a:pt x="2941" y="324"/>
                    <a:pt x="2941" y="385"/>
                  </a:cubicBezTo>
                  <a:cubicBezTo>
                    <a:pt x="2953" y="409"/>
                    <a:pt x="3097" y="3037"/>
                    <a:pt x="2293" y="3746"/>
                  </a:cubicBezTo>
                  <a:cubicBezTo>
                    <a:pt x="2170" y="3859"/>
                    <a:pt x="2032" y="3913"/>
                    <a:pt x="1868" y="3913"/>
                  </a:cubicBezTo>
                  <a:cubicBezTo>
                    <a:pt x="1824" y="3913"/>
                    <a:pt x="1777" y="3909"/>
                    <a:pt x="1729" y="3901"/>
                  </a:cubicBezTo>
                  <a:cubicBezTo>
                    <a:pt x="204" y="3637"/>
                    <a:pt x="216" y="132"/>
                    <a:pt x="216" y="97"/>
                  </a:cubicBezTo>
                  <a:cubicBezTo>
                    <a:pt x="216" y="49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6917609" y="1763246"/>
              <a:ext cx="713534" cy="904531"/>
            </a:xfrm>
            <a:custGeom>
              <a:rect b="b" l="l" r="r" t="t"/>
              <a:pathLst>
                <a:path extrusionOk="0" h="16405" w="12941">
                  <a:moveTo>
                    <a:pt x="9039" y="1"/>
                  </a:moveTo>
                  <a:lnTo>
                    <a:pt x="5306" y="193"/>
                  </a:lnTo>
                  <a:lnTo>
                    <a:pt x="4946" y="205"/>
                  </a:lnTo>
                  <a:cubicBezTo>
                    <a:pt x="4669" y="229"/>
                    <a:pt x="4394" y="229"/>
                    <a:pt x="4141" y="241"/>
                  </a:cubicBezTo>
                  <a:cubicBezTo>
                    <a:pt x="3901" y="241"/>
                    <a:pt x="3685" y="253"/>
                    <a:pt x="3517" y="289"/>
                  </a:cubicBezTo>
                  <a:cubicBezTo>
                    <a:pt x="3205" y="337"/>
                    <a:pt x="3025" y="325"/>
                    <a:pt x="2713" y="409"/>
                  </a:cubicBezTo>
                  <a:cubicBezTo>
                    <a:pt x="1969" y="601"/>
                    <a:pt x="1957" y="1585"/>
                    <a:pt x="1693" y="2810"/>
                  </a:cubicBezTo>
                  <a:cubicBezTo>
                    <a:pt x="1681" y="2834"/>
                    <a:pt x="1681" y="2846"/>
                    <a:pt x="1681" y="2870"/>
                  </a:cubicBezTo>
                  <a:cubicBezTo>
                    <a:pt x="1681" y="2882"/>
                    <a:pt x="1669" y="2882"/>
                    <a:pt x="1669" y="2894"/>
                  </a:cubicBezTo>
                  <a:cubicBezTo>
                    <a:pt x="1621" y="3098"/>
                    <a:pt x="1573" y="3302"/>
                    <a:pt x="1513" y="3506"/>
                  </a:cubicBezTo>
                  <a:cubicBezTo>
                    <a:pt x="1441" y="3734"/>
                    <a:pt x="1369" y="3950"/>
                    <a:pt x="1297" y="4178"/>
                  </a:cubicBezTo>
                  <a:cubicBezTo>
                    <a:pt x="817" y="5511"/>
                    <a:pt x="289" y="6111"/>
                    <a:pt x="348" y="6963"/>
                  </a:cubicBezTo>
                  <a:cubicBezTo>
                    <a:pt x="396" y="7731"/>
                    <a:pt x="1153" y="8811"/>
                    <a:pt x="1356" y="9040"/>
                  </a:cubicBezTo>
                  <a:lnTo>
                    <a:pt x="1428" y="9112"/>
                  </a:lnTo>
                  <a:lnTo>
                    <a:pt x="1428" y="9123"/>
                  </a:lnTo>
                  <a:cubicBezTo>
                    <a:pt x="1417" y="9160"/>
                    <a:pt x="1417" y="9195"/>
                    <a:pt x="1417" y="9219"/>
                  </a:cubicBezTo>
                  <a:cubicBezTo>
                    <a:pt x="1393" y="9352"/>
                    <a:pt x="1356" y="9507"/>
                    <a:pt x="1332" y="9676"/>
                  </a:cubicBezTo>
                  <a:cubicBezTo>
                    <a:pt x="804" y="12569"/>
                    <a:pt x="1" y="15138"/>
                    <a:pt x="1" y="15138"/>
                  </a:cubicBezTo>
                  <a:cubicBezTo>
                    <a:pt x="1" y="15138"/>
                    <a:pt x="4950" y="16405"/>
                    <a:pt x="9060" y="16405"/>
                  </a:cubicBezTo>
                  <a:cubicBezTo>
                    <a:pt x="9239" y="16405"/>
                    <a:pt x="9416" y="16402"/>
                    <a:pt x="9591" y="16397"/>
                  </a:cubicBezTo>
                  <a:cubicBezTo>
                    <a:pt x="9483" y="14549"/>
                    <a:pt x="9495" y="11681"/>
                    <a:pt x="9495" y="11681"/>
                  </a:cubicBezTo>
                  <a:cubicBezTo>
                    <a:pt x="9543" y="11417"/>
                    <a:pt x="9567" y="11152"/>
                    <a:pt x="9603" y="10864"/>
                  </a:cubicBezTo>
                  <a:cubicBezTo>
                    <a:pt x="9639" y="10588"/>
                    <a:pt x="9687" y="10312"/>
                    <a:pt x="9771" y="10036"/>
                  </a:cubicBezTo>
                  <a:cubicBezTo>
                    <a:pt x="10251" y="8776"/>
                    <a:pt x="10791" y="7888"/>
                    <a:pt x="11295" y="6579"/>
                  </a:cubicBezTo>
                  <a:cubicBezTo>
                    <a:pt x="11319" y="6495"/>
                    <a:pt x="11356" y="6411"/>
                    <a:pt x="11391" y="6327"/>
                  </a:cubicBezTo>
                  <a:cubicBezTo>
                    <a:pt x="11404" y="6279"/>
                    <a:pt x="11428" y="6219"/>
                    <a:pt x="11452" y="6171"/>
                  </a:cubicBezTo>
                  <a:cubicBezTo>
                    <a:pt x="11620" y="5762"/>
                    <a:pt x="11788" y="5354"/>
                    <a:pt x="11967" y="4970"/>
                  </a:cubicBezTo>
                  <a:cubicBezTo>
                    <a:pt x="12760" y="3266"/>
                    <a:pt x="12940" y="1334"/>
                    <a:pt x="11188" y="685"/>
                  </a:cubicBezTo>
                  <a:cubicBezTo>
                    <a:pt x="11055" y="637"/>
                    <a:pt x="10935" y="601"/>
                    <a:pt x="10815" y="553"/>
                  </a:cubicBezTo>
                  <a:cubicBezTo>
                    <a:pt x="10203" y="337"/>
                    <a:pt x="9675" y="181"/>
                    <a:pt x="9363" y="85"/>
                  </a:cubicBezTo>
                  <a:cubicBezTo>
                    <a:pt x="9231" y="49"/>
                    <a:pt x="9147" y="25"/>
                    <a:pt x="9087" y="13"/>
                  </a:cubicBezTo>
                  <a:cubicBezTo>
                    <a:pt x="9051" y="1"/>
                    <a:pt x="9039" y="1"/>
                    <a:pt x="9039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7060579" y="2341577"/>
              <a:ext cx="224354" cy="119979"/>
            </a:xfrm>
            <a:custGeom>
              <a:rect b="b" l="l" r="r" t="t"/>
              <a:pathLst>
                <a:path extrusionOk="0" h="2176" w="4069">
                  <a:moveTo>
                    <a:pt x="90" y="1"/>
                  </a:moveTo>
                  <a:cubicBezTo>
                    <a:pt x="51" y="1"/>
                    <a:pt x="23" y="32"/>
                    <a:pt x="12" y="63"/>
                  </a:cubicBezTo>
                  <a:cubicBezTo>
                    <a:pt x="0" y="111"/>
                    <a:pt x="24" y="147"/>
                    <a:pt x="72" y="159"/>
                  </a:cubicBezTo>
                  <a:cubicBezTo>
                    <a:pt x="96" y="171"/>
                    <a:pt x="2797" y="723"/>
                    <a:pt x="3925" y="2139"/>
                  </a:cubicBezTo>
                  <a:cubicBezTo>
                    <a:pt x="3937" y="2163"/>
                    <a:pt x="3961" y="2176"/>
                    <a:pt x="3985" y="2176"/>
                  </a:cubicBezTo>
                  <a:cubicBezTo>
                    <a:pt x="3997" y="2176"/>
                    <a:pt x="4021" y="2163"/>
                    <a:pt x="4033" y="2152"/>
                  </a:cubicBezTo>
                  <a:cubicBezTo>
                    <a:pt x="4069" y="2128"/>
                    <a:pt x="4069" y="2080"/>
                    <a:pt x="4045" y="2043"/>
                  </a:cubicBezTo>
                  <a:cubicBezTo>
                    <a:pt x="2893" y="579"/>
                    <a:pt x="216" y="27"/>
                    <a:pt x="108" y="3"/>
                  </a:cubicBezTo>
                  <a:cubicBezTo>
                    <a:pt x="102" y="1"/>
                    <a:pt x="95" y="1"/>
                    <a:pt x="9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7009577" y="2257493"/>
              <a:ext cx="318419" cy="29057"/>
            </a:xfrm>
            <a:custGeom>
              <a:rect b="b" l="l" r="r" t="t"/>
              <a:pathLst>
                <a:path extrusionOk="0" h="527" w="5775">
                  <a:moveTo>
                    <a:pt x="85" y="1"/>
                  </a:moveTo>
                  <a:cubicBezTo>
                    <a:pt x="49" y="1"/>
                    <a:pt x="23" y="24"/>
                    <a:pt x="13" y="63"/>
                  </a:cubicBezTo>
                  <a:cubicBezTo>
                    <a:pt x="1" y="100"/>
                    <a:pt x="37" y="148"/>
                    <a:pt x="73" y="159"/>
                  </a:cubicBezTo>
                  <a:cubicBezTo>
                    <a:pt x="97" y="159"/>
                    <a:pt x="1549" y="460"/>
                    <a:pt x="3254" y="519"/>
                  </a:cubicBezTo>
                  <a:cubicBezTo>
                    <a:pt x="3404" y="524"/>
                    <a:pt x="3557" y="526"/>
                    <a:pt x="3710" y="526"/>
                  </a:cubicBezTo>
                  <a:cubicBezTo>
                    <a:pt x="4375" y="526"/>
                    <a:pt x="5059" y="481"/>
                    <a:pt x="5703" y="364"/>
                  </a:cubicBezTo>
                  <a:cubicBezTo>
                    <a:pt x="5751" y="364"/>
                    <a:pt x="5775" y="316"/>
                    <a:pt x="5775" y="279"/>
                  </a:cubicBezTo>
                  <a:cubicBezTo>
                    <a:pt x="5762" y="231"/>
                    <a:pt x="5727" y="207"/>
                    <a:pt x="5679" y="207"/>
                  </a:cubicBezTo>
                  <a:cubicBezTo>
                    <a:pt x="5053" y="321"/>
                    <a:pt x="4386" y="363"/>
                    <a:pt x="3739" y="363"/>
                  </a:cubicBezTo>
                  <a:cubicBezTo>
                    <a:pt x="1853" y="363"/>
                    <a:pt x="136" y="4"/>
                    <a:pt x="109" y="4"/>
                  </a:cubicBezTo>
                  <a:cubicBezTo>
                    <a:pt x="101" y="2"/>
                    <a:pt x="92" y="1"/>
                    <a:pt x="8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7394158" y="2091972"/>
              <a:ext cx="101288" cy="549611"/>
            </a:xfrm>
            <a:custGeom>
              <a:rect b="b" l="l" r="r" t="t"/>
              <a:pathLst>
                <a:path extrusionOk="0" h="9968" w="1837">
                  <a:moveTo>
                    <a:pt x="1749" y="0"/>
                  </a:moveTo>
                  <a:cubicBezTo>
                    <a:pt x="1719" y="0"/>
                    <a:pt x="1686" y="16"/>
                    <a:pt x="1668" y="53"/>
                  </a:cubicBezTo>
                  <a:cubicBezTo>
                    <a:pt x="1656" y="77"/>
                    <a:pt x="528" y="2454"/>
                    <a:pt x="264" y="4878"/>
                  </a:cubicBezTo>
                  <a:cubicBezTo>
                    <a:pt x="0" y="7291"/>
                    <a:pt x="120" y="9872"/>
                    <a:pt x="120" y="9896"/>
                  </a:cubicBezTo>
                  <a:cubicBezTo>
                    <a:pt x="120" y="9931"/>
                    <a:pt x="156" y="9968"/>
                    <a:pt x="192" y="9968"/>
                  </a:cubicBezTo>
                  <a:lnTo>
                    <a:pt x="204" y="9968"/>
                  </a:lnTo>
                  <a:cubicBezTo>
                    <a:pt x="240" y="9968"/>
                    <a:pt x="276" y="9931"/>
                    <a:pt x="276" y="9883"/>
                  </a:cubicBezTo>
                  <a:cubicBezTo>
                    <a:pt x="276" y="9859"/>
                    <a:pt x="156" y="7303"/>
                    <a:pt x="420" y="4890"/>
                  </a:cubicBezTo>
                  <a:cubicBezTo>
                    <a:pt x="684" y="2489"/>
                    <a:pt x="1801" y="137"/>
                    <a:pt x="1812" y="112"/>
                  </a:cubicBezTo>
                  <a:cubicBezTo>
                    <a:pt x="1836" y="77"/>
                    <a:pt x="1825" y="29"/>
                    <a:pt x="1777" y="5"/>
                  </a:cubicBezTo>
                  <a:cubicBezTo>
                    <a:pt x="1768" y="2"/>
                    <a:pt x="1758" y="0"/>
                    <a:pt x="174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7143946" y="1763246"/>
              <a:ext cx="289968" cy="170265"/>
            </a:xfrm>
            <a:custGeom>
              <a:rect b="b" l="l" r="r" t="t"/>
              <a:pathLst>
                <a:path extrusionOk="0" h="3088" w="5259">
                  <a:moveTo>
                    <a:pt x="4934" y="1"/>
                  </a:moveTo>
                  <a:lnTo>
                    <a:pt x="1201" y="193"/>
                  </a:lnTo>
                  <a:lnTo>
                    <a:pt x="841" y="205"/>
                  </a:lnTo>
                  <a:cubicBezTo>
                    <a:pt x="564" y="229"/>
                    <a:pt x="289" y="229"/>
                    <a:pt x="36" y="241"/>
                  </a:cubicBezTo>
                  <a:cubicBezTo>
                    <a:pt x="1" y="1118"/>
                    <a:pt x="108" y="3026"/>
                    <a:pt x="1597" y="3086"/>
                  </a:cubicBezTo>
                  <a:cubicBezTo>
                    <a:pt x="1621" y="3087"/>
                    <a:pt x="1645" y="3088"/>
                    <a:pt x="1669" y="3088"/>
                  </a:cubicBezTo>
                  <a:cubicBezTo>
                    <a:pt x="3382" y="3088"/>
                    <a:pt x="4950" y="594"/>
                    <a:pt x="5258" y="85"/>
                  </a:cubicBezTo>
                  <a:cubicBezTo>
                    <a:pt x="5126" y="49"/>
                    <a:pt x="5042" y="25"/>
                    <a:pt x="4982" y="13"/>
                  </a:cubicBezTo>
                  <a:cubicBezTo>
                    <a:pt x="4946" y="1"/>
                    <a:pt x="4934" y="1"/>
                    <a:pt x="4934" y="1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7157179" y="1759993"/>
              <a:ext cx="234334" cy="163538"/>
            </a:xfrm>
            <a:custGeom>
              <a:rect b="b" l="l" r="r" t="t"/>
              <a:pathLst>
                <a:path extrusionOk="0" h="2966" w="4250">
                  <a:moveTo>
                    <a:pt x="4130" y="0"/>
                  </a:moveTo>
                  <a:cubicBezTo>
                    <a:pt x="4093" y="0"/>
                    <a:pt x="4058" y="12"/>
                    <a:pt x="4045" y="48"/>
                  </a:cubicBezTo>
                  <a:cubicBezTo>
                    <a:pt x="3517" y="996"/>
                    <a:pt x="2425" y="2725"/>
                    <a:pt x="1489" y="2761"/>
                  </a:cubicBezTo>
                  <a:cubicBezTo>
                    <a:pt x="1458" y="2763"/>
                    <a:pt x="1427" y="2765"/>
                    <a:pt x="1397" y="2765"/>
                  </a:cubicBezTo>
                  <a:cubicBezTo>
                    <a:pt x="1130" y="2765"/>
                    <a:pt x="920" y="2668"/>
                    <a:pt x="769" y="2484"/>
                  </a:cubicBezTo>
                  <a:cubicBezTo>
                    <a:pt x="204" y="1836"/>
                    <a:pt x="516" y="288"/>
                    <a:pt x="516" y="276"/>
                  </a:cubicBezTo>
                  <a:cubicBezTo>
                    <a:pt x="529" y="216"/>
                    <a:pt x="492" y="168"/>
                    <a:pt x="444" y="156"/>
                  </a:cubicBezTo>
                  <a:cubicBezTo>
                    <a:pt x="438" y="154"/>
                    <a:pt x="432" y="154"/>
                    <a:pt x="425" y="154"/>
                  </a:cubicBezTo>
                  <a:cubicBezTo>
                    <a:pt x="382" y="154"/>
                    <a:pt x="335" y="186"/>
                    <a:pt x="324" y="228"/>
                  </a:cubicBezTo>
                  <a:cubicBezTo>
                    <a:pt x="313" y="300"/>
                    <a:pt x="1" y="1897"/>
                    <a:pt x="612" y="2617"/>
                  </a:cubicBezTo>
                  <a:cubicBezTo>
                    <a:pt x="817" y="2856"/>
                    <a:pt x="1087" y="2966"/>
                    <a:pt x="1432" y="2966"/>
                  </a:cubicBezTo>
                  <a:cubicBezTo>
                    <a:pt x="1451" y="2966"/>
                    <a:pt x="1470" y="2965"/>
                    <a:pt x="1489" y="2965"/>
                  </a:cubicBezTo>
                  <a:cubicBezTo>
                    <a:pt x="1537" y="2965"/>
                    <a:pt x="1573" y="2953"/>
                    <a:pt x="1609" y="2953"/>
                  </a:cubicBezTo>
                  <a:cubicBezTo>
                    <a:pt x="2629" y="2785"/>
                    <a:pt x="3698" y="1092"/>
                    <a:pt x="4214" y="144"/>
                  </a:cubicBezTo>
                  <a:cubicBezTo>
                    <a:pt x="4250" y="84"/>
                    <a:pt x="4202" y="0"/>
                    <a:pt x="4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7147916" y="1907209"/>
              <a:ext cx="215808" cy="68756"/>
            </a:xfrm>
            <a:custGeom>
              <a:rect b="b" l="l" r="r" t="t"/>
              <a:pathLst>
                <a:path extrusionOk="0" h="1247" w="3914">
                  <a:moveTo>
                    <a:pt x="3824" y="1"/>
                  </a:moveTo>
                  <a:cubicBezTo>
                    <a:pt x="3803" y="1"/>
                    <a:pt x="3782" y="7"/>
                    <a:pt x="3770" y="19"/>
                  </a:cubicBezTo>
                  <a:cubicBezTo>
                    <a:pt x="3751" y="28"/>
                    <a:pt x="2639" y="1093"/>
                    <a:pt x="1253" y="1093"/>
                  </a:cubicBezTo>
                  <a:cubicBezTo>
                    <a:pt x="889" y="1093"/>
                    <a:pt x="507" y="1020"/>
                    <a:pt x="121" y="835"/>
                  </a:cubicBezTo>
                  <a:cubicBezTo>
                    <a:pt x="108" y="827"/>
                    <a:pt x="95" y="823"/>
                    <a:pt x="82" y="823"/>
                  </a:cubicBezTo>
                  <a:cubicBezTo>
                    <a:pt x="56" y="823"/>
                    <a:pt x="32" y="839"/>
                    <a:pt x="25" y="871"/>
                  </a:cubicBezTo>
                  <a:cubicBezTo>
                    <a:pt x="1" y="907"/>
                    <a:pt x="12" y="955"/>
                    <a:pt x="60" y="967"/>
                  </a:cubicBezTo>
                  <a:cubicBezTo>
                    <a:pt x="409" y="1147"/>
                    <a:pt x="793" y="1231"/>
                    <a:pt x="1177" y="1243"/>
                  </a:cubicBezTo>
                  <a:cubicBezTo>
                    <a:pt x="1219" y="1245"/>
                    <a:pt x="1262" y="1246"/>
                    <a:pt x="1304" y="1246"/>
                  </a:cubicBezTo>
                  <a:cubicBezTo>
                    <a:pt x="1768" y="1246"/>
                    <a:pt x="2240" y="1127"/>
                    <a:pt x="2714" y="907"/>
                  </a:cubicBezTo>
                  <a:cubicBezTo>
                    <a:pt x="3410" y="583"/>
                    <a:pt x="3853" y="151"/>
                    <a:pt x="3877" y="127"/>
                  </a:cubicBezTo>
                  <a:cubicBezTo>
                    <a:pt x="3914" y="103"/>
                    <a:pt x="3914" y="55"/>
                    <a:pt x="3877" y="19"/>
                  </a:cubicBezTo>
                  <a:cubicBezTo>
                    <a:pt x="3865" y="7"/>
                    <a:pt x="3844" y="1"/>
                    <a:pt x="3824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6979142" y="1851300"/>
              <a:ext cx="43118" cy="140380"/>
            </a:xfrm>
            <a:custGeom>
              <a:rect b="b" l="l" r="r" t="t"/>
              <a:pathLst>
                <a:path extrusionOk="0" h="2546" w="782">
                  <a:moveTo>
                    <a:pt x="685" y="1"/>
                  </a:moveTo>
                  <a:cubicBezTo>
                    <a:pt x="637" y="1"/>
                    <a:pt x="589" y="36"/>
                    <a:pt x="577" y="84"/>
                  </a:cubicBezTo>
                  <a:cubicBezTo>
                    <a:pt x="505" y="1033"/>
                    <a:pt x="264" y="1825"/>
                    <a:pt x="0" y="2521"/>
                  </a:cubicBezTo>
                  <a:cubicBezTo>
                    <a:pt x="24" y="2533"/>
                    <a:pt x="37" y="2533"/>
                    <a:pt x="61" y="2533"/>
                  </a:cubicBezTo>
                  <a:cubicBezTo>
                    <a:pt x="96" y="2533"/>
                    <a:pt x="120" y="2545"/>
                    <a:pt x="157" y="2545"/>
                  </a:cubicBezTo>
                  <a:lnTo>
                    <a:pt x="205" y="2545"/>
                  </a:lnTo>
                  <a:cubicBezTo>
                    <a:pt x="457" y="1837"/>
                    <a:pt x="685" y="1045"/>
                    <a:pt x="769" y="108"/>
                  </a:cubicBezTo>
                  <a:cubicBezTo>
                    <a:pt x="781" y="49"/>
                    <a:pt x="733" y="1"/>
                    <a:pt x="68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7169089" y="1932186"/>
              <a:ext cx="216415" cy="250710"/>
            </a:xfrm>
            <a:custGeom>
              <a:rect b="b" l="l" r="r" t="t"/>
              <a:pathLst>
                <a:path extrusionOk="0" h="4547" w="3925">
                  <a:moveTo>
                    <a:pt x="1883" y="1"/>
                  </a:moveTo>
                  <a:cubicBezTo>
                    <a:pt x="1400" y="1"/>
                    <a:pt x="610" y="369"/>
                    <a:pt x="348" y="670"/>
                  </a:cubicBezTo>
                  <a:cubicBezTo>
                    <a:pt x="49" y="1018"/>
                    <a:pt x="1" y="2506"/>
                    <a:pt x="12" y="2687"/>
                  </a:cubicBezTo>
                  <a:cubicBezTo>
                    <a:pt x="25" y="2866"/>
                    <a:pt x="145" y="3611"/>
                    <a:pt x="625" y="3863"/>
                  </a:cubicBezTo>
                  <a:cubicBezTo>
                    <a:pt x="649" y="3876"/>
                    <a:pt x="677" y="3882"/>
                    <a:pt x="705" y="3882"/>
                  </a:cubicBezTo>
                  <a:cubicBezTo>
                    <a:pt x="862" y="3882"/>
                    <a:pt x="1063" y="3712"/>
                    <a:pt x="1033" y="3611"/>
                  </a:cubicBezTo>
                  <a:lnTo>
                    <a:pt x="1033" y="3611"/>
                  </a:lnTo>
                  <a:cubicBezTo>
                    <a:pt x="1129" y="3779"/>
                    <a:pt x="1417" y="3911"/>
                    <a:pt x="1753" y="3935"/>
                  </a:cubicBezTo>
                  <a:cubicBezTo>
                    <a:pt x="1981" y="3947"/>
                    <a:pt x="2365" y="4463"/>
                    <a:pt x="2365" y="4463"/>
                  </a:cubicBezTo>
                  <a:cubicBezTo>
                    <a:pt x="2503" y="4520"/>
                    <a:pt x="2638" y="4546"/>
                    <a:pt x="2767" y="4546"/>
                  </a:cubicBezTo>
                  <a:cubicBezTo>
                    <a:pt x="3424" y="4546"/>
                    <a:pt x="3924" y="3879"/>
                    <a:pt x="3853" y="3287"/>
                  </a:cubicBezTo>
                  <a:cubicBezTo>
                    <a:pt x="3853" y="3287"/>
                    <a:pt x="3410" y="2639"/>
                    <a:pt x="3301" y="2207"/>
                  </a:cubicBezTo>
                  <a:cubicBezTo>
                    <a:pt x="3122" y="1535"/>
                    <a:pt x="2402" y="178"/>
                    <a:pt x="2125" y="46"/>
                  </a:cubicBezTo>
                  <a:cubicBezTo>
                    <a:pt x="2060" y="15"/>
                    <a:pt x="1978" y="1"/>
                    <a:pt x="1883" y="1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7169089" y="2035512"/>
              <a:ext cx="75538" cy="40361"/>
            </a:xfrm>
            <a:custGeom>
              <a:rect b="b" l="l" r="r" t="t"/>
              <a:pathLst>
                <a:path extrusionOk="0" h="732" w="1370">
                  <a:moveTo>
                    <a:pt x="1056" y="0"/>
                  </a:moveTo>
                  <a:cubicBezTo>
                    <a:pt x="1037" y="0"/>
                    <a:pt x="1017" y="3"/>
                    <a:pt x="997" y="8"/>
                  </a:cubicBezTo>
                  <a:cubicBezTo>
                    <a:pt x="613" y="93"/>
                    <a:pt x="73" y="549"/>
                    <a:pt x="49" y="573"/>
                  </a:cubicBezTo>
                  <a:cubicBezTo>
                    <a:pt x="12" y="608"/>
                    <a:pt x="1" y="656"/>
                    <a:pt x="36" y="704"/>
                  </a:cubicBezTo>
                  <a:cubicBezTo>
                    <a:pt x="55" y="723"/>
                    <a:pt x="79" y="732"/>
                    <a:pt x="103" y="732"/>
                  </a:cubicBezTo>
                  <a:cubicBezTo>
                    <a:pt x="127" y="732"/>
                    <a:pt x="151" y="723"/>
                    <a:pt x="169" y="704"/>
                  </a:cubicBezTo>
                  <a:cubicBezTo>
                    <a:pt x="169" y="704"/>
                    <a:pt x="697" y="261"/>
                    <a:pt x="1033" y="176"/>
                  </a:cubicBezTo>
                  <a:cubicBezTo>
                    <a:pt x="1036" y="176"/>
                    <a:pt x="1039" y="175"/>
                    <a:pt x="1042" y="175"/>
                  </a:cubicBezTo>
                  <a:cubicBezTo>
                    <a:pt x="1100" y="175"/>
                    <a:pt x="1166" y="275"/>
                    <a:pt x="1189" y="333"/>
                  </a:cubicBezTo>
                  <a:cubicBezTo>
                    <a:pt x="1198" y="370"/>
                    <a:pt x="1235" y="385"/>
                    <a:pt x="1269" y="385"/>
                  </a:cubicBezTo>
                  <a:cubicBezTo>
                    <a:pt x="1279" y="385"/>
                    <a:pt x="1289" y="383"/>
                    <a:pt x="1297" y="381"/>
                  </a:cubicBezTo>
                  <a:cubicBezTo>
                    <a:pt x="1309" y="381"/>
                    <a:pt x="1321" y="368"/>
                    <a:pt x="1321" y="368"/>
                  </a:cubicBezTo>
                  <a:cubicBezTo>
                    <a:pt x="1357" y="344"/>
                    <a:pt x="1369" y="296"/>
                    <a:pt x="1357" y="261"/>
                  </a:cubicBezTo>
                  <a:cubicBezTo>
                    <a:pt x="1314" y="154"/>
                    <a:pt x="1206" y="0"/>
                    <a:pt x="1056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7171074" y="1993332"/>
              <a:ext cx="86070" cy="46150"/>
            </a:xfrm>
            <a:custGeom>
              <a:rect b="b" l="l" r="r" t="t"/>
              <a:pathLst>
                <a:path extrusionOk="0" h="837" w="1561">
                  <a:moveTo>
                    <a:pt x="1235" y="0"/>
                  </a:moveTo>
                  <a:cubicBezTo>
                    <a:pt x="1220" y="0"/>
                    <a:pt x="1205" y="2"/>
                    <a:pt x="1189" y="5"/>
                  </a:cubicBezTo>
                  <a:cubicBezTo>
                    <a:pt x="805" y="89"/>
                    <a:pt x="72" y="653"/>
                    <a:pt x="48" y="677"/>
                  </a:cubicBezTo>
                  <a:cubicBezTo>
                    <a:pt x="0" y="701"/>
                    <a:pt x="0" y="762"/>
                    <a:pt x="24" y="797"/>
                  </a:cubicBezTo>
                  <a:cubicBezTo>
                    <a:pt x="46" y="825"/>
                    <a:pt x="71" y="837"/>
                    <a:pt x="98" y="837"/>
                  </a:cubicBezTo>
                  <a:cubicBezTo>
                    <a:pt x="117" y="837"/>
                    <a:pt x="137" y="831"/>
                    <a:pt x="157" y="821"/>
                  </a:cubicBezTo>
                  <a:cubicBezTo>
                    <a:pt x="157" y="810"/>
                    <a:pt x="877" y="258"/>
                    <a:pt x="1225" y="185"/>
                  </a:cubicBezTo>
                  <a:cubicBezTo>
                    <a:pt x="1228" y="185"/>
                    <a:pt x="1231" y="184"/>
                    <a:pt x="1235" y="184"/>
                  </a:cubicBezTo>
                  <a:cubicBezTo>
                    <a:pt x="1293" y="184"/>
                    <a:pt x="1359" y="284"/>
                    <a:pt x="1381" y="330"/>
                  </a:cubicBezTo>
                  <a:cubicBezTo>
                    <a:pt x="1390" y="365"/>
                    <a:pt x="1424" y="387"/>
                    <a:pt x="1456" y="387"/>
                  </a:cubicBezTo>
                  <a:cubicBezTo>
                    <a:pt x="1468" y="387"/>
                    <a:pt x="1479" y="384"/>
                    <a:pt x="1489" y="378"/>
                  </a:cubicBezTo>
                  <a:cubicBezTo>
                    <a:pt x="1501" y="378"/>
                    <a:pt x="1513" y="378"/>
                    <a:pt x="1513" y="365"/>
                  </a:cubicBezTo>
                  <a:cubicBezTo>
                    <a:pt x="1549" y="341"/>
                    <a:pt x="1561" y="306"/>
                    <a:pt x="1549" y="258"/>
                  </a:cubicBezTo>
                  <a:cubicBezTo>
                    <a:pt x="1505" y="159"/>
                    <a:pt x="1391" y="0"/>
                    <a:pt x="123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7176367" y="1959589"/>
              <a:ext cx="88716" cy="45985"/>
            </a:xfrm>
            <a:custGeom>
              <a:rect b="b" l="l" r="r" t="t"/>
              <a:pathLst>
                <a:path extrusionOk="0" h="834" w="1609">
                  <a:moveTo>
                    <a:pt x="1284" y="0"/>
                  </a:moveTo>
                  <a:cubicBezTo>
                    <a:pt x="1269" y="0"/>
                    <a:pt x="1253" y="2"/>
                    <a:pt x="1237" y="5"/>
                  </a:cubicBezTo>
                  <a:cubicBezTo>
                    <a:pt x="853" y="101"/>
                    <a:pt x="85" y="641"/>
                    <a:pt x="48" y="665"/>
                  </a:cubicBezTo>
                  <a:cubicBezTo>
                    <a:pt x="13" y="701"/>
                    <a:pt x="0" y="761"/>
                    <a:pt x="37" y="797"/>
                  </a:cubicBezTo>
                  <a:cubicBezTo>
                    <a:pt x="52" y="821"/>
                    <a:pt x="83" y="834"/>
                    <a:pt x="112" y="834"/>
                  </a:cubicBezTo>
                  <a:cubicBezTo>
                    <a:pt x="128" y="834"/>
                    <a:pt x="144" y="830"/>
                    <a:pt x="157" y="821"/>
                  </a:cubicBezTo>
                  <a:cubicBezTo>
                    <a:pt x="168" y="809"/>
                    <a:pt x="925" y="269"/>
                    <a:pt x="1273" y="185"/>
                  </a:cubicBezTo>
                  <a:cubicBezTo>
                    <a:pt x="1276" y="184"/>
                    <a:pt x="1279" y="184"/>
                    <a:pt x="1282" y="184"/>
                  </a:cubicBezTo>
                  <a:cubicBezTo>
                    <a:pt x="1340" y="184"/>
                    <a:pt x="1406" y="283"/>
                    <a:pt x="1417" y="329"/>
                  </a:cubicBezTo>
                  <a:cubicBezTo>
                    <a:pt x="1437" y="369"/>
                    <a:pt x="1473" y="392"/>
                    <a:pt x="1513" y="392"/>
                  </a:cubicBezTo>
                  <a:cubicBezTo>
                    <a:pt x="1521" y="392"/>
                    <a:pt x="1529" y="391"/>
                    <a:pt x="1537" y="389"/>
                  </a:cubicBezTo>
                  <a:cubicBezTo>
                    <a:pt x="1549" y="377"/>
                    <a:pt x="1549" y="377"/>
                    <a:pt x="1561" y="377"/>
                  </a:cubicBezTo>
                  <a:cubicBezTo>
                    <a:pt x="1597" y="353"/>
                    <a:pt x="1609" y="305"/>
                    <a:pt x="1585" y="269"/>
                  </a:cubicBezTo>
                  <a:cubicBezTo>
                    <a:pt x="1541" y="160"/>
                    <a:pt x="1438" y="0"/>
                    <a:pt x="128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7207519" y="2096328"/>
              <a:ext cx="25198" cy="37438"/>
            </a:xfrm>
            <a:custGeom>
              <a:rect b="b" l="l" r="r" t="t"/>
              <a:pathLst>
                <a:path extrusionOk="0" h="679" w="457">
                  <a:moveTo>
                    <a:pt x="362" y="0"/>
                  </a:moveTo>
                  <a:cubicBezTo>
                    <a:pt x="349" y="0"/>
                    <a:pt x="337" y="3"/>
                    <a:pt x="324" y="9"/>
                  </a:cubicBezTo>
                  <a:cubicBezTo>
                    <a:pt x="132" y="94"/>
                    <a:pt x="96" y="142"/>
                    <a:pt x="84" y="154"/>
                  </a:cubicBezTo>
                  <a:cubicBezTo>
                    <a:pt x="0" y="286"/>
                    <a:pt x="144" y="538"/>
                    <a:pt x="216" y="634"/>
                  </a:cubicBezTo>
                  <a:cubicBezTo>
                    <a:pt x="231" y="663"/>
                    <a:pt x="258" y="679"/>
                    <a:pt x="286" y="679"/>
                  </a:cubicBezTo>
                  <a:cubicBezTo>
                    <a:pt x="304" y="679"/>
                    <a:pt x="322" y="672"/>
                    <a:pt x="336" y="658"/>
                  </a:cubicBezTo>
                  <a:lnTo>
                    <a:pt x="348" y="658"/>
                  </a:lnTo>
                  <a:cubicBezTo>
                    <a:pt x="384" y="634"/>
                    <a:pt x="396" y="574"/>
                    <a:pt x="360" y="538"/>
                  </a:cubicBezTo>
                  <a:cubicBezTo>
                    <a:pt x="300" y="430"/>
                    <a:pt x="240" y="298"/>
                    <a:pt x="240" y="262"/>
                  </a:cubicBezTo>
                  <a:cubicBezTo>
                    <a:pt x="264" y="238"/>
                    <a:pt x="336" y="202"/>
                    <a:pt x="396" y="178"/>
                  </a:cubicBezTo>
                  <a:cubicBezTo>
                    <a:pt x="444" y="154"/>
                    <a:pt x="456" y="106"/>
                    <a:pt x="444" y="58"/>
                  </a:cubicBezTo>
                  <a:cubicBezTo>
                    <a:pt x="426" y="22"/>
                    <a:pt x="396" y="0"/>
                    <a:pt x="362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7263704" y="1820975"/>
              <a:ext cx="446173" cy="591625"/>
            </a:xfrm>
            <a:custGeom>
              <a:rect b="b" l="l" r="r" t="t"/>
              <a:pathLst>
                <a:path extrusionOk="0" h="10730" w="8092">
                  <a:moveTo>
                    <a:pt x="5919" y="7764"/>
                  </a:moveTo>
                  <a:lnTo>
                    <a:pt x="5931" y="7777"/>
                  </a:lnTo>
                  <a:lnTo>
                    <a:pt x="5883" y="7777"/>
                  </a:lnTo>
                  <a:cubicBezTo>
                    <a:pt x="5868" y="7773"/>
                    <a:pt x="5850" y="7769"/>
                    <a:pt x="5831" y="7765"/>
                  </a:cubicBezTo>
                  <a:lnTo>
                    <a:pt x="5831" y="7765"/>
                  </a:lnTo>
                  <a:cubicBezTo>
                    <a:pt x="5846" y="7764"/>
                    <a:pt x="5860" y="7764"/>
                    <a:pt x="5871" y="7764"/>
                  </a:cubicBezTo>
                  <a:close/>
                  <a:moveTo>
                    <a:pt x="4796" y="0"/>
                  </a:moveTo>
                  <a:cubicBezTo>
                    <a:pt x="4630" y="0"/>
                    <a:pt x="4463" y="26"/>
                    <a:pt x="4298" y="82"/>
                  </a:cubicBezTo>
                  <a:cubicBezTo>
                    <a:pt x="3470" y="370"/>
                    <a:pt x="3026" y="1258"/>
                    <a:pt x="3302" y="2087"/>
                  </a:cubicBezTo>
                  <a:lnTo>
                    <a:pt x="3314" y="2111"/>
                  </a:lnTo>
                  <a:lnTo>
                    <a:pt x="3590" y="2939"/>
                  </a:lnTo>
                  <a:lnTo>
                    <a:pt x="3878" y="3779"/>
                  </a:lnTo>
                  <a:cubicBezTo>
                    <a:pt x="4058" y="4344"/>
                    <a:pt x="4239" y="4907"/>
                    <a:pt x="4407" y="5460"/>
                  </a:cubicBezTo>
                  <a:cubicBezTo>
                    <a:pt x="4490" y="5736"/>
                    <a:pt x="4562" y="6012"/>
                    <a:pt x="4634" y="6288"/>
                  </a:cubicBezTo>
                  <a:cubicBezTo>
                    <a:pt x="4706" y="6564"/>
                    <a:pt x="4778" y="6828"/>
                    <a:pt x="4839" y="7092"/>
                  </a:cubicBezTo>
                  <a:cubicBezTo>
                    <a:pt x="4853" y="7155"/>
                    <a:pt x="4866" y="7217"/>
                    <a:pt x="4878" y="7278"/>
                  </a:cubicBezTo>
                  <a:lnTo>
                    <a:pt x="4878" y="7278"/>
                  </a:lnTo>
                  <a:lnTo>
                    <a:pt x="4743" y="7188"/>
                  </a:lnTo>
                  <a:cubicBezTo>
                    <a:pt x="4634" y="7116"/>
                    <a:pt x="4514" y="7033"/>
                    <a:pt x="4407" y="6948"/>
                  </a:cubicBezTo>
                  <a:cubicBezTo>
                    <a:pt x="3962" y="6624"/>
                    <a:pt x="3506" y="6252"/>
                    <a:pt x="3062" y="5868"/>
                  </a:cubicBezTo>
                  <a:cubicBezTo>
                    <a:pt x="2834" y="5676"/>
                    <a:pt x="2618" y="5484"/>
                    <a:pt x="2390" y="5292"/>
                  </a:cubicBezTo>
                  <a:cubicBezTo>
                    <a:pt x="2282" y="5196"/>
                    <a:pt x="2161" y="5100"/>
                    <a:pt x="2054" y="4992"/>
                  </a:cubicBezTo>
                  <a:lnTo>
                    <a:pt x="1886" y="4848"/>
                  </a:lnTo>
                  <a:lnTo>
                    <a:pt x="1801" y="4776"/>
                  </a:lnTo>
                  <a:lnTo>
                    <a:pt x="1729" y="4704"/>
                  </a:lnTo>
                  <a:lnTo>
                    <a:pt x="1670" y="4656"/>
                  </a:lnTo>
                  <a:cubicBezTo>
                    <a:pt x="1500" y="4520"/>
                    <a:pt x="1288" y="4446"/>
                    <a:pt x="1073" y="4446"/>
                  </a:cubicBezTo>
                  <a:cubicBezTo>
                    <a:pt x="908" y="4446"/>
                    <a:pt x="741" y="4490"/>
                    <a:pt x="590" y="4584"/>
                  </a:cubicBezTo>
                  <a:cubicBezTo>
                    <a:pt x="145" y="4859"/>
                    <a:pt x="1" y="5436"/>
                    <a:pt x="277" y="5880"/>
                  </a:cubicBezTo>
                  <a:lnTo>
                    <a:pt x="337" y="5988"/>
                  </a:lnTo>
                  <a:lnTo>
                    <a:pt x="409" y="6084"/>
                  </a:lnTo>
                  <a:cubicBezTo>
                    <a:pt x="445" y="6156"/>
                    <a:pt x="493" y="6228"/>
                    <a:pt x="541" y="6288"/>
                  </a:cubicBezTo>
                  <a:cubicBezTo>
                    <a:pt x="625" y="6420"/>
                    <a:pt x="710" y="6564"/>
                    <a:pt x="806" y="6696"/>
                  </a:cubicBezTo>
                  <a:cubicBezTo>
                    <a:pt x="985" y="6948"/>
                    <a:pt x="1177" y="7212"/>
                    <a:pt x="1382" y="7465"/>
                  </a:cubicBezTo>
                  <a:cubicBezTo>
                    <a:pt x="1777" y="7980"/>
                    <a:pt x="2198" y="8473"/>
                    <a:pt x="2678" y="8953"/>
                  </a:cubicBezTo>
                  <a:cubicBezTo>
                    <a:pt x="2918" y="9181"/>
                    <a:pt x="3170" y="9421"/>
                    <a:pt x="3446" y="9649"/>
                  </a:cubicBezTo>
                  <a:cubicBezTo>
                    <a:pt x="3722" y="9877"/>
                    <a:pt x="4034" y="10093"/>
                    <a:pt x="4407" y="10298"/>
                  </a:cubicBezTo>
                  <a:cubicBezTo>
                    <a:pt x="4599" y="10394"/>
                    <a:pt x="4802" y="10501"/>
                    <a:pt x="5042" y="10573"/>
                  </a:cubicBezTo>
                  <a:cubicBezTo>
                    <a:pt x="5175" y="10621"/>
                    <a:pt x="5306" y="10658"/>
                    <a:pt x="5463" y="10682"/>
                  </a:cubicBezTo>
                  <a:cubicBezTo>
                    <a:pt x="5498" y="10693"/>
                    <a:pt x="5535" y="10693"/>
                    <a:pt x="5570" y="10706"/>
                  </a:cubicBezTo>
                  <a:lnTo>
                    <a:pt x="5690" y="10717"/>
                  </a:lnTo>
                  <a:cubicBezTo>
                    <a:pt x="5727" y="10717"/>
                    <a:pt x="5775" y="10717"/>
                    <a:pt x="5823" y="10730"/>
                  </a:cubicBezTo>
                  <a:lnTo>
                    <a:pt x="5967" y="10730"/>
                  </a:lnTo>
                  <a:cubicBezTo>
                    <a:pt x="6087" y="10730"/>
                    <a:pt x="6219" y="10717"/>
                    <a:pt x="6363" y="10682"/>
                  </a:cubicBezTo>
                  <a:cubicBezTo>
                    <a:pt x="6495" y="10658"/>
                    <a:pt x="6651" y="10610"/>
                    <a:pt x="6783" y="10549"/>
                  </a:cubicBezTo>
                  <a:cubicBezTo>
                    <a:pt x="6927" y="10477"/>
                    <a:pt x="7071" y="10394"/>
                    <a:pt x="7191" y="10298"/>
                  </a:cubicBezTo>
                  <a:cubicBezTo>
                    <a:pt x="7311" y="10201"/>
                    <a:pt x="7407" y="10093"/>
                    <a:pt x="7491" y="9997"/>
                  </a:cubicBezTo>
                  <a:cubicBezTo>
                    <a:pt x="7576" y="9889"/>
                    <a:pt x="7648" y="9781"/>
                    <a:pt x="7707" y="9685"/>
                  </a:cubicBezTo>
                  <a:cubicBezTo>
                    <a:pt x="7755" y="9589"/>
                    <a:pt x="7803" y="9493"/>
                    <a:pt x="7840" y="9409"/>
                  </a:cubicBezTo>
                  <a:cubicBezTo>
                    <a:pt x="7912" y="9229"/>
                    <a:pt x="7960" y="9073"/>
                    <a:pt x="7995" y="8929"/>
                  </a:cubicBezTo>
                  <a:cubicBezTo>
                    <a:pt x="8056" y="8653"/>
                    <a:pt x="8067" y="8412"/>
                    <a:pt x="8080" y="8196"/>
                  </a:cubicBezTo>
                  <a:cubicBezTo>
                    <a:pt x="8091" y="7980"/>
                    <a:pt x="8091" y="7777"/>
                    <a:pt x="8080" y="7585"/>
                  </a:cubicBezTo>
                  <a:cubicBezTo>
                    <a:pt x="8056" y="7201"/>
                    <a:pt x="8008" y="6852"/>
                    <a:pt x="7960" y="6516"/>
                  </a:cubicBezTo>
                  <a:cubicBezTo>
                    <a:pt x="7840" y="5832"/>
                    <a:pt x="7696" y="5196"/>
                    <a:pt x="7515" y="4571"/>
                  </a:cubicBezTo>
                  <a:cubicBezTo>
                    <a:pt x="7347" y="3947"/>
                    <a:pt x="7155" y="3335"/>
                    <a:pt x="6951" y="2735"/>
                  </a:cubicBezTo>
                  <a:cubicBezTo>
                    <a:pt x="6891" y="2591"/>
                    <a:pt x="6843" y="2435"/>
                    <a:pt x="6783" y="2291"/>
                  </a:cubicBezTo>
                  <a:cubicBezTo>
                    <a:pt x="6735" y="2135"/>
                    <a:pt x="6675" y="1991"/>
                    <a:pt x="6615" y="1847"/>
                  </a:cubicBezTo>
                  <a:cubicBezTo>
                    <a:pt x="6567" y="1691"/>
                    <a:pt x="6507" y="1546"/>
                    <a:pt x="6447" y="1402"/>
                  </a:cubicBezTo>
                  <a:lnTo>
                    <a:pt x="6351" y="1175"/>
                  </a:lnTo>
                  <a:lnTo>
                    <a:pt x="6303" y="1066"/>
                  </a:lnTo>
                  <a:lnTo>
                    <a:pt x="6255" y="946"/>
                  </a:lnTo>
                  <a:cubicBezTo>
                    <a:pt x="5999" y="369"/>
                    <a:pt x="5414" y="0"/>
                    <a:pt x="4796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7428563" y="1809065"/>
              <a:ext cx="255507" cy="283186"/>
            </a:xfrm>
            <a:custGeom>
              <a:rect b="b" l="l" r="r" t="t"/>
              <a:pathLst>
                <a:path extrusionOk="0" h="5136" w="4634">
                  <a:moveTo>
                    <a:pt x="1769" y="1"/>
                  </a:moveTo>
                  <a:cubicBezTo>
                    <a:pt x="1221" y="1"/>
                    <a:pt x="632" y="264"/>
                    <a:pt x="288" y="874"/>
                  </a:cubicBezTo>
                  <a:cubicBezTo>
                    <a:pt x="48" y="1295"/>
                    <a:pt x="0" y="1811"/>
                    <a:pt x="132" y="2279"/>
                  </a:cubicBezTo>
                  <a:lnTo>
                    <a:pt x="900" y="5136"/>
                  </a:lnTo>
                  <a:cubicBezTo>
                    <a:pt x="900" y="5136"/>
                    <a:pt x="4213" y="4728"/>
                    <a:pt x="4634" y="4104"/>
                  </a:cubicBezTo>
                  <a:cubicBezTo>
                    <a:pt x="4634" y="4104"/>
                    <a:pt x="3409" y="743"/>
                    <a:pt x="2569" y="215"/>
                  </a:cubicBezTo>
                  <a:cubicBezTo>
                    <a:pt x="2343" y="76"/>
                    <a:pt x="2062" y="1"/>
                    <a:pt x="1769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7425200" y="1951925"/>
              <a:ext cx="55634" cy="140325"/>
            </a:xfrm>
            <a:custGeom>
              <a:rect b="b" l="l" r="r" t="t"/>
              <a:pathLst>
                <a:path extrusionOk="0" h="2545" w="1009">
                  <a:moveTo>
                    <a:pt x="49" y="0"/>
                  </a:moveTo>
                  <a:cubicBezTo>
                    <a:pt x="13" y="12"/>
                    <a:pt x="1" y="48"/>
                    <a:pt x="13" y="84"/>
                  </a:cubicBezTo>
                  <a:cubicBezTo>
                    <a:pt x="241" y="840"/>
                    <a:pt x="877" y="2484"/>
                    <a:pt x="889" y="2508"/>
                  </a:cubicBezTo>
                  <a:cubicBezTo>
                    <a:pt x="901" y="2532"/>
                    <a:pt x="925" y="2545"/>
                    <a:pt x="949" y="2545"/>
                  </a:cubicBezTo>
                  <a:lnTo>
                    <a:pt x="961" y="2545"/>
                  </a:lnTo>
                  <a:cubicBezTo>
                    <a:pt x="997" y="2532"/>
                    <a:pt x="1009" y="2497"/>
                    <a:pt x="997" y="2460"/>
                  </a:cubicBezTo>
                  <a:cubicBezTo>
                    <a:pt x="997" y="2449"/>
                    <a:pt x="349" y="804"/>
                    <a:pt x="121" y="48"/>
                  </a:cubicBezTo>
                  <a:cubicBezTo>
                    <a:pt x="121" y="12"/>
                    <a:pt x="85" y="0"/>
                    <a:pt x="4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7412684" y="1974696"/>
              <a:ext cx="31814" cy="23599"/>
            </a:xfrm>
            <a:custGeom>
              <a:rect b="b" l="l" r="r" t="t"/>
              <a:pathLst>
                <a:path extrusionOk="0" h="428" w="577">
                  <a:moveTo>
                    <a:pt x="66" y="0"/>
                  </a:moveTo>
                  <a:cubicBezTo>
                    <a:pt x="47" y="0"/>
                    <a:pt x="27" y="8"/>
                    <a:pt x="12" y="31"/>
                  </a:cubicBezTo>
                  <a:cubicBezTo>
                    <a:pt x="0" y="55"/>
                    <a:pt x="0" y="91"/>
                    <a:pt x="36" y="115"/>
                  </a:cubicBezTo>
                  <a:lnTo>
                    <a:pt x="480" y="415"/>
                  </a:lnTo>
                  <a:cubicBezTo>
                    <a:pt x="492" y="427"/>
                    <a:pt x="504" y="427"/>
                    <a:pt x="516" y="427"/>
                  </a:cubicBezTo>
                  <a:cubicBezTo>
                    <a:pt x="528" y="427"/>
                    <a:pt x="552" y="415"/>
                    <a:pt x="564" y="403"/>
                  </a:cubicBezTo>
                  <a:cubicBezTo>
                    <a:pt x="576" y="379"/>
                    <a:pt x="576" y="343"/>
                    <a:pt x="540" y="319"/>
                  </a:cubicBezTo>
                  <a:lnTo>
                    <a:pt x="96" y="7"/>
                  </a:lnTo>
                  <a:cubicBezTo>
                    <a:pt x="87" y="3"/>
                    <a:pt x="77" y="0"/>
                    <a:pt x="66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7531779" y="2214376"/>
              <a:ext cx="59659" cy="40691"/>
            </a:xfrm>
            <a:custGeom>
              <a:rect b="b" l="l" r="r" t="t"/>
              <a:pathLst>
                <a:path extrusionOk="0" h="738" w="1082">
                  <a:moveTo>
                    <a:pt x="65" y="1"/>
                  </a:moveTo>
                  <a:cubicBezTo>
                    <a:pt x="44" y="1"/>
                    <a:pt x="22" y="14"/>
                    <a:pt x="12" y="42"/>
                  </a:cubicBezTo>
                  <a:cubicBezTo>
                    <a:pt x="1" y="66"/>
                    <a:pt x="12" y="101"/>
                    <a:pt x="49" y="114"/>
                  </a:cubicBezTo>
                  <a:cubicBezTo>
                    <a:pt x="49" y="114"/>
                    <a:pt x="697" y="354"/>
                    <a:pt x="961" y="714"/>
                  </a:cubicBezTo>
                  <a:cubicBezTo>
                    <a:pt x="973" y="725"/>
                    <a:pt x="997" y="738"/>
                    <a:pt x="1009" y="738"/>
                  </a:cubicBezTo>
                  <a:cubicBezTo>
                    <a:pt x="1033" y="738"/>
                    <a:pt x="1045" y="738"/>
                    <a:pt x="1045" y="725"/>
                  </a:cubicBezTo>
                  <a:cubicBezTo>
                    <a:pt x="1081" y="701"/>
                    <a:pt x="1081" y="666"/>
                    <a:pt x="1069" y="642"/>
                  </a:cubicBezTo>
                  <a:cubicBezTo>
                    <a:pt x="780" y="245"/>
                    <a:pt x="121" y="5"/>
                    <a:pt x="84" y="5"/>
                  </a:cubicBezTo>
                  <a:cubicBezTo>
                    <a:pt x="78" y="2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7551629" y="2218401"/>
              <a:ext cx="45102" cy="11524"/>
            </a:xfrm>
            <a:custGeom>
              <a:rect b="b" l="l" r="r" t="t"/>
              <a:pathLst>
                <a:path extrusionOk="0" h="209" w="818">
                  <a:moveTo>
                    <a:pt x="465" y="0"/>
                  </a:moveTo>
                  <a:cubicBezTo>
                    <a:pt x="351" y="0"/>
                    <a:pt x="210" y="24"/>
                    <a:pt x="49" y="100"/>
                  </a:cubicBezTo>
                  <a:cubicBezTo>
                    <a:pt x="25" y="113"/>
                    <a:pt x="1" y="148"/>
                    <a:pt x="25" y="172"/>
                  </a:cubicBezTo>
                  <a:cubicBezTo>
                    <a:pt x="36" y="196"/>
                    <a:pt x="49" y="209"/>
                    <a:pt x="73" y="209"/>
                  </a:cubicBezTo>
                  <a:lnTo>
                    <a:pt x="97" y="209"/>
                  </a:lnTo>
                  <a:cubicBezTo>
                    <a:pt x="240" y="139"/>
                    <a:pt x="364" y="118"/>
                    <a:pt x="462" y="118"/>
                  </a:cubicBezTo>
                  <a:cubicBezTo>
                    <a:pt x="620" y="118"/>
                    <a:pt x="713" y="172"/>
                    <a:pt x="721" y="172"/>
                  </a:cubicBezTo>
                  <a:cubicBezTo>
                    <a:pt x="730" y="181"/>
                    <a:pt x="740" y="185"/>
                    <a:pt x="750" y="185"/>
                  </a:cubicBezTo>
                  <a:cubicBezTo>
                    <a:pt x="769" y="185"/>
                    <a:pt x="789" y="172"/>
                    <a:pt x="805" y="148"/>
                  </a:cubicBezTo>
                  <a:cubicBezTo>
                    <a:pt x="817" y="124"/>
                    <a:pt x="805" y="89"/>
                    <a:pt x="781" y="76"/>
                  </a:cubicBezTo>
                  <a:cubicBezTo>
                    <a:pt x="773" y="69"/>
                    <a:pt x="657" y="0"/>
                    <a:pt x="46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7048669" y="1304232"/>
              <a:ext cx="443471" cy="467070"/>
            </a:xfrm>
            <a:custGeom>
              <a:rect b="b" l="l" r="r" t="t"/>
              <a:pathLst>
                <a:path extrusionOk="0" h="8471" w="8043">
                  <a:moveTo>
                    <a:pt x="3825" y="0"/>
                  </a:moveTo>
                  <a:cubicBezTo>
                    <a:pt x="2580" y="0"/>
                    <a:pt x="1326" y="466"/>
                    <a:pt x="660" y="1508"/>
                  </a:cubicBezTo>
                  <a:cubicBezTo>
                    <a:pt x="372" y="1940"/>
                    <a:pt x="12" y="2804"/>
                    <a:pt x="204" y="3777"/>
                  </a:cubicBezTo>
                  <a:cubicBezTo>
                    <a:pt x="636" y="5949"/>
                    <a:pt x="552" y="6250"/>
                    <a:pt x="0" y="8470"/>
                  </a:cubicBezTo>
                  <a:cubicBezTo>
                    <a:pt x="0" y="8470"/>
                    <a:pt x="49" y="8470"/>
                    <a:pt x="138" y="8470"/>
                  </a:cubicBezTo>
                  <a:cubicBezTo>
                    <a:pt x="1064" y="8470"/>
                    <a:pt x="6400" y="8400"/>
                    <a:pt x="8043" y="6802"/>
                  </a:cubicBezTo>
                  <a:cubicBezTo>
                    <a:pt x="8043" y="6802"/>
                    <a:pt x="7226" y="4521"/>
                    <a:pt x="6794" y="2601"/>
                  </a:cubicBezTo>
                  <a:cubicBezTo>
                    <a:pt x="6410" y="932"/>
                    <a:pt x="5426" y="115"/>
                    <a:pt x="4261" y="19"/>
                  </a:cubicBezTo>
                  <a:cubicBezTo>
                    <a:pt x="4116" y="7"/>
                    <a:pt x="3971" y="0"/>
                    <a:pt x="382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7186953" y="1614983"/>
              <a:ext cx="176109" cy="232901"/>
            </a:xfrm>
            <a:custGeom>
              <a:rect b="b" l="l" r="r" t="t"/>
              <a:pathLst>
                <a:path extrusionOk="0" h="4224" w="3194">
                  <a:moveTo>
                    <a:pt x="2894" y="1"/>
                  </a:moveTo>
                  <a:lnTo>
                    <a:pt x="0" y="1177"/>
                  </a:lnTo>
                  <a:cubicBezTo>
                    <a:pt x="13" y="1262"/>
                    <a:pt x="13" y="1345"/>
                    <a:pt x="24" y="1430"/>
                  </a:cubicBezTo>
                  <a:cubicBezTo>
                    <a:pt x="72" y="1825"/>
                    <a:pt x="133" y="2234"/>
                    <a:pt x="133" y="2666"/>
                  </a:cubicBezTo>
                  <a:cubicBezTo>
                    <a:pt x="144" y="2870"/>
                    <a:pt x="120" y="3302"/>
                    <a:pt x="109" y="3518"/>
                  </a:cubicBezTo>
                  <a:cubicBezTo>
                    <a:pt x="417" y="4033"/>
                    <a:pt x="804" y="4224"/>
                    <a:pt x="1200" y="4224"/>
                  </a:cubicBezTo>
                  <a:cubicBezTo>
                    <a:pt x="2161" y="4224"/>
                    <a:pt x="3168" y="3095"/>
                    <a:pt x="3193" y="2738"/>
                  </a:cubicBezTo>
                  <a:cubicBezTo>
                    <a:pt x="2750" y="1537"/>
                    <a:pt x="2894" y="1"/>
                    <a:pt x="2894" y="1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7242255" y="1232995"/>
              <a:ext cx="208144" cy="158410"/>
            </a:xfrm>
            <a:custGeom>
              <a:rect b="b" l="l" r="r" t="t"/>
              <a:pathLst>
                <a:path extrusionOk="0" h="2873" w="3775">
                  <a:moveTo>
                    <a:pt x="1551" y="0"/>
                  </a:moveTo>
                  <a:cubicBezTo>
                    <a:pt x="0" y="0"/>
                    <a:pt x="42" y="1852"/>
                    <a:pt x="42" y="1852"/>
                  </a:cubicBezTo>
                  <a:cubicBezTo>
                    <a:pt x="42" y="1852"/>
                    <a:pt x="378" y="2836"/>
                    <a:pt x="1734" y="2872"/>
                  </a:cubicBezTo>
                  <a:cubicBezTo>
                    <a:pt x="1744" y="2872"/>
                    <a:pt x="1753" y="2872"/>
                    <a:pt x="1763" y="2872"/>
                  </a:cubicBezTo>
                  <a:cubicBezTo>
                    <a:pt x="3101" y="2872"/>
                    <a:pt x="3774" y="314"/>
                    <a:pt x="1891" y="27"/>
                  </a:cubicBezTo>
                  <a:cubicBezTo>
                    <a:pt x="1770" y="9"/>
                    <a:pt x="1657" y="0"/>
                    <a:pt x="1551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7068684" y="1530018"/>
              <a:ext cx="77964" cy="114410"/>
            </a:xfrm>
            <a:custGeom>
              <a:rect b="b" l="l" r="r" t="t"/>
              <a:pathLst>
                <a:path extrusionOk="0" h="2075" w="1414">
                  <a:moveTo>
                    <a:pt x="756" y="0"/>
                  </a:moveTo>
                  <a:cubicBezTo>
                    <a:pt x="699" y="0"/>
                    <a:pt x="638" y="9"/>
                    <a:pt x="573" y="30"/>
                  </a:cubicBezTo>
                  <a:cubicBezTo>
                    <a:pt x="1" y="216"/>
                    <a:pt x="31" y="2074"/>
                    <a:pt x="1062" y="2074"/>
                  </a:cubicBezTo>
                  <a:cubicBezTo>
                    <a:pt x="1090" y="2074"/>
                    <a:pt x="1120" y="2073"/>
                    <a:pt x="1150" y="2070"/>
                  </a:cubicBezTo>
                  <a:lnTo>
                    <a:pt x="1414" y="558"/>
                  </a:lnTo>
                  <a:cubicBezTo>
                    <a:pt x="1414" y="558"/>
                    <a:pt x="1206" y="0"/>
                    <a:pt x="756" y="0"/>
                  </a:cubicBezTo>
                  <a:close/>
                </a:path>
              </a:pathLst>
            </a:custGeom>
            <a:solidFill>
              <a:srgbClr val="CF70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7070449" y="1614156"/>
              <a:ext cx="113252" cy="107684"/>
            </a:xfrm>
            <a:custGeom>
              <a:rect b="b" l="l" r="r" t="t"/>
              <a:pathLst>
                <a:path extrusionOk="0" h="1953" w="2054">
                  <a:moveTo>
                    <a:pt x="1021" y="144"/>
                  </a:moveTo>
                  <a:cubicBezTo>
                    <a:pt x="1049" y="144"/>
                    <a:pt x="1077" y="145"/>
                    <a:pt x="1105" y="148"/>
                  </a:cubicBezTo>
                  <a:cubicBezTo>
                    <a:pt x="1561" y="184"/>
                    <a:pt x="1897" y="592"/>
                    <a:pt x="1849" y="1048"/>
                  </a:cubicBezTo>
                  <a:cubicBezTo>
                    <a:pt x="1816" y="1476"/>
                    <a:pt x="1455" y="1809"/>
                    <a:pt x="1034" y="1809"/>
                  </a:cubicBezTo>
                  <a:cubicBezTo>
                    <a:pt x="1006" y="1809"/>
                    <a:pt x="978" y="1808"/>
                    <a:pt x="950" y="1805"/>
                  </a:cubicBezTo>
                  <a:cubicBezTo>
                    <a:pt x="493" y="1757"/>
                    <a:pt x="157" y="1360"/>
                    <a:pt x="193" y="904"/>
                  </a:cubicBezTo>
                  <a:cubicBezTo>
                    <a:pt x="238" y="476"/>
                    <a:pt x="600" y="144"/>
                    <a:pt x="1021" y="144"/>
                  </a:cubicBezTo>
                  <a:close/>
                  <a:moveTo>
                    <a:pt x="1029" y="0"/>
                  </a:moveTo>
                  <a:cubicBezTo>
                    <a:pt x="525" y="0"/>
                    <a:pt x="94" y="381"/>
                    <a:pt x="49" y="880"/>
                  </a:cubicBezTo>
                  <a:cubicBezTo>
                    <a:pt x="1" y="1421"/>
                    <a:pt x="397" y="1901"/>
                    <a:pt x="937" y="1949"/>
                  </a:cubicBezTo>
                  <a:cubicBezTo>
                    <a:pt x="967" y="1952"/>
                    <a:pt x="996" y="1953"/>
                    <a:pt x="1026" y="1953"/>
                  </a:cubicBezTo>
                  <a:cubicBezTo>
                    <a:pt x="1528" y="1953"/>
                    <a:pt x="1949" y="1571"/>
                    <a:pt x="2006" y="1061"/>
                  </a:cubicBezTo>
                  <a:cubicBezTo>
                    <a:pt x="2054" y="533"/>
                    <a:pt x="1657" y="52"/>
                    <a:pt x="1118" y="4"/>
                  </a:cubicBezTo>
                  <a:cubicBezTo>
                    <a:pt x="1088" y="2"/>
                    <a:pt x="1058" y="0"/>
                    <a:pt x="1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1"/>
            <p:cNvSpPr/>
            <p:nvPr/>
          </p:nvSpPr>
          <p:spPr>
            <a:xfrm>
              <a:off x="7090298" y="1364166"/>
              <a:ext cx="270780" cy="344775"/>
            </a:xfrm>
            <a:custGeom>
              <a:rect b="b" l="l" r="r" t="t"/>
              <a:pathLst>
                <a:path extrusionOk="0" h="6253" w="4911">
                  <a:moveTo>
                    <a:pt x="2715" y="0"/>
                  </a:moveTo>
                  <a:cubicBezTo>
                    <a:pt x="2086" y="0"/>
                    <a:pt x="1438" y="228"/>
                    <a:pt x="937" y="589"/>
                  </a:cubicBezTo>
                  <a:cubicBezTo>
                    <a:pt x="1" y="1261"/>
                    <a:pt x="85" y="2437"/>
                    <a:pt x="133" y="3482"/>
                  </a:cubicBezTo>
                  <a:cubicBezTo>
                    <a:pt x="145" y="3542"/>
                    <a:pt x="145" y="3614"/>
                    <a:pt x="157" y="3686"/>
                  </a:cubicBezTo>
                  <a:cubicBezTo>
                    <a:pt x="157" y="3746"/>
                    <a:pt x="169" y="3806"/>
                    <a:pt x="181" y="3866"/>
                  </a:cubicBezTo>
                  <a:cubicBezTo>
                    <a:pt x="181" y="3890"/>
                    <a:pt x="193" y="3914"/>
                    <a:pt x="193" y="3938"/>
                  </a:cubicBezTo>
                  <a:cubicBezTo>
                    <a:pt x="217" y="4034"/>
                    <a:pt x="229" y="4142"/>
                    <a:pt x="265" y="4250"/>
                  </a:cubicBezTo>
                  <a:lnTo>
                    <a:pt x="302" y="4430"/>
                  </a:lnTo>
                  <a:cubicBezTo>
                    <a:pt x="302" y="4442"/>
                    <a:pt x="302" y="4442"/>
                    <a:pt x="313" y="4454"/>
                  </a:cubicBezTo>
                  <a:cubicBezTo>
                    <a:pt x="577" y="5486"/>
                    <a:pt x="1046" y="5955"/>
                    <a:pt x="1550" y="6171"/>
                  </a:cubicBezTo>
                  <a:cubicBezTo>
                    <a:pt x="1679" y="6227"/>
                    <a:pt x="1834" y="6253"/>
                    <a:pt x="2006" y="6253"/>
                  </a:cubicBezTo>
                  <a:cubicBezTo>
                    <a:pt x="2969" y="6253"/>
                    <a:pt x="4450" y="5453"/>
                    <a:pt x="4695" y="4790"/>
                  </a:cubicBezTo>
                  <a:cubicBezTo>
                    <a:pt x="4898" y="4214"/>
                    <a:pt x="4911" y="4442"/>
                    <a:pt x="4898" y="2930"/>
                  </a:cubicBezTo>
                  <a:cubicBezTo>
                    <a:pt x="4898" y="1418"/>
                    <a:pt x="4239" y="613"/>
                    <a:pt x="4239" y="613"/>
                  </a:cubicBezTo>
                  <a:cubicBezTo>
                    <a:pt x="3825" y="182"/>
                    <a:pt x="3277" y="0"/>
                    <a:pt x="2715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7217389" y="1513035"/>
              <a:ext cx="17258" cy="25308"/>
            </a:xfrm>
            <a:custGeom>
              <a:rect b="b" l="l" r="r" t="t"/>
              <a:pathLst>
                <a:path extrusionOk="0" h="459" w="313">
                  <a:moveTo>
                    <a:pt x="147" y="0"/>
                  </a:moveTo>
                  <a:cubicBezTo>
                    <a:pt x="142" y="0"/>
                    <a:pt x="138" y="1"/>
                    <a:pt x="133" y="1"/>
                  </a:cubicBezTo>
                  <a:cubicBezTo>
                    <a:pt x="49" y="1"/>
                    <a:pt x="1" y="121"/>
                    <a:pt x="13" y="241"/>
                  </a:cubicBezTo>
                  <a:cubicBezTo>
                    <a:pt x="24" y="366"/>
                    <a:pt x="88" y="459"/>
                    <a:pt x="166" y="459"/>
                  </a:cubicBezTo>
                  <a:cubicBezTo>
                    <a:pt x="171" y="459"/>
                    <a:pt x="176" y="458"/>
                    <a:pt x="181" y="458"/>
                  </a:cubicBezTo>
                  <a:cubicBezTo>
                    <a:pt x="253" y="458"/>
                    <a:pt x="313" y="338"/>
                    <a:pt x="301" y="217"/>
                  </a:cubicBezTo>
                  <a:cubicBezTo>
                    <a:pt x="289" y="93"/>
                    <a:pt x="224" y="0"/>
                    <a:pt x="147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7137330" y="1522960"/>
              <a:ext cx="17258" cy="25915"/>
            </a:xfrm>
            <a:custGeom>
              <a:rect b="b" l="l" r="r" t="t"/>
              <a:pathLst>
                <a:path extrusionOk="0" h="470" w="313">
                  <a:moveTo>
                    <a:pt x="147" y="1"/>
                  </a:moveTo>
                  <a:cubicBezTo>
                    <a:pt x="142" y="1"/>
                    <a:pt x="137" y="1"/>
                    <a:pt x="132" y="2"/>
                  </a:cubicBezTo>
                  <a:cubicBezTo>
                    <a:pt x="49" y="13"/>
                    <a:pt x="1" y="122"/>
                    <a:pt x="12" y="242"/>
                  </a:cubicBezTo>
                  <a:cubicBezTo>
                    <a:pt x="25" y="374"/>
                    <a:pt x="97" y="470"/>
                    <a:pt x="180" y="470"/>
                  </a:cubicBezTo>
                  <a:cubicBezTo>
                    <a:pt x="252" y="458"/>
                    <a:pt x="313" y="350"/>
                    <a:pt x="300" y="218"/>
                  </a:cubicBezTo>
                  <a:cubicBezTo>
                    <a:pt x="289" y="93"/>
                    <a:pt x="225" y="1"/>
                    <a:pt x="14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7105571" y="1476590"/>
              <a:ext cx="50782" cy="33579"/>
            </a:xfrm>
            <a:custGeom>
              <a:rect b="b" l="l" r="r" t="t"/>
              <a:pathLst>
                <a:path extrusionOk="0" h="609" w="921">
                  <a:moveTo>
                    <a:pt x="242" y="1"/>
                  </a:moveTo>
                  <a:cubicBezTo>
                    <a:pt x="32" y="1"/>
                    <a:pt x="1" y="211"/>
                    <a:pt x="241" y="302"/>
                  </a:cubicBezTo>
                  <a:cubicBezTo>
                    <a:pt x="420" y="363"/>
                    <a:pt x="516" y="411"/>
                    <a:pt x="660" y="555"/>
                  </a:cubicBezTo>
                  <a:cubicBezTo>
                    <a:pt x="696" y="594"/>
                    <a:pt x="732" y="609"/>
                    <a:pt x="765" y="609"/>
                  </a:cubicBezTo>
                  <a:cubicBezTo>
                    <a:pt x="855" y="609"/>
                    <a:pt x="921" y="496"/>
                    <a:pt x="876" y="435"/>
                  </a:cubicBezTo>
                  <a:cubicBezTo>
                    <a:pt x="876" y="435"/>
                    <a:pt x="697" y="51"/>
                    <a:pt x="276" y="3"/>
                  </a:cubicBezTo>
                  <a:cubicBezTo>
                    <a:pt x="264" y="2"/>
                    <a:pt x="253" y="1"/>
                    <a:pt x="242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7198863" y="1466886"/>
              <a:ext cx="46150" cy="38431"/>
            </a:xfrm>
            <a:custGeom>
              <a:rect b="b" l="l" r="r" t="t"/>
              <a:pathLst>
                <a:path extrusionOk="0" h="697" w="837">
                  <a:moveTo>
                    <a:pt x="628" y="0"/>
                  </a:moveTo>
                  <a:cubicBezTo>
                    <a:pt x="605" y="0"/>
                    <a:pt x="580" y="3"/>
                    <a:pt x="553" y="11"/>
                  </a:cubicBezTo>
                  <a:cubicBezTo>
                    <a:pt x="133" y="131"/>
                    <a:pt x="25" y="539"/>
                    <a:pt x="25" y="539"/>
                  </a:cubicBezTo>
                  <a:cubicBezTo>
                    <a:pt x="0" y="604"/>
                    <a:pt x="70" y="697"/>
                    <a:pt x="151" y="697"/>
                  </a:cubicBezTo>
                  <a:cubicBezTo>
                    <a:pt x="189" y="697"/>
                    <a:pt x="230" y="676"/>
                    <a:pt x="265" y="622"/>
                  </a:cubicBezTo>
                  <a:cubicBezTo>
                    <a:pt x="385" y="454"/>
                    <a:pt x="469" y="395"/>
                    <a:pt x="625" y="299"/>
                  </a:cubicBezTo>
                  <a:cubicBezTo>
                    <a:pt x="836" y="182"/>
                    <a:pt x="796" y="0"/>
                    <a:pt x="628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7152548" y="1585871"/>
              <a:ext cx="83423" cy="57674"/>
            </a:xfrm>
            <a:custGeom>
              <a:rect b="b" l="l" r="r" t="t"/>
              <a:pathLst>
                <a:path extrusionOk="0" h="1046" w="1513">
                  <a:moveTo>
                    <a:pt x="1513" y="1"/>
                  </a:moveTo>
                  <a:lnTo>
                    <a:pt x="0" y="493"/>
                  </a:lnTo>
                  <a:cubicBezTo>
                    <a:pt x="0" y="493"/>
                    <a:pt x="233" y="1045"/>
                    <a:pt x="677" y="1045"/>
                  </a:cubicBezTo>
                  <a:cubicBezTo>
                    <a:pt x="757" y="1045"/>
                    <a:pt x="843" y="1027"/>
                    <a:pt x="937" y="985"/>
                  </a:cubicBezTo>
                  <a:cubicBezTo>
                    <a:pt x="1465" y="734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7188276" y="1645419"/>
              <a:ext cx="29885" cy="16652"/>
            </a:xfrm>
            <a:custGeom>
              <a:rect b="b" l="l" r="r" t="t"/>
              <a:pathLst>
                <a:path extrusionOk="0" h="302" w="542">
                  <a:moveTo>
                    <a:pt x="473" y="0"/>
                  </a:moveTo>
                  <a:cubicBezTo>
                    <a:pt x="455" y="0"/>
                    <a:pt x="436" y="10"/>
                    <a:pt x="421" y="25"/>
                  </a:cubicBezTo>
                  <a:cubicBezTo>
                    <a:pt x="336" y="154"/>
                    <a:pt x="201" y="172"/>
                    <a:pt x="127" y="172"/>
                  </a:cubicBezTo>
                  <a:cubicBezTo>
                    <a:pt x="97" y="172"/>
                    <a:pt x="76" y="169"/>
                    <a:pt x="72" y="169"/>
                  </a:cubicBezTo>
                  <a:cubicBezTo>
                    <a:pt x="37" y="169"/>
                    <a:pt x="13" y="193"/>
                    <a:pt x="0" y="230"/>
                  </a:cubicBezTo>
                  <a:cubicBezTo>
                    <a:pt x="0" y="254"/>
                    <a:pt x="24" y="289"/>
                    <a:pt x="48" y="289"/>
                  </a:cubicBezTo>
                  <a:cubicBezTo>
                    <a:pt x="61" y="289"/>
                    <a:pt x="72" y="302"/>
                    <a:pt x="96" y="302"/>
                  </a:cubicBezTo>
                  <a:cubicBezTo>
                    <a:pt x="193" y="302"/>
                    <a:pt x="385" y="278"/>
                    <a:pt x="529" y="97"/>
                  </a:cubicBezTo>
                  <a:cubicBezTo>
                    <a:pt x="541" y="73"/>
                    <a:pt x="541" y="38"/>
                    <a:pt x="505" y="14"/>
                  </a:cubicBezTo>
                  <a:cubicBezTo>
                    <a:pt x="495" y="4"/>
                    <a:pt x="484" y="0"/>
                    <a:pt x="473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7279583" y="1375138"/>
              <a:ext cx="103328" cy="125438"/>
            </a:xfrm>
            <a:custGeom>
              <a:rect b="b" l="l" r="r" t="t"/>
              <a:pathLst>
                <a:path extrusionOk="0" h="2275" w="1874">
                  <a:moveTo>
                    <a:pt x="454" y="0"/>
                  </a:moveTo>
                  <a:cubicBezTo>
                    <a:pt x="303" y="0"/>
                    <a:pt x="150" y="72"/>
                    <a:pt x="1" y="246"/>
                  </a:cubicBezTo>
                  <a:cubicBezTo>
                    <a:pt x="1" y="246"/>
                    <a:pt x="518" y="1878"/>
                    <a:pt x="998" y="2203"/>
                  </a:cubicBezTo>
                  <a:cubicBezTo>
                    <a:pt x="1076" y="2254"/>
                    <a:pt x="1151" y="2275"/>
                    <a:pt x="1224" y="2275"/>
                  </a:cubicBezTo>
                  <a:cubicBezTo>
                    <a:pt x="1596" y="2275"/>
                    <a:pt x="1873" y="1710"/>
                    <a:pt x="1873" y="1710"/>
                  </a:cubicBezTo>
                  <a:cubicBezTo>
                    <a:pt x="1873" y="1710"/>
                    <a:pt x="1188" y="0"/>
                    <a:pt x="45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7167765" y="1359976"/>
              <a:ext cx="180741" cy="91804"/>
            </a:xfrm>
            <a:custGeom>
              <a:rect b="b" l="l" r="r" t="t"/>
              <a:pathLst>
                <a:path extrusionOk="0" h="1665" w="3278">
                  <a:moveTo>
                    <a:pt x="993" y="1"/>
                  </a:moveTo>
                  <a:cubicBezTo>
                    <a:pt x="533" y="1"/>
                    <a:pt x="116" y="140"/>
                    <a:pt x="1" y="605"/>
                  </a:cubicBezTo>
                  <a:cubicBezTo>
                    <a:pt x="1" y="605"/>
                    <a:pt x="745" y="1664"/>
                    <a:pt x="1732" y="1664"/>
                  </a:cubicBezTo>
                  <a:cubicBezTo>
                    <a:pt x="1851" y="1664"/>
                    <a:pt x="1975" y="1649"/>
                    <a:pt x="2101" y="1614"/>
                  </a:cubicBezTo>
                  <a:cubicBezTo>
                    <a:pt x="3277" y="1289"/>
                    <a:pt x="2474" y="317"/>
                    <a:pt x="2474" y="317"/>
                  </a:cubicBezTo>
                  <a:cubicBezTo>
                    <a:pt x="2474" y="317"/>
                    <a:pt x="1685" y="1"/>
                    <a:pt x="993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7027883" y="1359479"/>
              <a:ext cx="171698" cy="109779"/>
            </a:xfrm>
            <a:custGeom>
              <a:rect b="b" l="l" r="r" t="t"/>
              <a:pathLst>
                <a:path extrusionOk="0" h="1991" w="3114">
                  <a:moveTo>
                    <a:pt x="2306" y="0"/>
                  </a:moveTo>
                  <a:cubicBezTo>
                    <a:pt x="1524" y="0"/>
                    <a:pt x="0" y="1675"/>
                    <a:pt x="1133" y="1959"/>
                  </a:cubicBezTo>
                  <a:cubicBezTo>
                    <a:pt x="1220" y="1981"/>
                    <a:pt x="1305" y="1991"/>
                    <a:pt x="1385" y="1991"/>
                  </a:cubicBezTo>
                  <a:cubicBezTo>
                    <a:pt x="2368" y="1991"/>
                    <a:pt x="2850" y="494"/>
                    <a:pt x="2850" y="494"/>
                  </a:cubicBezTo>
                  <a:cubicBezTo>
                    <a:pt x="2850" y="494"/>
                    <a:pt x="3114" y="62"/>
                    <a:pt x="2346" y="2"/>
                  </a:cubicBezTo>
                  <a:cubicBezTo>
                    <a:pt x="2333" y="1"/>
                    <a:pt x="2320" y="0"/>
                    <a:pt x="2306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7100278" y="1577104"/>
              <a:ext cx="43724" cy="31318"/>
            </a:xfrm>
            <a:custGeom>
              <a:rect b="b" l="l" r="r" t="t"/>
              <a:pathLst>
                <a:path extrusionOk="0" h="568" w="793">
                  <a:moveTo>
                    <a:pt x="158" y="1"/>
                  </a:moveTo>
                  <a:cubicBezTo>
                    <a:pt x="122" y="1"/>
                    <a:pt x="86" y="2"/>
                    <a:pt x="48" y="4"/>
                  </a:cubicBezTo>
                  <a:lnTo>
                    <a:pt x="0" y="4"/>
                  </a:lnTo>
                  <a:cubicBezTo>
                    <a:pt x="0" y="28"/>
                    <a:pt x="12" y="52"/>
                    <a:pt x="12" y="76"/>
                  </a:cubicBezTo>
                  <a:cubicBezTo>
                    <a:pt x="36" y="172"/>
                    <a:pt x="48" y="280"/>
                    <a:pt x="84" y="388"/>
                  </a:cubicBezTo>
                  <a:lnTo>
                    <a:pt x="121" y="568"/>
                  </a:lnTo>
                  <a:cubicBezTo>
                    <a:pt x="505" y="544"/>
                    <a:pt x="793" y="400"/>
                    <a:pt x="780" y="244"/>
                  </a:cubicBezTo>
                  <a:cubicBezTo>
                    <a:pt x="770" y="103"/>
                    <a:pt x="502" y="1"/>
                    <a:pt x="158" y="1"/>
                  </a:cubicBezTo>
                  <a:close/>
                </a:path>
              </a:pathLst>
            </a:custGeom>
            <a:solidFill>
              <a:srgbClr val="EB9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7231945" y="1554609"/>
              <a:ext cx="79508" cy="32200"/>
            </a:xfrm>
            <a:custGeom>
              <a:rect b="b" l="l" r="r" t="t"/>
              <a:pathLst>
                <a:path extrusionOk="0" h="584" w="1442">
                  <a:moveTo>
                    <a:pt x="806" y="1"/>
                  </a:moveTo>
                  <a:cubicBezTo>
                    <a:pt x="770" y="1"/>
                    <a:pt x="734" y="2"/>
                    <a:pt x="697" y="4"/>
                  </a:cubicBezTo>
                  <a:cubicBezTo>
                    <a:pt x="301" y="28"/>
                    <a:pt x="1" y="184"/>
                    <a:pt x="1" y="340"/>
                  </a:cubicBezTo>
                  <a:cubicBezTo>
                    <a:pt x="12" y="481"/>
                    <a:pt x="279" y="584"/>
                    <a:pt x="624" y="584"/>
                  </a:cubicBezTo>
                  <a:cubicBezTo>
                    <a:pt x="660" y="584"/>
                    <a:pt x="696" y="583"/>
                    <a:pt x="733" y="580"/>
                  </a:cubicBezTo>
                  <a:cubicBezTo>
                    <a:pt x="1129" y="556"/>
                    <a:pt x="1441" y="412"/>
                    <a:pt x="1430" y="256"/>
                  </a:cubicBezTo>
                  <a:cubicBezTo>
                    <a:pt x="1418" y="103"/>
                    <a:pt x="1151" y="1"/>
                    <a:pt x="806" y="1"/>
                  </a:cubicBezTo>
                  <a:close/>
                </a:path>
              </a:pathLst>
            </a:custGeom>
            <a:solidFill>
              <a:srgbClr val="EB9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7339186" y="1492194"/>
              <a:ext cx="85904" cy="125548"/>
            </a:xfrm>
            <a:custGeom>
              <a:rect b="b" l="l" r="r" t="t"/>
              <a:pathLst>
                <a:path extrusionOk="0" h="2277" w="1558">
                  <a:moveTo>
                    <a:pt x="670" y="1"/>
                  </a:moveTo>
                  <a:cubicBezTo>
                    <a:pt x="229" y="1"/>
                    <a:pt x="0" y="440"/>
                    <a:pt x="0" y="440"/>
                  </a:cubicBezTo>
                  <a:lnTo>
                    <a:pt x="168" y="2264"/>
                  </a:lnTo>
                  <a:cubicBezTo>
                    <a:pt x="221" y="2273"/>
                    <a:pt x="271" y="2277"/>
                    <a:pt x="319" y="2277"/>
                  </a:cubicBezTo>
                  <a:cubicBezTo>
                    <a:pt x="1408" y="2277"/>
                    <a:pt x="1558" y="297"/>
                    <a:pt x="949" y="56"/>
                  </a:cubicBezTo>
                  <a:cubicBezTo>
                    <a:pt x="848" y="17"/>
                    <a:pt x="755" y="1"/>
                    <a:pt x="670" y="1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7306104" y="1469422"/>
              <a:ext cx="52325" cy="95388"/>
            </a:xfrm>
            <a:custGeom>
              <a:rect b="b" l="l" r="r" t="t"/>
              <a:pathLst>
                <a:path extrusionOk="0" h="1730" w="949">
                  <a:moveTo>
                    <a:pt x="253" y="0"/>
                  </a:moveTo>
                  <a:lnTo>
                    <a:pt x="253" y="0"/>
                  </a:lnTo>
                  <a:cubicBezTo>
                    <a:pt x="253" y="0"/>
                    <a:pt x="1" y="1729"/>
                    <a:pt x="354" y="1729"/>
                  </a:cubicBezTo>
                  <a:cubicBezTo>
                    <a:pt x="371" y="1729"/>
                    <a:pt x="389" y="1725"/>
                    <a:pt x="408" y="1717"/>
                  </a:cubicBezTo>
                  <a:cubicBezTo>
                    <a:pt x="829" y="1525"/>
                    <a:pt x="949" y="397"/>
                    <a:pt x="949" y="397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7325292" y="1591881"/>
              <a:ext cx="112591" cy="107463"/>
            </a:xfrm>
            <a:custGeom>
              <a:rect b="b" l="l" r="r" t="t"/>
              <a:pathLst>
                <a:path extrusionOk="0" h="1949" w="2042">
                  <a:moveTo>
                    <a:pt x="889" y="0"/>
                  </a:moveTo>
                  <a:cubicBezTo>
                    <a:pt x="444" y="60"/>
                    <a:pt x="84" y="420"/>
                    <a:pt x="49" y="876"/>
                  </a:cubicBezTo>
                  <a:cubicBezTo>
                    <a:pt x="1" y="1417"/>
                    <a:pt x="396" y="1897"/>
                    <a:pt x="924" y="1945"/>
                  </a:cubicBezTo>
                  <a:cubicBezTo>
                    <a:pt x="954" y="1948"/>
                    <a:pt x="984" y="1949"/>
                    <a:pt x="1013" y="1949"/>
                  </a:cubicBezTo>
                  <a:cubicBezTo>
                    <a:pt x="1517" y="1949"/>
                    <a:pt x="1948" y="1567"/>
                    <a:pt x="1993" y="1057"/>
                  </a:cubicBezTo>
                  <a:cubicBezTo>
                    <a:pt x="2041" y="600"/>
                    <a:pt x="1729" y="168"/>
                    <a:pt x="1297" y="36"/>
                  </a:cubicBezTo>
                  <a:cubicBezTo>
                    <a:pt x="1261" y="84"/>
                    <a:pt x="1249" y="120"/>
                    <a:pt x="1213" y="156"/>
                  </a:cubicBezTo>
                  <a:cubicBezTo>
                    <a:pt x="1633" y="264"/>
                    <a:pt x="1921" y="684"/>
                    <a:pt x="1837" y="1129"/>
                  </a:cubicBezTo>
                  <a:cubicBezTo>
                    <a:pt x="1765" y="1513"/>
                    <a:pt x="1429" y="1801"/>
                    <a:pt x="1044" y="1801"/>
                  </a:cubicBezTo>
                  <a:cubicBezTo>
                    <a:pt x="1038" y="1801"/>
                    <a:pt x="1031" y="1801"/>
                    <a:pt x="1025" y="1801"/>
                  </a:cubicBezTo>
                  <a:cubicBezTo>
                    <a:pt x="530" y="1801"/>
                    <a:pt x="145" y="1374"/>
                    <a:pt x="193" y="900"/>
                  </a:cubicBezTo>
                  <a:cubicBezTo>
                    <a:pt x="217" y="588"/>
                    <a:pt x="420" y="336"/>
                    <a:pt x="684" y="216"/>
                  </a:cubicBezTo>
                  <a:cubicBezTo>
                    <a:pt x="865" y="156"/>
                    <a:pt x="889" y="84"/>
                    <a:pt x="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7355066" y="1527481"/>
              <a:ext cx="43062" cy="47253"/>
            </a:xfrm>
            <a:custGeom>
              <a:rect b="b" l="l" r="r" t="t"/>
              <a:pathLst>
                <a:path extrusionOk="0" h="857" w="781">
                  <a:moveTo>
                    <a:pt x="723" y="1"/>
                  </a:moveTo>
                  <a:cubicBezTo>
                    <a:pt x="718" y="1"/>
                    <a:pt x="713" y="1"/>
                    <a:pt x="709" y="4"/>
                  </a:cubicBezTo>
                  <a:cubicBezTo>
                    <a:pt x="157" y="136"/>
                    <a:pt x="13" y="760"/>
                    <a:pt x="13" y="784"/>
                  </a:cubicBezTo>
                  <a:cubicBezTo>
                    <a:pt x="0" y="820"/>
                    <a:pt x="24" y="844"/>
                    <a:pt x="48" y="856"/>
                  </a:cubicBezTo>
                  <a:lnTo>
                    <a:pt x="61" y="856"/>
                  </a:lnTo>
                  <a:cubicBezTo>
                    <a:pt x="96" y="856"/>
                    <a:pt x="120" y="832"/>
                    <a:pt x="120" y="808"/>
                  </a:cubicBezTo>
                  <a:cubicBezTo>
                    <a:pt x="120" y="808"/>
                    <a:pt x="168" y="604"/>
                    <a:pt x="301" y="412"/>
                  </a:cubicBezTo>
                  <a:cubicBezTo>
                    <a:pt x="432" y="508"/>
                    <a:pt x="528" y="604"/>
                    <a:pt x="528" y="604"/>
                  </a:cubicBezTo>
                  <a:cubicBezTo>
                    <a:pt x="541" y="616"/>
                    <a:pt x="552" y="628"/>
                    <a:pt x="565" y="628"/>
                  </a:cubicBezTo>
                  <a:cubicBezTo>
                    <a:pt x="589" y="628"/>
                    <a:pt x="600" y="616"/>
                    <a:pt x="613" y="604"/>
                  </a:cubicBezTo>
                  <a:cubicBezTo>
                    <a:pt x="637" y="580"/>
                    <a:pt x="637" y="544"/>
                    <a:pt x="613" y="520"/>
                  </a:cubicBezTo>
                  <a:cubicBezTo>
                    <a:pt x="600" y="520"/>
                    <a:pt x="504" y="424"/>
                    <a:pt x="384" y="328"/>
                  </a:cubicBezTo>
                  <a:cubicBezTo>
                    <a:pt x="469" y="232"/>
                    <a:pt x="589" y="148"/>
                    <a:pt x="733" y="112"/>
                  </a:cubicBezTo>
                  <a:cubicBezTo>
                    <a:pt x="769" y="100"/>
                    <a:pt x="781" y="76"/>
                    <a:pt x="781" y="40"/>
                  </a:cubicBezTo>
                  <a:cubicBezTo>
                    <a:pt x="771" y="20"/>
                    <a:pt x="745" y="1"/>
                    <a:pt x="723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7161149" y="1504985"/>
              <a:ext cx="34240" cy="80335"/>
            </a:xfrm>
            <a:custGeom>
              <a:rect b="b" l="l" r="r" t="t"/>
              <a:pathLst>
                <a:path extrusionOk="0" h="1457" w="621">
                  <a:moveTo>
                    <a:pt x="451" y="1"/>
                  </a:moveTo>
                  <a:cubicBezTo>
                    <a:pt x="421" y="1"/>
                    <a:pt x="395" y="24"/>
                    <a:pt x="385" y="64"/>
                  </a:cubicBezTo>
                  <a:cubicBezTo>
                    <a:pt x="348" y="304"/>
                    <a:pt x="217" y="964"/>
                    <a:pt x="25" y="1156"/>
                  </a:cubicBezTo>
                  <a:cubicBezTo>
                    <a:pt x="1" y="1180"/>
                    <a:pt x="1" y="1228"/>
                    <a:pt x="25" y="1252"/>
                  </a:cubicBezTo>
                  <a:cubicBezTo>
                    <a:pt x="36" y="1264"/>
                    <a:pt x="169" y="1432"/>
                    <a:pt x="409" y="1456"/>
                  </a:cubicBezTo>
                  <a:lnTo>
                    <a:pt x="553" y="1456"/>
                  </a:lnTo>
                  <a:cubicBezTo>
                    <a:pt x="564" y="1456"/>
                    <a:pt x="564" y="1444"/>
                    <a:pt x="564" y="1444"/>
                  </a:cubicBezTo>
                  <a:cubicBezTo>
                    <a:pt x="620" y="1377"/>
                    <a:pt x="584" y="1311"/>
                    <a:pt x="530" y="1311"/>
                  </a:cubicBezTo>
                  <a:cubicBezTo>
                    <a:pt x="526" y="1311"/>
                    <a:pt x="521" y="1311"/>
                    <a:pt x="516" y="1312"/>
                  </a:cubicBezTo>
                  <a:cubicBezTo>
                    <a:pt x="504" y="1313"/>
                    <a:pt x="492" y="1313"/>
                    <a:pt x="481" y="1313"/>
                  </a:cubicBezTo>
                  <a:cubicBezTo>
                    <a:pt x="333" y="1313"/>
                    <a:pt x="236" y="1248"/>
                    <a:pt x="180" y="1204"/>
                  </a:cubicBezTo>
                  <a:cubicBezTo>
                    <a:pt x="409" y="892"/>
                    <a:pt x="529" y="112"/>
                    <a:pt x="529" y="75"/>
                  </a:cubicBezTo>
                  <a:cubicBezTo>
                    <a:pt x="540" y="40"/>
                    <a:pt x="505" y="3"/>
                    <a:pt x="468" y="3"/>
                  </a:cubicBezTo>
                  <a:cubicBezTo>
                    <a:pt x="463" y="1"/>
                    <a:pt x="457" y="1"/>
                    <a:pt x="451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1"/>
          <p:cNvSpPr/>
          <p:nvPr/>
        </p:nvSpPr>
        <p:spPr>
          <a:xfrm>
            <a:off x="1685250" y="264619"/>
            <a:ext cx="5773500" cy="797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ukta"/>
                <a:ea typeface="Mukta"/>
                <a:cs typeface="Mukta"/>
                <a:sym typeface="Mukta"/>
              </a:rPr>
              <a:t>La personalidad</a:t>
            </a:r>
            <a:endParaRPr sz="3500"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565" name="Google Shape;565;p41"/>
          <p:cNvSpPr/>
          <p:nvPr/>
        </p:nvSpPr>
        <p:spPr>
          <a:xfrm>
            <a:off x="6415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Calmado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66" name="Google Shape;566;p41"/>
          <p:cNvSpPr/>
          <p:nvPr/>
        </p:nvSpPr>
        <p:spPr>
          <a:xfrm>
            <a:off x="48344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Agresivo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567" name="Google Shape;5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900" y="1648199"/>
            <a:ext cx="2628625" cy="26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375" y="1721888"/>
            <a:ext cx="2481251" cy="24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2"/>
          <p:cNvSpPr/>
          <p:nvPr/>
        </p:nvSpPr>
        <p:spPr>
          <a:xfrm>
            <a:off x="1685250" y="264619"/>
            <a:ext cx="5773500" cy="797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ukta"/>
                <a:ea typeface="Mukta"/>
                <a:cs typeface="Mukta"/>
                <a:sym typeface="Mukta"/>
              </a:rPr>
              <a:t>La personalidad</a:t>
            </a:r>
            <a:endParaRPr sz="3500"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574" name="Google Shape;574;p42"/>
          <p:cNvSpPr/>
          <p:nvPr/>
        </p:nvSpPr>
        <p:spPr>
          <a:xfrm>
            <a:off x="6415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Simpático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75" name="Google Shape;575;p42"/>
          <p:cNvSpPr/>
          <p:nvPr/>
        </p:nvSpPr>
        <p:spPr>
          <a:xfrm>
            <a:off x="48344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Antipático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576" name="Google Shape;5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425" y="1714311"/>
            <a:ext cx="3635401" cy="284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598" y="1714300"/>
            <a:ext cx="2640177" cy="264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875" y="1648194"/>
            <a:ext cx="3256500" cy="3191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83" name="Google Shape;583;p43"/>
          <p:cNvSpPr/>
          <p:nvPr/>
        </p:nvSpPr>
        <p:spPr>
          <a:xfrm>
            <a:off x="1685250" y="264619"/>
            <a:ext cx="5773500" cy="797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ukta"/>
                <a:ea typeface="Mukta"/>
                <a:cs typeface="Mukta"/>
                <a:sym typeface="Mukta"/>
              </a:rPr>
              <a:t>La personalidad</a:t>
            </a:r>
            <a:endParaRPr sz="3500"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584" name="Google Shape;584;p43"/>
          <p:cNvSpPr/>
          <p:nvPr/>
        </p:nvSpPr>
        <p:spPr>
          <a:xfrm>
            <a:off x="6415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Amable / Géntil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85" name="Google Shape;585;p43"/>
          <p:cNvSpPr/>
          <p:nvPr/>
        </p:nvSpPr>
        <p:spPr>
          <a:xfrm>
            <a:off x="48344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Egoísta / Egocéntrico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586" name="Google Shape;586;p43"/>
          <p:cNvPicPr preferRelativeResize="0"/>
          <p:nvPr/>
        </p:nvPicPr>
        <p:blipFill rotWithShape="1">
          <a:blip r:embed="rId4">
            <a:alphaModFix/>
          </a:blip>
          <a:srcRect b="0" l="24891" r="0" t="0"/>
          <a:stretch/>
        </p:blipFill>
        <p:spPr>
          <a:xfrm>
            <a:off x="928625" y="1841175"/>
            <a:ext cx="3061200" cy="27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4"/>
          <p:cNvSpPr/>
          <p:nvPr/>
        </p:nvSpPr>
        <p:spPr>
          <a:xfrm>
            <a:off x="1685250" y="264619"/>
            <a:ext cx="5773500" cy="797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ukta"/>
                <a:ea typeface="Mukta"/>
                <a:cs typeface="Mukta"/>
                <a:sym typeface="Mukta"/>
              </a:rPr>
              <a:t>La personalidad</a:t>
            </a:r>
            <a:endParaRPr sz="3500"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592" name="Google Shape;592;p44"/>
          <p:cNvSpPr/>
          <p:nvPr/>
        </p:nvSpPr>
        <p:spPr>
          <a:xfrm>
            <a:off x="6415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Hablador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48344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Callado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594" name="Google Shape;594;p44"/>
          <p:cNvPicPr preferRelativeResize="0"/>
          <p:nvPr/>
        </p:nvPicPr>
        <p:blipFill rotWithShape="1">
          <a:blip r:embed="rId3">
            <a:alphaModFix/>
          </a:blip>
          <a:srcRect b="5100" l="2262" r="2253" t="5100"/>
          <a:stretch/>
        </p:blipFill>
        <p:spPr>
          <a:xfrm>
            <a:off x="951264" y="1661575"/>
            <a:ext cx="3015924" cy="28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798" y="1753650"/>
            <a:ext cx="2579090" cy="27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5"/>
          <p:cNvSpPr/>
          <p:nvPr/>
        </p:nvSpPr>
        <p:spPr>
          <a:xfrm>
            <a:off x="1685250" y="264619"/>
            <a:ext cx="5773500" cy="797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ukta"/>
                <a:ea typeface="Mukta"/>
                <a:cs typeface="Mukta"/>
                <a:sym typeface="Mukta"/>
              </a:rPr>
              <a:t>La personalidad</a:t>
            </a:r>
            <a:endParaRPr sz="3500"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601" name="Google Shape;601;p45"/>
          <p:cNvSpPr/>
          <p:nvPr/>
        </p:nvSpPr>
        <p:spPr>
          <a:xfrm>
            <a:off x="6415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Tolerante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02" name="Google Shape;602;p45"/>
          <p:cNvSpPr/>
          <p:nvPr/>
        </p:nvSpPr>
        <p:spPr>
          <a:xfrm>
            <a:off x="4834425" y="4558250"/>
            <a:ext cx="3635400" cy="49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Fredoka One"/>
                <a:ea typeface="Fredoka One"/>
                <a:cs typeface="Fredoka One"/>
                <a:sym typeface="Fredoka One"/>
              </a:rPr>
              <a:t>Intolerante</a:t>
            </a:r>
            <a:endParaRPr sz="25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603" name="Google Shape;60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488" y="1539000"/>
            <a:ext cx="2875475" cy="29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229" y="2153128"/>
            <a:ext cx="3635399" cy="199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46"/>
          <p:cNvGrpSpPr/>
          <p:nvPr/>
        </p:nvGrpSpPr>
        <p:grpSpPr>
          <a:xfrm flipH="1">
            <a:off x="147904" y="4704025"/>
            <a:ext cx="522225" cy="259700"/>
            <a:chOff x="-1391825" y="4240400"/>
            <a:chExt cx="522225" cy="259700"/>
          </a:xfrm>
        </p:grpSpPr>
        <p:sp>
          <p:nvSpPr>
            <p:cNvPr id="610" name="Google Shape;610;p46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6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46"/>
          <p:cNvSpPr txBox="1"/>
          <p:nvPr>
            <p:ph idx="4294967295" type="ctrTitle"/>
          </p:nvPr>
        </p:nvSpPr>
        <p:spPr>
          <a:xfrm>
            <a:off x="1424700" y="91975"/>
            <a:ext cx="6294600" cy="17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Cómo es el perfil</a:t>
            </a:r>
            <a:endParaRPr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de…</a:t>
            </a:r>
            <a:endParaRPr sz="5000"/>
          </a:p>
        </p:txBody>
      </p:sp>
      <p:grpSp>
        <p:nvGrpSpPr>
          <p:cNvPr id="613" name="Google Shape;613;p46"/>
          <p:cNvGrpSpPr/>
          <p:nvPr/>
        </p:nvGrpSpPr>
        <p:grpSpPr>
          <a:xfrm flipH="1">
            <a:off x="8621779" y="158438"/>
            <a:ext cx="522225" cy="259700"/>
            <a:chOff x="-1391825" y="4240400"/>
            <a:chExt cx="522225" cy="259700"/>
          </a:xfrm>
        </p:grpSpPr>
        <p:sp>
          <p:nvSpPr>
            <p:cNvPr id="614" name="Google Shape;614;p46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6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46"/>
          <p:cNvGrpSpPr/>
          <p:nvPr/>
        </p:nvGrpSpPr>
        <p:grpSpPr>
          <a:xfrm flipH="1">
            <a:off x="199791" y="4334693"/>
            <a:ext cx="275004" cy="136758"/>
            <a:chOff x="-1391825" y="4240400"/>
            <a:chExt cx="522225" cy="259700"/>
          </a:xfrm>
        </p:grpSpPr>
        <p:sp>
          <p:nvSpPr>
            <p:cNvPr id="617" name="Google Shape;617;p46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6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46"/>
          <p:cNvGrpSpPr/>
          <p:nvPr/>
        </p:nvGrpSpPr>
        <p:grpSpPr>
          <a:xfrm>
            <a:off x="8799150" y="3436213"/>
            <a:ext cx="167475" cy="354100"/>
            <a:chOff x="13256175" y="1380850"/>
            <a:chExt cx="167475" cy="354100"/>
          </a:xfrm>
        </p:grpSpPr>
        <p:sp>
          <p:nvSpPr>
            <p:cNvPr id="620" name="Google Shape;620;p46"/>
            <p:cNvSpPr/>
            <p:nvPr/>
          </p:nvSpPr>
          <p:spPr>
            <a:xfrm>
              <a:off x="13256175" y="1640000"/>
              <a:ext cx="117350" cy="94950"/>
            </a:xfrm>
            <a:custGeom>
              <a:rect b="b" l="l" r="r" t="t"/>
              <a:pathLst>
                <a:path extrusionOk="0" h="3798" w="4694">
                  <a:moveTo>
                    <a:pt x="2347" y="1"/>
                  </a:moveTo>
                  <a:cubicBezTo>
                    <a:pt x="1024" y="1"/>
                    <a:pt x="1" y="854"/>
                    <a:pt x="1" y="1878"/>
                  </a:cubicBezTo>
                  <a:cubicBezTo>
                    <a:pt x="1" y="2945"/>
                    <a:pt x="1024" y="3798"/>
                    <a:pt x="2347" y="3798"/>
                  </a:cubicBezTo>
                  <a:cubicBezTo>
                    <a:pt x="3627" y="3798"/>
                    <a:pt x="4693" y="2945"/>
                    <a:pt x="4693" y="1878"/>
                  </a:cubicBezTo>
                  <a:cubicBezTo>
                    <a:pt x="4693" y="854"/>
                    <a:pt x="362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13340425" y="1380850"/>
              <a:ext cx="83225" cy="305050"/>
            </a:xfrm>
            <a:custGeom>
              <a:rect b="b" l="l" r="r" t="t"/>
              <a:pathLst>
                <a:path extrusionOk="0" h="12202" w="3329">
                  <a:moveTo>
                    <a:pt x="1" y="0"/>
                  </a:moveTo>
                  <a:lnTo>
                    <a:pt x="811" y="12201"/>
                  </a:lnTo>
                  <a:lnTo>
                    <a:pt x="1067" y="12159"/>
                  </a:lnTo>
                  <a:lnTo>
                    <a:pt x="427" y="2517"/>
                  </a:lnTo>
                  <a:lnTo>
                    <a:pt x="427" y="2517"/>
                  </a:lnTo>
                  <a:cubicBezTo>
                    <a:pt x="470" y="2645"/>
                    <a:pt x="555" y="2773"/>
                    <a:pt x="598" y="2901"/>
                  </a:cubicBezTo>
                  <a:cubicBezTo>
                    <a:pt x="854" y="3285"/>
                    <a:pt x="1195" y="3584"/>
                    <a:pt x="1622" y="3797"/>
                  </a:cubicBezTo>
                  <a:cubicBezTo>
                    <a:pt x="1878" y="3925"/>
                    <a:pt x="2091" y="4096"/>
                    <a:pt x="2305" y="4309"/>
                  </a:cubicBezTo>
                  <a:cubicBezTo>
                    <a:pt x="3030" y="5077"/>
                    <a:pt x="2987" y="6314"/>
                    <a:pt x="2816" y="7509"/>
                  </a:cubicBezTo>
                  <a:lnTo>
                    <a:pt x="3072" y="7551"/>
                  </a:lnTo>
                  <a:cubicBezTo>
                    <a:pt x="3243" y="6272"/>
                    <a:pt x="3328" y="4949"/>
                    <a:pt x="2518" y="4138"/>
                  </a:cubicBezTo>
                  <a:cubicBezTo>
                    <a:pt x="2262" y="3925"/>
                    <a:pt x="2006" y="3755"/>
                    <a:pt x="1750" y="3584"/>
                  </a:cubicBezTo>
                  <a:cubicBezTo>
                    <a:pt x="1366" y="3413"/>
                    <a:pt x="1067" y="3157"/>
                    <a:pt x="854" y="2816"/>
                  </a:cubicBezTo>
                  <a:cubicBezTo>
                    <a:pt x="683" y="2475"/>
                    <a:pt x="598" y="2091"/>
                    <a:pt x="598" y="1749"/>
                  </a:cubicBezTo>
                  <a:cubicBezTo>
                    <a:pt x="555" y="1323"/>
                    <a:pt x="470" y="939"/>
                    <a:pt x="299" y="5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46"/>
          <p:cNvGrpSpPr/>
          <p:nvPr/>
        </p:nvGrpSpPr>
        <p:grpSpPr>
          <a:xfrm flipH="1">
            <a:off x="8869008" y="629867"/>
            <a:ext cx="275004" cy="136758"/>
            <a:chOff x="-1391825" y="4240400"/>
            <a:chExt cx="522225" cy="259700"/>
          </a:xfrm>
        </p:grpSpPr>
        <p:sp>
          <p:nvSpPr>
            <p:cNvPr id="623" name="Google Shape;623;p46"/>
            <p:cNvSpPr/>
            <p:nvPr/>
          </p:nvSpPr>
          <p:spPr>
            <a:xfrm>
              <a:off x="-1391825" y="4240400"/>
              <a:ext cx="522225" cy="259700"/>
            </a:xfrm>
            <a:custGeom>
              <a:rect b="b" l="l" r="r" t="t"/>
              <a:pathLst>
                <a:path extrusionOk="0" h="10388" w="20889">
                  <a:moveTo>
                    <a:pt x="9622" y="331"/>
                  </a:moveTo>
                  <a:cubicBezTo>
                    <a:pt x="9900" y="331"/>
                    <a:pt x="10180" y="343"/>
                    <a:pt x="10463" y="368"/>
                  </a:cubicBezTo>
                  <a:cubicBezTo>
                    <a:pt x="15491" y="812"/>
                    <a:pt x="19706" y="5248"/>
                    <a:pt x="20445" y="6062"/>
                  </a:cubicBezTo>
                  <a:cubicBezTo>
                    <a:pt x="19747" y="6724"/>
                    <a:pt x="15955" y="10054"/>
                    <a:pt x="11304" y="10054"/>
                  </a:cubicBezTo>
                  <a:cubicBezTo>
                    <a:pt x="11027" y="10054"/>
                    <a:pt x="10746" y="10042"/>
                    <a:pt x="10463" y="10017"/>
                  </a:cubicBezTo>
                  <a:cubicBezTo>
                    <a:pt x="5435" y="9574"/>
                    <a:pt x="1183" y="5137"/>
                    <a:pt x="481" y="4324"/>
                  </a:cubicBezTo>
                  <a:cubicBezTo>
                    <a:pt x="1179" y="3661"/>
                    <a:pt x="4972" y="331"/>
                    <a:pt x="9622" y="331"/>
                  </a:cubicBezTo>
                  <a:close/>
                  <a:moveTo>
                    <a:pt x="9626" y="0"/>
                  </a:moveTo>
                  <a:cubicBezTo>
                    <a:pt x="4354" y="0"/>
                    <a:pt x="146" y="4141"/>
                    <a:pt x="111" y="4176"/>
                  </a:cubicBezTo>
                  <a:lnTo>
                    <a:pt x="0" y="4287"/>
                  </a:lnTo>
                  <a:lnTo>
                    <a:pt x="111" y="4435"/>
                  </a:lnTo>
                  <a:cubicBezTo>
                    <a:pt x="148" y="4472"/>
                    <a:pt x="4770" y="9870"/>
                    <a:pt x="10426" y="10350"/>
                  </a:cubicBezTo>
                  <a:cubicBezTo>
                    <a:pt x="10685" y="10387"/>
                    <a:pt x="10981" y="10387"/>
                    <a:pt x="11276" y="10387"/>
                  </a:cubicBezTo>
                  <a:cubicBezTo>
                    <a:pt x="16526" y="10387"/>
                    <a:pt x="20741" y="6246"/>
                    <a:pt x="20778" y="6209"/>
                  </a:cubicBezTo>
                  <a:lnTo>
                    <a:pt x="20889" y="6099"/>
                  </a:lnTo>
                  <a:lnTo>
                    <a:pt x="20815" y="5988"/>
                  </a:lnTo>
                  <a:cubicBezTo>
                    <a:pt x="20741" y="5914"/>
                    <a:pt x="16120" y="516"/>
                    <a:pt x="10463" y="35"/>
                  </a:cubicBezTo>
                  <a:cubicBezTo>
                    <a:pt x="10181" y="11"/>
                    <a:pt x="9902" y="0"/>
                    <a:pt x="9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-1234700" y="4244675"/>
              <a:ext cx="207975" cy="251075"/>
            </a:xfrm>
            <a:custGeom>
              <a:rect b="b" l="l" r="r" t="t"/>
              <a:pathLst>
                <a:path extrusionOk="0" h="10043" w="8319">
                  <a:moveTo>
                    <a:pt x="3895" y="1"/>
                  </a:moveTo>
                  <a:cubicBezTo>
                    <a:pt x="1735" y="1"/>
                    <a:pt x="37" y="2013"/>
                    <a:pt x="37" y="4671"/>
                  </a:cubicBezTo>
                  <a:cubicBezTo>
                    <a:pt x="0" y="7406"/>
                    <a:pt x="1849" y="9809"/>
                    <a:pt x="4141" y="10031"/>
                  </a:cubicBezTo>
                  <a:cubicBezTo>
                    <a:pt x="4238" y="10039"/>
                    <a:pt x="4334" y="10043"/>
                    <a:pt x="4429" y="10043"/>
                  </a:cubicBezTo>
                  <a:cubicBezTo>
                    <a:pt x="6621" y="10043"/>
                    <a:pt x="8319" y="8030"/>
                    <a:pt x="8319" y="5373"/>
                  </a:cubicBezTo>
                  <a:cubicBezTo>
                    <a:pt x="8319" y="2637"/>
                    <a:pt x="6507" y="234"/>
                    <a:pt x="4178" y="12"/>
                  </a:cubicBezTo>
                  <a:cubicBezTo>
                    <a:pt x="4083" y="5"/>
                    <a:pt x="398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46"/>
          <p:cNvGrpSpPr/>
          <p:nvPr/>
        </p:nvGrpSpPr>
        <p:grpSpPr>
          <a:xfrm>
            <a:off x="1365700" y="1670998"/>
            <a:ext cx="2757600" cy="3472500"/>
            <a:chOff x="1253150" y="1670998"/>
            <a:chExt cx="2757600" cy="3472500"/>
          </a:xfrm>
        </p:grpSpPr>
        <p:sp>
          <p:nvSpPr>
            <p:cNvPr id="626" name="Google Shape;626;p46"/>
            <p:cNvSpPr/>
            <p:nvPr/>
          </p:nvSpPr>
          <p:spPr>
            <a:xfrm>
              <a:off x="1253150" y="1670998"/>
              <a:ext cx="2757600" cy="3472500"/>
            </a:xfrm>
            <a:prstGeom prst="roundRect">
              <a:avLst>
                <a:gd fmla="val 9796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6"/>
            <p:cNvSpPr/>
            <p:nvPr/>
          </p:nvSpPr>
          <p:spPr>
            <a:xfrm>
              <a:off x="1329350" y="2205975"/>
              <a:ext cx="2605200" cy="2847600"/>
            </a:xfrm>
            <a:prstGeom prst="roundRect">
              <a:avLst>
                <a:gd fmla="val 8591" name="adj"/>
              </a:avLst>
            </a:prstGeom>
            <a:solidFill>
              <a:srgbClr val="F3F6F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46"/>
          <p:cNvGrpSpPr/>
          <p:nvPr/>
        </p:nvGrpSpPr>
        <p:grpSpPr>
          <a:xfrm>
            <a:off x="5014200" y="1670998"/>
            <a:ext cx="2757600" cy="3472500"/>
            <a:chOff x="1253150" y="1670998"/>
            <a:chExt cx="2757600" cy="3472500"/>
          </a:xfrm>
        </p:grpSpPr>
        <p:sp>
          <p:nvSpPr>
            <p:cNvPr id="629" name="Google Shape;629;p46"/>
            <p:cNvSpPr/>
            <p:nvPr/>
          </p:nvSpPr>
          <p:spPr>
            <a:xfrm>
              <a:off x="1253150" y="1670998"/>
              <a:ext cx="2757600" cy="3472500"/>
            </a:xfrm>
            <a:prstGeom prst="roundRect">
              <a:avLst>
                <a:gd fmla="val 9796" name="adj"/>
              </a:avLst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6"/>
            <p:cNvSpPr/>
            <p:nvPr/>
          </p:nvSpPr>
          <p:spPr>
            <a:xfrm>
              <a:off x="1329350" y="2205975"/>
              <a:ext cx="2605200" cy="2847600"/>
            </a:xfrm>
            <a:prstGeom prst="roundRect">
              <a:avLst>
                <a:gd fmla="val 8591" name="adj"/>
              </a:avLst>
            </a:prstGeom>
            <a:solidFill>
              <a:srgbClr val="F3F6F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46"/>
          <p:cNvSpPr txBox="1"/>
          <p:nvPr/>
        </p:nvSpPr>
        <p:spPr>
          <a:xfrm>
            <a:off x="1714600" y="1744500"/>
            <a:ext cx="20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KoHo"/>
                <a:ea typeface="KoHo"/>
                <a:cs typeface="KoHo"/>
                <a:sym typeface="KoHo"/>
              </a:rPr>
              <a:t>Un Acosador</a:t>
            </a:r>
            <a:endParaRPr b="1" sz="1800"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632" name="Google Shape;632;p46"/>
          <p:cNvSpPr txBox="1"/>
          <p:nvPr/>
        </p:nvSpPr>
        <p:spPr>
          <a:xfrm>
            <a:off x="5363100" y="1744500"/>
            <a:ext cx="20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KoHo"/>
                <a:ea typeface="KoHo"/>
                <a:cs typeface="KoHo"/>
                <a:sym typeface="KoHo"/>
              </a:rPr>
              <a:t>Una Víctima</a:t>
            </a:r>
            <a:endParaRPr b="1" sz="1800"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633" name="Google Shape;633;p46"/>
          <p:cNvGrpSpPr/>
          <p:nvPr/>
        </p:nvGrpSpPr>
        <p:grpSpPr>
          <a:xfrm flipH="1">
            <a:off x="5078494" y="2694176"/>
            <a:ext cx="2629012" cy="2096497"/>
            <a:chOff x="3655550" y="1732116"/>
            <a:chExt cx="2061647" cy="1644182"/>
          </a:xfrm>
        </p:grpSpPr>
        <p:sp>
          <p:nvSpPr>
            <p:cNvPr id="634" name="Google Shape;634;p46"/>
            <p:cNvSpPr/>
            <p:nvPr/>
          </p:nvSpPr>
          <p:spPr>
            <a:xfrm>
              <a:off x="4667639" y="2865525"/>
              <a:ext cx="737937" cy="369364"/>
            </a:xfrm>
            <a:custGeom>
              <a:rect b="b" l="l" r="r" t="t"/>
              <a:pathLst>
                <a:path extrusionOk="0" h="7925" w="15833">
                  <a:moveTo>
                    <a:pt x="3558" y="1"/>
                  </a:moveTo>
                  <a:cubicBezTo>
                    <a:pt x="2970" y="1"/>
                    <a:pt x="2377" y="44"/>
                    <a:pt x="1812" y="183"/>
                  </a:cubicBezTo>
                  <a:cubicBezTo>
                    <a:pt x="1249" y="315"/>
                    <a:pt x="648" y="543"/>
                    <a:pt x="300" y="1023"/>
                  </a:cubicBezTo>
                  <a:cubicBezTo>
                    <a:pt x="0" y="1431"/>
                    <a:pt x="60" y="2008"/>
                    <a:pt x="432" y="2355"/>
                  </a:cubicBezTo>
                  <a:cubicBezTo>
                    <a:pt x="804" y="2691"/>
                    <a:pt x="1321" y="2776"/>
                    <a:pt x="1801" y="2835"/>
                  </a:cubicBezTo>
                  <a:cubicBezTo>
                    <a:pt x="2484" y="2896"/>
                    <a:pt x="3145" y="3003"/>
                    <a:pt x="3817" y="3160"/>
                  </a:cubicBezTo>
                  <a:cubicBezTo>
                    <a:pt x="4273" y="3280"/>
                    <a:pt x="4885" y="3388"/>
                    <a:pt x="5210" y="3772"/>
                  </a:cubicBezTo>
                  <a:cubicBezTo>
                    <a:pt x="5557" y="4180"/>
                    <a:pt x="5101" y="4612"/>
                    <a:pt x="4850" y="4924"/>
                  </a:cubicBezTo>
                  <a:cubicBezTo>
                    <a:pt x="4477" y="5369"/>
                    <a:pt x="4129" y="5993"/>
                    <a:pt x="4466" y="6556"/>
                  </a:cubicBezTo>
                  <a:cubicBezTo>
                    <a:pt x="4700" y="6965"/>
                    <a:pt x="5082" y="7102"/>
                    <a:pt x="5509" y="7102"/>
                  </a:cubicBezTo>
                  <a:cubicBezTo>
                    <a:pt x="6174" y="7102"/>
                    <a:pt x="6950" y="6770"/>
                    <a:pt x="7454" y="6617"/>
                  </a:cubicBezTo>
                  <a:cubicBezTo>
                    <a:pt x="8243" y="6386"/>
                    <a:pt x="9071" y="6181"/>
                    <a:pt x="9887" y="6181"/>
                  </a:cubicBezTo>
                  <a:cubicBezTo>
                    <a:pt x="10474" y="6181"/>
                    <a:pt x="11054" y="6287"/>
                    <a:pt x="11607" y="6569"/>
                  </a:cubicBezTo>
                  <a:cubicBezTo>
                    <a:pt x="12581" y="7065"/>
                    <a:pt x="13601" y="7925"/>
                    <a:pt x="14727" y="7925"/>
                  </a:cubicBezTo>
                  <a:cubicBezTo>
                    <a:pt x="14990" y="7925"/>
                    <a:pt x="15258" y="7878"/>
                    <a:pt x="15533" y="7769"/>
                  </a:cubicBezTo>
                  <a:cubicBezTo>
                    <a:pt x="15701" y="7697"/>
                    <a:pt x="15832" y="7541"/>
                    <a:pt x="15773" y="7337"/>
                  </a:cubicBezTo>
                  <a:cubicBezTo>
                    <a:pt x="15733" y="7208"/>
                    <a:pt x="15586" y="7079"/>
                    <a:pt x="15442" y="7079"/>
                  </a:cubicBezTo>
                  <a:cubicBezTo>
                    <a:pt x="15411" y="7079"/>
                    <a:pt x="15381" y="7085"/>
                    <a:pt x="15352" y="7097"/>
                  </a:cubicBezTo>
                  <a:cubicBezTo>
                    <a:pt x="15135" y="7184"/>
                    <a:pt x="14921" y="7222"/>
                    <a:pt x="14710" y="7222"/>
                  </a:cubicBezTo>
                  <a:cubicBezTo>
                    <a:pt x="13790" y="7222"/>
                    <a:pt x="12931" y="6506"/>
                    <a:pt x="12159" y="6076"/>
                  </a:cubicBezTo>
                  <a:cubicBezTo>
                    <a:pt x="11423" y="5664"/>
                    <a:pt x="10644" y="5493"/>
                    <a:pt x="9845" y="5493"/>
                  </a:cubicBezTo>
                  <a:cubicBezTo>
                    <a:pt x="9433" y="5493"/>
                    <a:pt x="9015" y="5539"/>
                    <a:pt x="8595" y="5620"/>
                  </a:cubicBezTo>
                  <a:cubicBezTo>
                    <a:pt x="7958" y="5740"/>
                    <a:pt x="7346" y="5921"/>
                    <a:pt x="6734" y="6113"/>
                  </a:cubicBezTo>
                  <a:cubicBezTo>
                    <a:pt x="6366" y="6228"/>
                    <a:pt x="5961" y="6399"/>
                    <a:pt x="5559" y="6399"/>
                  </a:cubicBezTo>
                  <a:cubicBezTo>
                    <a:pt x="5503" y="6399"/>
                    <a:pt x="5446" y="6396"/>
                    <a:pt x="5389" y="6388"/>
                  </a:cubicBezTo>
                  <a:cubicBezTo>
                    <a:pt x="4837" y="6305"/>
                    <a:pt x="5053" y="5777"/>
                    <a:pt x="5293" y="5465"/>
                  </a:cubicBezTo>
                  <a:cubicBezTo>
                    <a:pt x="5629" y="5044"/>
                    <a:pt x="6050" y="4648"/>
                    <a:pt x="6037" y="4060"/>
                  </a:cubicBezTo>
                  <a:cubicBezTo>
                    <a:pt x="6002" y="2920"/>
                    <a:pt x="4549" y="2608"/>
                    <a:pt x="3673" y="2416"/>
                  </a:cubicBezTo>
                  <a:cubicBezTo>
                    <a:pt x="3037" y="2283"/>
                    <a:pt x="2388" y="2211"/>
                    <a:pt x="1740" y="2128"/>
                  </a:cubicBezTo>
                  <a:cubicBezTo>
                    <a:pt x="1465" y="2091"/>
                    <a:pt x="961" y="2032"/>
                    <a:pt x="828" y="1744"/>
                  </a:cubicBezTo>
                  <a:cubicBezTo>
                    <a:pt x="624" y="1311"/>
                    <a:pt x="1417" y="1023"/>
                    <a:pt x="1692" y="939"/>
                  </a:cubicBezTo>
                  <a:cubicBezTo>
                    <a:pt x="2268" y="759"/>
                    <a:pt x="2857" y="699"/>
                    <a:pt x="3457" y="699"/>
                  </a:cubicBezTo>
                  <a:cubicBezTo>
                    <a:pt x="4057" y="699"/>
                    <a:pt x="4658" y="735"/>
                    <a:pt x="5245" y="831"/>
                  </a:cubicBezTo>
                  <a:cubicBezTo>
                    <a:pt x="5725" y="903"/>
                    <a:pt x="6230" y="1023"/>
                    <a:pt x="6650" y="1299"/>
                  </a:cubicBezTo>
                  <a:cubicBezTo>
                    <a:pt x="7130" y="1623"/>
                    <a:pt x="7310" y="2224"/>
                    <a:pt x="7778" y="2560"/>
                  </a:cubicBezTo>
                  <a:cubicBezTo>
                    <a:pt x="8072" y="2782"/>
                    <a:pt x="8409" y="2848"/>
                    <a:pt x="8758" y="2848"/>
                  </a:cubicBezTo>
                  <a:cubicBezTo>
                    <a:pt x="9049" y="2848"/>
                    <a:pt x="9349" y="2802"/>
                    <a:pt x="9639" y="2763"/>
                  </a:cubicBezTo>
                  <a:cubicBezTo>
                    <a:pt x="11151" y="2560"/>
                    <a:pt x="12663" y="2355"/>
                    <a:pt x="14188" y="2152"/>
                  </a:cubicBezTo>
                  <a:cubicBezTo>
                    <a:pt x="14368" y="2128"/>
                    <a:pt x="14536" y="2008"/>
                    <a:pt x="14536" y="1803"/>
                  </a:cubicBezTo>
                  <a:cubicBezTo>
                    <a:pt x="14536" y="1644"/>
                    <a:pt x="14386" y="1454"/>
                    <a:pt x="14218" y="1454"/>
                  </a:cubicBezTo>
                  <a:cubicBezTo>
                    <a:pt x="14208" y="1454"/>
                    <a:pt x="14198" y="1454"/>
                    <a:pt x="14188" y="1455"/>
                  </a:cubicBezTo>
                  <a:cubicBezTo>
                    <a:pt x="12759" y="1648"/>
                    <a:pt x="11319" y="1840"/>
                    <a:pt x="9891" y="2032"/>
                  </a:cubicBezTo>
                  <a:cubicBezTo>
                    <a:pt x="9567" y="2067"/>
                    <a:pt x="9254" y="2128"/>
                    <a:pt x="8931" y="2152"/>
                  </a:cubicBezTo>
                  <a:cubicBezTo>
                    <a:pt x="8875" y="2154"/>
                    <a:pt x="8819" y="2156"/>
                    <a:pt x="8762" y="2156"/>
                  </a:cubicBezTo>
                  <a:cubicBezTo>
                    <a:pt x="8541" y="2156"/>
                    <a:pt x="8322" y="2127"/>
                    <a:pt x="8150" y="1984"/>
                  </a:cubicBezTo>
                  <a:cubicBezTo>
                    <a:pt x="7971" y="1827"/>
                    <a:pt x="7838" y="1611"/>
                    <a:pt x="7706" y="1419"/>
                  </a:cubicBezTo>
                  <a:cubicBezTo>
                    <a:pt x="7526" y="1167"/>
                    <a:pt x="7346" y="951"/>
                    <a:pt x="7106" y="771"/>
                  </a:cubicBezTo>
                  <a:cubicBezTo>
                    <a:pt x="6674" y="459"/>
                    <a:pt x="6146" y="291"/>
                    <a:pt x="5629" y="195"/>
                  </a:cubicBezTo>
                  <a:cubicBezTo>
                    <a:pt x="5018" y="75"/>
                    <a:pt x="4394" y="27"/>
                    <a:pt x="3781" y="3"/>
                  </a:cubicBezTo>
                  <a:cubicBezTo>
                    <a:pt x="3707" y="1"/>
                    <a:pt x="3632" y="1"/>
                    <a:pt x="3558" y="1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5252986" y="2920709"/>
              <a:ext cx="464211" cy="345781"/>
            </a:xfrm>
            <a:custGeom>
              <a:rect b="b" l="l" r="r" t="t"/>
              <a:pathLst>
                <a:path extrusionOk="0" h="7419" w="9960">
                  <a:moveTo>
                    <a:pt x="4362" y="1"/>
                  </a:moveTo>
                  <a:cubicBezTo>
                    <a:pt x="3811" y="1"/>
                    <a:pt x="3300" y="21"/>
                    <a:pt x="2904" y="21"/>
                  </a:cubicBezTo>
                  <a:cubicBezTo>
                    <a:pt x="2831" y="21"/>
                    <a:pt x="2762" y="21"/>
                    <a:pt x="2697" y="19"/>
                  </a:cubicBezTo>
                  <a:cubicBezTo>
                    <a:pt x="2553" y="19"/>
                    <a:pt x="1838" y="51"/>
                    <a:pt x="1168" y="51"/>
                  </a:cubicBezTo>
                  <a:cubicBezTo>
                    <a:pt x="833" y="51"/>
                    <a:pt x="509" y="43"/>
                    <a:pt x="272" y="19"/>
                  </a:cubicBezTo>
                  <a:cubicBezTo>
                    <a:pt x="262" y="17"/>
                    <a:pt x="251" y="16"/>
                    <a:pt x="241" y="16"/>
                  </a:cubicBezTo>
                  <a:cubicBezTo>
                    <a:pt x="101" y="16"/>
                    <a:pt x="1" y="161"/>
                    <a:pt x="56" y="295"/>
                  </a:cubicBezTo>
                  <a:cubicBezTo>
                    <a:pt x="429" y="1291"/>
                    <a:pt x="753" y="2312"/>
                    <a:pt x="1029" y="3344"/>
                  </a:cubicBezTo>
                  <a:cubicBezTo>
                    <a:pt x="1209" y="3980"/>
                    <a:pt x="1425" y="4617"/>
                    <a:pt x="1557" y="5265"/>
                  </a:cubicBezTo>
                  <a:cubicBezTo>
                    <a:pt x="1733" y="6132"/>
                    <a:pt x="1302" y="7284"/>
                    <a:pt x="2374" y="7284"/>
                  </a:cubicBezTo>
                  <a:cubicBezTo>
                    <a:pt x="2401" y="7284"/>
                    <a:pt x="2429" y="7283"/>
                    <a:pt x="2457" y="7281"/>
                  </a:cubicBezTo>
                  <a:cubicBezTo>
                    <a:pt x="2852" y="7260"/>
                    <a:pt x="3248" y="7249"/>
                    <a:pt x="3642" y="7249"/>
                  </a:cubicBezTo>
                  <a:cubicBezTo>
                    <a:pt x="4350" y="7249"/>
                    <a:pt x="5057" y="7284"/>
                    <a:pt x="5758" y="7353"/>
                  </a:cubicBezTo>
                  <a:cubicBezTo>
                    <a:pt x="6138" y="7394"/>
                    <a:pt x="6529" y="7419"/>
                    <a:pt x="6921" y="7419"/>
                  </a:cubicBezTo>
                  <a:cubicBezTo>
                    <a:pt x="7235" y="7419"/>
                    <a:pt x="7549" y="7403"/>
                    <a:pt x="7859" y="7365"/>
                  </a:cubicBezTo>
                  <a:cubicBezTo>
                    <a:pt x="8447" y="7281"/>
                    <a:pt x="9792" y="7209"/>
                    <a:pt x="9888" y="6453"/>
                  </a:cubicBezTo>
                  <a:cubicBezTo>
                    <a:pt x="9960" y="5985"/>
                    <a:pt x="9600" y="5577"/>
                    <a:pt x="9347" y="5180"/>
                  </a:cubicBezTo>
                  <a:cubicBezTo>
                    <a:pt x="8675" y="4100"/>
                    <a:pt x="8663" y="2756"/>
                    <a:pt x="8303" y="1531"/>
                  </a:cubicBezTo>
                  <a:cubicBezTo>
                    <a:pt x="7910" y="174"/>
                    <a:pt x="5969" y="1"/>
                    <a:pt x="4362" y="1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5239936" y="2919870"/>
              <a:ext cx="175710" cy="379105"/>
            </a:xfrm>
            <a:custGeom>
              <a:rect b="b" l="l" r="r" t="t"/>
              <a:pathLst>
                <a:path extrusionOk="0" h="8134" w="3770">
                  <a:moveTo>
                    <a:pt x="455" y="0"/>
                  </a:moveTo>
                  <a:cubicBezTo>
                    <a:pt x="383" y="0"/>
                    <a:pt x="312" y="4"/>
                    <a:pt x="240" y="13"/>
                  </a:cubicBezTo>
                  <a:cubicBezTo>
                    <a:pt x="0" y="37"/>
                    <a:pt x="336" y="469"/>
                    <a:pt x="384" y="589"/>
                  </a:cubicBezTo>
                  <a:cubicBezTo>
                    <a:pt x="504" y="853"/>
                    <a:pt x="589" y="1130"/>
                    <a:pt x="637" y="1418"/>
                  </a:cubicBezTo>
                  <a:cubicBezTo>
                    <a:pt x="757" y="1994"/>
                    <a:pt x="757" y="2582"/>
                    <a:pt x="733" y="3158"/>
                  </a:cubicBezTo>
                  <a:cubicBezTo>
                    <a:pt x="685" y="4022"/>
                    <a:pt x="528" y="4875"/>
                    <a:pt x="589" y="5727"/>
                  </a:cubicBezTo>
                  <a:cubicBezTo>
                    <a:pt x="637" y="6579"/>
                    <a:pt x="961" y="7479"/>
                    <a:pt x="1657" y="7959"/>
                  </a:cubicBezTo>
                  <a:cubicBezTo>
                    <a:pt x="1790" y="8054"/>
                    <a:pt x="1945" y="8134"/>
                    <a:pt x="2105" y="8134"/>
                  </a:cubicBezTo>
                  <a:cubicBezTo>
                    <a:pt x="2147" y="8134"/>
                    <a:pt x="2190" y="8128"/>
                    <a:pt x="2233" y="8116"/>
                  </a:cubicBezTo>
                  <a:cubicBezTo>
                    <a:pt x="2521" y="8044"/>
                    <a:pt x="2641" y="7719"/>
                    <a:pt x="2726" y="7431"/>
                  </a:cubicBezTo>
                  <a:cubicBezTo>
                    <a:pt x="2977" y="6579"/>
                    <a:pt x="3217" y="5727"/>
                    <a:pt x="3457" y="4875"/>
                  </a:cubicBezTo>
                  <a:cubicBezTo>
                    <a:pt x="3614" y="4347"/>
                    <a:pt x="3769" y="3794"/>
                    <a:pt x="3686" y="3254"/>
                  </a:cubicBezTo>
                  <a:cubicBezTo>
                    <a:pt x="3590" y="2654"/>
                    <a:pt x="3230" y="2138"/>
                    <a:pt x="2870" y="1645"/>
                  </a:cubicBezTo>
                  <a:cubicBezTo>
                    <a:pt x="2425" y="1034"/>
                    <a:pt x="1909" y="145"/>
                    <a:pt x="1105" y="61"/>
                  </a:cubicBezTo>
                  <a:cubicBezTo>
                    <a:pt x="888" y="34"/>
                    <a:pt x="671" y="0"/>
                    <a:pt x="455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5342846" y="2936089"/>
              <a:ext cx="78953" cy="326253"/>
            </a:xfrm>
            <a:custGeom>
              <a:rect b="b" l="l" r="r" t="t"/>
              <a:pathLst>
                <a:path extrusionOk="0" h="7000" w="1694">
                  <a:moveTo>
                    <a:pt x="145" y="1"/>
                  </a:moveTo>
                  <a:lnTo>
                    <a:pt x="1" y="25"/>
                  </a:lnTo>
                  <a:cubicBezTo>
                    <a:pt x="37" y="302"/>
                    <a:pt x="205" y="529"/>
                    <a:pt x="385" y="758"/>
                  </a:cubicBezTo>
                  <a:lnTo>
                    <a:pt x="446" y="830"/>
                  </a:lnTo>
                  <a:cubicBezTo>
                    <a:pt x="1105" y="1694"/>
                    <a:pt x="1489" y="2774"/>
                    <a:pt x="1526" y="3866"/>
                  </a:cubicBezTo>
                  <a:cubicBezTo>
                    <a:pt x="1550" y="4479"/>
                    <a:pt x="1441" y="4994"/>
                    <a:pt x="1201" y="5391"/>
                  </a:cubicBezTo>
                  <a:cubicBezTo>
                    <a:pt x="1129" y="5523"/>
                    <a:pt x="1033" y="5655"/>
                    <a:pt x="950" y="5787"/>
                  </a:cubicBezTo>
                  <a:cubicBezTo>
                    <a:pt x="673" y="6159"/>
                    <a:pt x="398" y="6543"/>
                    <a:pt x="505" y="6999"/>
                  </a:cubicBezTo>
                  <a:lnTo>
                    <a:pt x="649" y="6963"/>
                  </a:lnTo>
                  <a:cubicBezTo>
                    <a:pt x="553" y="6579"/>
                    <a:pt x="806" y="6231"/>
                    <a:pt x="1070" y="5871"/>
                  </a:cubicBezTo>
                  <a:cubicBezTo>
                    <a:pt x="1153" y="5739"/>
                    <a:pt x="1262" y="5607"/>
                    <a:pt x="1334" y="5475"/>
                  </a:cubicBezTo>
                  <a:cubicBezTo>
                    <a:pt x="1585" y="5055"/>
                    <a:pt x="1694" y="4503"/>
                    <a:pt x="1681" y="3855"/>
                  </a:cubicBezTo>
                  <a:cubicBezTo>
                    <a:pt x="1646" y="2738"/>
                    <a:pt x="1249" y="1622"/>
                    <a:pt x="553" y="734"/>
                  </a:cubicBezTo>
                  <a:lnTo>
                    <a:pt x="505" y="662"/>
                  </a:lnTo>
                  <a:cubicBezTo>
                    <a:pt x="337" y="457"/>
                    <a:pt x="169" y="241"/>
                    <a:pt x="14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5364705" y="3108445"/>
              <a:ext cx="41434" cy="32485"/>
            </a:xfrm>
            <a:custGeom>
              <a:rect b="b" l="l" r="r" t="t"/>
              <a:pathLst>
                <a:path extrusionOk="0" h="697" w="889">
                  <a:moveTo>
                    <a:pt x="444" y="0"/>
                  </a:moveTo>
                  <a:cubicBezTo>
                    <a:pt x="1" y="0"/>
                    <a:pt x="1" y="696"/>
                    <a:pt x="444" y="696"/>
                  </a:cubicBezTo>
                  <a:cubicBezTo>
                    <a:pt x="889" y="696"/>
                    <a:pt x="889" y="0"/>
                    <a:pt x="44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6"/>
            <p:cNvSpPr/>
            <p:nvPr/>
          </p:nvSpPr>
          <p:spPr>
            <a:xfrm>
              <a:off x="4714619" y="3015556"/>
              <a:ext cx="335714" cy="256062"/>
            </a:xfrm>
            <a:custGeom>
              <a:rect b="b" l="l" r="r" t="t"/>
              <a:pathLst>
                <a:path extrusionOk="0" h="5494" w="7203">
                  <a:moveTo>
                    <a:pt x="2529" y="0"/>
                  </a:moveTo>
                  <a:cubicBezTo>
                    <a:pt x="2487" y="0"/>
                    <a:pt x="2444" y="4"/>
                    <a:pt x="2401" y="13"/>
                  </a:cubicBezTo>
                  <a:cubicBezTo>
                    <a:pt x="2221" y="48"/>
                    <a:pt x="2065" y="169"/>
                    <a:pt x="1909" y="277"/>
                  </a:cubicBezTo>
                  <a:cubicBezTo>
                    <a:pt x="1524" y="565"/>
                    <a:pt x="1129" y="853"/>
                    <a:pt x="745" y="1141"/>
                  </a:cubicBezTo>
                  <a:cubicBezTo>
                    <a:pt x="588" y="1261"/>
                    <a:pt x="433" y="1369"/>
                    <a:pt x="313" y="1525"/>
                  </a:cubicBezTo>
                  <a:cubicBezTo>
                    <a:pt x="193" y="1681"/>
                    <a:pt x="132" y="1861"/>
                    <a:pt x="84" y="2054"/>
                  </a:cubicBezTo>
                  <a:cubicBezTo>
                    <a:pt x="1" y="2462"/>
                    <a:pt x="60" y="2881"/>
                    <a:pt x="217" y="3254"/>
                  </a:cubicBezTo>
                  <a:cubicBezTo>
                    <a:pt x="361" y="3566"/>
                    <a:pt x="769" y="3842"/>
                    <a:pt x="732" y="4190"/>
                  </a:cubicBezTo>
                  <a:cubicBezTo>
                    <a:pt x="765" y="4191"/>
                    <a:pt x="798" y="4192"/>
                    <a:pt x="831" y="4192"/>
                  </a:cubicBezTo>
                  <a:cubicBezTo>
                    <a:pt x="1110" y="4192"/>
                    <a:pt x="1388" y="4152"/>
                    <a:pt x="1657" y="4142"/>
                  </a:cubicBezTo>
                  <a:cubicBezTo>
                    <a:pt x="1669" y="4142"/>
                    <a:pt x="1681" y="4141"/>
                    <a:pt x="1693" y="4141"/>
                  </a:cubicBezTo>
                  <a:cubicBezTo>
                    <a:pt x="2001" y="4141"/>
                    <a:pt x="2256" y="4291"/>
                    <a:pt x="2545" y="4406"/>
                  </a:cubicBezTo>
                  <a:cubicBezTo>
                    <a:pt x="3289" y="4706"/>
                    <a:pt x="4058" y="4994"/>
                    <a:pt x="4826" y="5246"/>
                  </a:cubicBezTo>
                  <a:cubicBezTo>
                    <a:pt x="5257" y="5383"/>
                    <a:pt x="5675" y="5494"/>
                    <a:pt x="6096" y="5494"/>
                  </a:cubicBezTo>
                  <a:cubicBezTo>
                    <a:pt x="6378" y="5494"/>
                    <a:pt x="6661" y="5444"/>
                    <a:pt x="6950" y="5318"/>
                  </a:cubicBezTo>
                  <a:cubicBezTo>
                    <a:pt x="7035" y="5282"/>
                    <a:pt x="7118" y="5234"/>
                    <a:pt x="7166" y="5150"/>
                  </a:cubicBezTo>
                  <a:cubicBezTo>
                    <a:pt x="7203" y="5078"/>
                    <a:pt x="7190" y="4982"/>
                    <a:pt x="7166" y="4910"/>
                  </a:cubicBezTo>
                  <a:cubicBezTo>
                    <a:pt x="7046" y="4550"/>
                    <a:pt x="6662" y="4394"/>
                    <a:pt x="6362" y="4178"/>
                  </a:cubicBezTo>
                  <a:cubicBezTo>
                    <a:pt x="6338" y="4166"/>
                    <a:pt x="6326" y="4154"/>
                    <a:pt x="6302" y="4142"/>
                  </a:cubicBezTo>
                  <a:cubicBezTo>
                    <a:pt x="6146" y="4010"/>
                    <a:pt x="6002" y="3866"/>
                    <a:pt x="5870" y="3722"/>
                  </a:cubicBezTo>
                  <a:cubicBezTo>
                    <a:pt x="5270" y="3073"/>
                    <a:pt x="4717" y="2414"/>
                    <a:pt x="4130" y="1753"/>
                  </a:cubicBezTo>
                  <a:cubicBezTo>
                    <a:pt x="3986" y="1585"/>
                    <a:pt x="3842" y="1417"/>
                    <a:pt x="3722" y="1225"/>
                  </a:cubicBezTo>
                  <a:cubicBezTo>
                    <a:pt x="3613" y="1045"/>
                    <a:pt x="3530" y="841"/>
                    <a:pt x="3434" y="649"/>
                  </a:cubicBezTo>
                  <a:cubicBezTo>
                    <a:pt x="3240" y="315"/>
                    <a:pt x="2900" y="0"/>
                    <a:pt x="2529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4564682" y="3169408"/>
              <a:ext cx="371508" cy="146907"/>
            </a:xfrm>
            <a:custGeom>
              <a:rect b="b" l="l" r="r" t="t"/>
              <a:pathLst>
                <a:path extrusionOk="0" h="3152" w="7971">
                  <a:moveTo>
                    <a:pt x="6098" y="1"/>
                  </a:moveTo>
                  <a:cubicBezTo>
                    <a:pt x="4814" y="1"/>
                    <a:pt x="3109" y="301"/>
                    <a:pt x="1849" y="529"/>
                  </a:cubicBezTo>
                  <a:cubicBezTo>
                    <a:pt x="1405" y="601"/>
                    <a:pt x="948" y="697"/>
                    <a:pt x="588" y="973"/>
                  </a:cubicBezTo>
                  <a:cubicBezTo>
                    <a:pt x="228" y="1237"/>
                    <a:pt x="1" y="1729"/>
                    <a:pt x="169" y="2138"/>
                  </a:cubicBezTo>
                  <a:cubicBezTo>
                    <a:pt x="505" y="3026"/>
                    <a:pt x="996" y="3133"/>
                    <a:pt x="1729" y="3146"/>
                  </a:cubicBezTo>
                  <a:cubicBezTo>
                    <a:pt x="1859" y="3150"/>
                    <a:pt x="2013" y="3151"/>
                    <a:pt x="2186" y="3151"/>
                  </a:cubicBezTo>
                  <a:cubicBezTo>
                    <a:pt x="3132" y="3151"/>
                    <a:pt x="4607" y="3100"/>
                    <a:pt x="5318" y="3050"/>
                  </a:cubicBezTo>
                  <a:cubicBezTo>
                    <a:pt x="6062" y="3002"/>
                    <a:pt x="7203" y="2642"/>
                    <a:pt x="7491" y="1885"/>
                  </a:cubicBezTo>
                  <a:cubicBezTo>
                    <a:pt x="7971" y="661"/>
                    <a:pt x="7035" y="12"/>
                    <a:pt x="6098" y="1"/>
                  </a:cubicBezTo>
                  <a:close/>
                </a:path>
              </a:pathLst>
            </a:custGeom>
            <a:solidFill>
              <a:srgbClr val="E4B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4780057" y="3119398"/>
              <a:ext cx="312783" cy="256901"/>
            </a:xfrm>
            <a:custGeom>
              <a:rect b="b" l="l" r="r" t="t"/>
              <a:pathLst>
                <a:path extrusionOk="0" h="5512" w="6711">
                  <a:moveTo>
                    <a:pt x="2166" y="0"/>
                  </a:moveTo>
                  <a:cubicBezTo>
                    <a:pt x="2084" y="0"/>
                    <a:pt x="2001" y="14"/>
                    <a:pt x="1921" y="42"/>
                  </a:cubicBezTo>
                  <a:cubicBezTo>
                    <a:pt x="1249" y="258"/>
                    <a:pt x="433" y="725"/>
                    <a:pt x="0" y="1037"/>
                  </a:cubicBezTo>
                  <a:cubicBezTo>
                    <a:pt x="2" y="1036"/>
                    <a:pt x="4" y="1036"/>
                    <a:pt x="6" y="1036"/>
                  </a:cubicBezTo>
                  <a:cubicBezTo>
                    <a:pt x="77" y="1036"/>
                    <a:pt x="157" y="1927"/>
                    <a:pt x="169" y="1974"/>
                  </a:cubicBezTo>
                  <a:cubicBezTo>
                    <a:pt x="205" y="2346"/>
                    <a:pt x="265" y="2718"/>
                    <a:pt x="277" y="3090"/>
                  </a:cubicBezTo>
                  <a:cubicBezTo>
                    <a:pt x="289" y="3451"/>
                    <a:pt x="277" y="3822"/>
                    <a:pt x="253" y="4182"/>
                  </a:cubicBezTo>
                  <a:cubicBezTo>
                    <a:pt x="565" y="4171"/>
                    <a:pt x="865" y="4147"/>
                    <a:pt x="1177" y="4134"/>
                  </a:cubicBezTo>
                  <a:cubicBezTo>
                    <a:pt x="1188" y="4134"/>
                    <a:pt x="1200" y="4134"/>
                    <a:pt x="1211" y="4134"/>
                  </a:cubicBezTo>
                  <a:cubicBezTo>
                    <a:pt x="1520" y="4134"/>
                    <a:pt x="1776" y="4283"/>
                    <a:pt x="2065" y="4398"/>
                  </a:cubicBezTo>
                  <a:cubicBezTo>
                    <a:pt x="2809" y="4699"/>
                    <a:pt x="3577" y="4987"/>
                    <a:pt x="4346" y="5239"/>
                  </a:cubicBezTo>
                  <a:cubicBezTo>
                    <a:pt x="4743" y="5366"/>
                    <a:pt x="5229" y="5511"/>
                    <a:pt x="5694" y="5511"/>
                  </a:cubicBezTo>
                  <a:cubicBezTo>
                    <a:pt x="6015" y="5511"/>
                    <a:pt x="6326" y="5442"/>
                    <a:pt x="6591" y="5251"/>
                  </a:cubicBezTo>
                  <a:cubicBezTo>
                    <a:pt x="6650" y="5203"/>
                    <a:pt x="6711" y="5131"/>
                    <a:pt x="6711" y="5047"/>
                  </a:cubicBezTo>
                  <a:cubicBezTo>
                    <a:pt x="6698" y="4927"/>
                    <a:pt x="6602" y="4843"/>
                    <a:pt x="6519" y="4771"/>
                  </a:cubicBezTo>
                  <a:cubicBezTo>
                    <a:pt x="6266" y="4579"/>
                    <a:pt x="6039" y="4363"/>
                    <a:pt x="5810" y="4147"/>
                  </a:cubicBezTo>
                  <a:cubicBezTo>
                    <a:pt x="5583" y="3931"/>
                    <a:pt x="5354" y="3691"/>
                    <a:pt x="5102" y="3462"/>
                  </a:cubicBezTo>
                  <a:cubicBezTo>
                    <a:pt x="4874" y="3246"/>
                    <a:pt x="4658" y="3018"/>
                    <a:pt x="4430" y="2790"/>
                  </a:cubicBezTo>
                  <a:cubicBezTo>
                    <a:pt x="3698" y="2094"/>
                    <a:pt x="3350" y="1146"/>
                    <a:pt x="2774" y="317"/>
                  </a:cubicBezTo>
                  <a:cubicBezTo>
                    <a:pt x="2631" y="113"/>
                    <a:pt x="2402" y="0"/>
                    <a:pt x="2166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6"/>
            <p:cNvSpPr/>
            <p:nvPr/>
          </p:nvSpPr>
          <p:spPr>
            <a:xfrm>
              <a:off x="4265367" y="1948423"/>
              <a:ext cx="406184" cy="366941"/>
            </a:xfrm>
            <a:custGeom>
              <a:rect b="b" l="l" r="r" t="t"/>
              <a:pathLst>
                <a:path extrusionOk="0" h="7873" w="8715">
                  <a:moveTo>
                    <a:pt x="2477" y="0"/>
                  </a:moveTo>
                  <a:cubicBezTo>
                    <a:pt x="2405" y="0"/>
                    <a:pt x="2335" y="11"/>
                    <a:pt x="2269" y="42"/>
                  </a:cubicBezTo>
                  <a:cubicBezTo>
                    <a:pt x="2125" y="114"/>
                    <a:pt x="2041" y="258"/>
                    <a:pt x="1957" y="390"/>
                  </a:cubicBezTo>
                  <a:cubicBezTo>
                    <a:pt x="1441" y="1242"/>
                    <a:pt x="781" y="1999"/>
                    <a:pt x="0" y="2611"/>
                  </a:cubicBezTo>
                  <a:cubicBezTo>
                    <a:pt x="1333" y="3583"/>
                    <a:pt x="2437" y="4867"/>
                    <a:pt x="3169" y="6344"/>
                  </a:cubicBezTo>
                  <a:cubicBezTo>
                    <a:pt x="3505" y="7004"/>
                    <a:pt x="3902" y="7809"/>
                    <a:pt x="4646" y="7868"/>
                  </a:cubicBezTo>
                  <a:cubicBezTo>
                    <a:pt x="4677" y="7871"/>
                    <a:pt x="4707" y="7873"/>
                    <a:pt x="4738" y="7873"/>
                  </a:cubicBezTo>
                  <a:cubicBezTo>
                    <a:pt x="4938" y="7873"/>
                    <a:pt x="5143" y="7810"/>
                    <a:pt x="5330" y="7748"/>
                  </a:cubicBezTo>
                  <a:cubicBezTo>
                    <a:pt x="6890" y="7208"/>
                    <a:pt x="8715" y="6116"/>
                    <a:pt x="8151" y="4136"/>
                  </a:cubicBezTo>
                  <a:cubicBezTo>
                    <a:pt x="7575" y="2119"/>
                    <a:pt x="4490" y="426"/>
                    <a:pt x="2774" y="42"/>
                  </a:cubicBezTo>
                  <a:cubicBezTo>
                    <a:pt x="2676" y="21"/>
                    <a:pt x="2575" y="0"/>
                    <a:pt x="2477" y="0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4365527" y="2032643"/>
              <a:ext cx="571222" cy="958903"/>
            </a:xfrm>
            <a:custGeom>
              <a:rect b="b" l="l" r="r" t="t"/>
              <a:pathLst>
                <a:path extrusionOk="0" h="20574" w="12256">
                  <a:moveTo>
                    <a:pt x="3997" y="0"/>
                  </a:moveTo>
                  <a:cubicBezTo>
                    <a:pt x="2561" y="0"/>
                    <a:pt x="1290" y="690"/>
                    <a:pt x="636" y="2484"/>
                  </a:cubicBezTo>
                  <a:cubicBezTo>
                    <a:pt x="0" y="4225"/>
                    <a:pt x="636" y="6133"/>
                    <a:pt x="1033" y="7934"/>
                  </a:cubicBezTo>
                  <a:cubicBezTo>
                    <a:pt x="1561" y="10347"/>
                    <a:pt x="1644" y="12844"/>
                    <a:pt x="1284" y="15280"/>
                  </a:cubicBezTo>
                  <a:cubicBezTo>
                    <a:pt x="1188" y="15964"/>
                    <a:pt x="889" y="17032"/>
                    <a:pt x="1404" y="17608"/>
                  </a:cubicBezTo>
                  <a:cubicBezTo>
                    <a:pt x="1873" y="18149"/>
                    <a:pt x="2953" y="18149"/>
                    <a:pt x="3589" y="18269"/>
                  </a:cubicBezTo>
                  <a:cubicBezTo>
                    <a:pt x="4826" y="18509"/>
                    <a:pt x="5966" y="19721"/>
                    <a:pt x="7118" y="20286"/>
                  </a:cubicBezTo>
                  <a:cubicBezTo>
                    <a:pt x="7322" y="20382"/>
                    <a:pt x="7539" y="20478"/>
                    <a:pt x="7766" y="20574"/>
                  </a:cubicBezTo>
                  <a:cubicBezTo>
                    <a:pt x="8115" y="20190"/>
                    <a:pt x="8462" y="19806"/>
                    <a:pt x="8822" y="19433"/>
                  </a:cubicBezTo>
                  <a:cubicBezTo>
                    <a:pt x="9087" y="19085"/>
                    <a:pt x="9375" y="18761"/>
                    <a:pt x="9699" y="18509"/>
                  </a:cubicBezTo>
                  <a:lnTo>
                    <a:pt x="9711" y="18497"/>
                  </a:lnTo>
                  <a:cubicBezTo>
                    <a:pt x="10083" y="17477"/>
                    <a:pt x="10239" y="16493"/>
                    <a:pt x="10683" y="15016"/>
                  </a:cubicBezTo>
                  <a:cubicBezTo>
                    <a:pt x="11692" y="11679"/>
                    <a:pt x="12255" y="7045"/>
                    <a:pt x="10575" y="4057"/>
                  </a:cubicBezTo>
                  <a:cubicBezTo>
                    <a:pt x="9471" y="2077"/>
                    <a:pt x="6487" y="0"/>
                    <a:pt x="3997" y="0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3664499" y="2759958"/>
              <a:ext cx="1169895" cy="458525"/>
            </a:xfrm>
            <a:custGeom>
              <a:rect b="b" l="l" r="r" t="t"/>
              <a:pathLst>
                <a:path extrusionOk="0" h="9838" w="25101">
                  <a:moveTo>
                    <a:pt x="13062" y="0"/>
                  </a:moveTo>
                  <a:cubicBezTo>
                    <a:pt x="10439" y="0"/>
                    <a:pt x="7800" y="530"/>
                    <a:pt x="5378" y="1416"/>
                  </a:cubicBezTo>
                  <a:cubicBezTo>
                    <a:pt x="4178" y="1848"/>
                    <a:pt x="3049" y="2460"/>
                    <a:pt x="2065" y="3264"/>
                  </a:cubicBezTo>
                  <a:cubicBezTo>
                    <a:pt x="1357" y="3840"/>
                    <a:pt x="685" y="4548"/>
                    <a:pt x="337" y="5412"/>
                  </a:cubicBezTo>
                  <a:cubicBezTo>
                    <a:pt x="49" y="6133"/>
                    <a:pt x="1" y="6973"/>
                    <a:pt x="325" y="7669"/>
                  </a:cubicBezTo>
                  <a:cubicBezTo>
                    <a:pt x="697" y="8474"/>
                    <a:pt x="1526" y="9002"/>
                    <a:pt x="2390" y="9242"/>
                  </a:cubicBezTo>
                  <a:cubicBezTo>
                    <a:pt x="3254" y="9482"/>
                    <a:pt x="4226" y="9530"/>
                    <a:pt x="5186" y="9554"/>
                  </a:cubicBezTo>
                  <a:cubicBezTo>
                    <a:pt x="6074" y="9566"/>
                    <a:pt x="6975" y="9554"/>
                    <a:pt x="7779" y="9614"/>
                  </a:cubicBezTo>
                  <a:cubicBezTo>
                    <a:pt x="9304" y="9746"/>
                    <a:pt x="10828" y="9782"/>
                    <a:pt x="12353" y="9782"/>
                  </a:cubicBezTo>
                  <a:cubicBezTo>
                    <a:pt x="13270" y="9782"/>
                    <a:pt x="14236" y="9838"/>
                    <a:pt x="15200" y="9838"/>
                  </a:cubicBezTo>
                  <a:cubicBezTo>
                    <a:pt x="16078" y="9838"/>
                    <a:pt x="16954" y="9791"/>
                    <a:pt x="17790" y="9614"/>
                  </a:cubicBezTo>
                  <a:cubicBezTo>
                    <a:pt x="19195" y="9302"/>
                    <a:pt x="20695" y="9530"/>
                    <a:pt x="22015" y="8810"/>
                  </a:cubicBezTo>
                  <a:cubicBezTo>
                    <a:pt x="23119" y="8197"/>
                    <a:pt x="23876" y="7093"/>
                    <a:pt x="24296" y="5905"/>
                  </a:cubicBezTo>
                  <a:cubicBezTo>
                    <a:pt x="24560" y="5196"/>
                    <a:pt x="24704" y="4452"/>
                    <a:pt x="24812" y="3708"/>
                  </a:cubicBezTo>
                  <a:cubicBezTo>
                    <a:pt x="24884" y="3252"/>
                    <a:pt x="24860" y="2724"/>
                    <a:pt x="25040" y="2292"/>
                  </a:cubicBezTo>
                  <a:cubicBezTo>
                    <a:pt x="25100" y="2148"/>
                    <a:pt x="25004" y="1979"/>
                    <a:pt x="24848" y="1955"/>
                  </a:cubicBezTo>
                  <a:cubicBezTo>
                    <a:pt x="23863" y="1811"/>
                    <a:pt x="22831" y="1835"/>
                    <a:pt x="21847" y="1667"/>
                  </a:cubicBezTo>
                  <a:cubicBezTo>
                    <a:pt x="20695" y="1475"/>
                    <a:pt x="19542" y="1187"/>
                    <a:pt x="18426" y="827"/>
                  </a:cubicBezTo>
                  <a:cubicBezTo>
                    <a:pt x="16699" y="256"/>
                    <a:pt x="14884" y="0"/>
                    <a:pt x="13062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3655550" y="2955292"/>
              <a:ext cx="1128461" cy="379199"/>
            </a:xfrm>
            <a:custGeom>
              <a:rect b="b" l="l" r="r" t="t"/>
              <a:pathLst>
                <a:path extrusionOk="0" h="8136" w="24212">
                  <a:moveTo>
                    <a:pt x="3344" y="0"/>
                  </a:moveTo>
                  <a:cubicBezTo>
                    <a:pt x="2710" y="0"/>
                    <a:pt x="2081" y="87"/>
                    <a:pt x="1477" y="333"/>
                  </a:cubicBezTo>
                  <a:cubicBezTo>
                    <a:pt x="217" y="850"/>
                    <a:pt x="1" y="2458"/>
                    <a:pt x="385" y="3683"/>
                  </a:cubicBezTo>
                  <a:cubicBezTo>
                    <a:pt x="721" y="4750"/>
                    <a:pt x="1417" y="5699"/>
                    <a:pt x="2342" y="6335"/>
                  </a:cubicBezTo>
                  <a:cubicBezTo>
                    <a:pt x="4946" y="8135"/>
                    <a:pt x="8896" y="7919"/>
                    <a:pt x="11944" y="8004"/>
                  </a:cubicBezTo>
                  <a:cubicBezTo>
                    <a:pt x="12686" y="8022"/>
                    <a:pt x="13428" y="8030"/>
                    <a:pt x="14171" y="8030"/>
                  </a:cubicBezTo>
                  <a:cubicBezTo>
                    <a:pt x="16889" y="8030"/>
                    <a:pt x="19612" y="7922"/>
                    <a:pt x="22327" y="7799"/>
                  </a:cubicBezTo>
                  <a:cubicBezTo>
                    <a:pt x="22567" y="7799"/>
                    <a:pt x="22844" y="7812"/>
                    <a:pt x="23108" y="7812"/>
                  </a:cubicBezTo>
                  <a:cubicBezTo>
                    <a:pt x="23540" y="6335"/>
                    <a:pt x="23924" y="4847"/>
                    <a:pt x="24212" y="3347"/>
                  </a:cubicBezTo>
                  <a:cubicBezTo>
                    <a:pt x="21895" y="3251"/>
                    <a:pt x="19579" y="2974"/>
                    <a:pt x="17298" y="2530"/>
                  </a:cubicBezTo>
                  <a:cubicBezTo>
                    <a:pt x="13361" y="1762"/>
                    <a:pt x="9459" y="922"/>
                    <a:pt x="5522" y="237"/>
                  </a:cubicBezTo>
                  <a:cubicBezTo>
                    <a:pt x="4810" y="115"/>
                    <a:pt x="4073" y="0"/>
                    <a:pt x="334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4024777" y="1837776"/>
              <a:ext cx="405112" cy="303415"/>
            </a:xfrm>
            <a:custGeom>
              <a:rect b="b" l="l" r="r" t="t"/>
              <a:pathLst>
                <a:path extrusionOk="0" h="6510" w="8692">
                  <a:moveTo>
                    <a:pt x="3055" y="0"/>
                  </a:moveTo>
                  <a:cubicBezTo>
                    <a:pt x="2679" y="0"/>
                    <a:pt x="2305" y="53"/>
                    <a:pt x="1945" y="172"/>
                  </a:cubicBezTo>
                  <a:cubicBezTo>
                    <a:pt x="974" y="495"/>
                    <a:pt x="133" y="1372"/>
                    <a:pt x="61" y="2404"/>
                  </a:cubicBezTo>
                  <a:cubicBezTo>
                    <a:pt x="1" y="3280"/>
                    <a:pt x="469" y="4109"/>
                    <a:pt x="1009" y="4805"/>
                  </a:cubicBezTo>
                  <a:cubicBezTo>
                    <a:pt x="1550" y="5501"/>
                    <a:pt x="2209" y="6149"/>
                    <a:pt x="3050" y="6401"/>
                  </a:cubicBezTo>
                  <a:cubicBezTo>
                    <a:pt x="3307" y="6476"/>
                    <a:pt x="3572" y="6510"/>
                    <a:pt x="3839" y="6510"/>
                  </a:cubicBezTo>
                  <a:cubicBezTo>
                    <a:pt x="4468" y="6510"/>
                    <a:pt x="5106" y="6323"/>
                    <a:pt x="5679" y="6053"/>
                  </a:cubicBezTo>
                  <a:cubicBezTo>
                    <a:pt x="6411" y="5705"/>
                    <a:pt x="7107" y="5189"/>
                    <a:pt x="7503" y="4480"/>
                  </a:cubicBezTo>
                  <a:cubicBezTo>
                    <a:pt x="8691" y="2404"/>
                    <a:pt x="6663" y="1119"/>
                    <a:pt x="4970" y="412"/>
                  </a:cubicBezTo>
                  <a:cubicBezTo>
                    <a:pt x="4369" y="160"/>
                    <a:pt x="3708" y="0"/>
                    <a:pt x="3055" y="0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6"/>
            <p:cNvSpPr/>
            <p:nvPr/>
          </p:nvSpPr>
          <p:spPr>
            <a:xfrm>
              <a:off x="3938087" y="1732116"/>
              <a:ext cx="805098" cy="365496"/>
            </a:xfrm>
            <a:custGeom>
              <a:rect b="b" l="l" r="r" t="t"/>
              <a:pathLst>
                <a:path extrusionOk="0" h="7842" w="17274">
                  <a:moveTo>
                    <a:pt x="10376" y="1"/>
                  </a:moveTo>
                  <a:cubicBezTo>
                    <a:pt x="9812" y="1"/>
                    <a:pt x="9241" y="146"/>
                    <a:pt x="8751" y="422"/>
                  </a:cubicBezTo>
                  <a:cubicBezTo>
                    <a:pt x="8223" y="734"/>
                    <a:pt x="7718" y="1178"/>
                    <a:pt x="7107" y="1190"/>
                  </a:cubicBezTo>
                  <a:cubicBezTo>
                    <a:pt x="7095" y="1191"/>
                    <a:pt x="7083" y="1191"/>
                    <a:pt x="7071" y="1191"/>
                  </a:cubicBezTo>
                  <a:cubicBezTo>
                    <a:pt x="6274" y="1191"/>
                    <a:pt x="5591" y="440"/>
                    <a:pt x="4802" y="440"/>
                  </a:cubicBezTo>
                  <a:cubicBezTo>
                    <a:pt x="4762" y="440"/>
                    <a:pt x="4722" y="442"/>
                    <a:pt x="4682" y="446"/>
                  </a:cubicBezTo>
                  <a:cubicBezTo>
                    <a:pt x="4093" y="506"/>
                    <a:pt x="3650" y="998"/>
                    <a:pt x="3266" y="1466"/>
                  </a:cubicBezTo>
                  <a:cubicBezTo>
                    <a:pt x="2605" y="2271"/>
                    <a:pt x="2221" y="2751"/>
                    <a:pt x="1297" y="3183"/>
                  </a:cubicBezTo>
                  <a:cubicBezTo>
                    <a:pt x="865" y="3386"/>
                    <a:pt x="444" y="3675"/>
                    <a:pt x="228" y="4107"/>
                  </a:cubicBezTo>
                  <a:cubicBezTo>
                    <a:pt x="1" y="4587"/>
                    <a:pt x="204" y="5307"/>
                    <a:pt x="505" y="5728"/>
                  </a:cubicBezTo>
                  <a:cubicBezTo>
                    <a:pt x="832" y="6196"/>
                    <a:pt x="1487" y="6368"/>
                    <a:pt x="2045" y="6368"/>
                  </a:cubicBezTo>
                  <a:cubicBezTo>
                    <a:pt x="2101" y="6368"/>
                    <a:pt x="2156" y="6367"/>
                    <a:pt x="2209" y="6363"/>
                  </a:cubicBezTo>
                  <a:cubicBezTo>
                    <a:pt x="2293" y="6352"/>
                    <a:pt x="2377" y="6339"/>
                    <a:pt x="2449" y="6315"/>
                  </a:cubicBezTo>
                  <a:cubicBezTo>
                    <a:pt x="2989" y="6123"/>
                    <a:pt x="3338" y="5464"/>
                    <a:pt x="3901" y="5211"/>
                  </a:cubicBezTo>
                  <a:cubicBezTo>
                    <a:pt x="4068" y="5141"/>
                    <a:pt x="4246" y="5110"/>
                    <a:pt x="4428" y="5110"/>
                  </a:cubicBezTo>
                  <a:cubicBezTo>
                    <a:pt x="4679" y="5110"/>
                    <a:pt x="4937" y="5169"/>
                    <a:pt x="5174" y="5259"/>
                  </a:cubicBezTo>
                  <a:cubicBezTo>
                    <a:pt x="5330" y="5320"/>
                    <a:pt x="5498" y="5392"/>
                    <a:pt x="5666" y="5416"/>
                  </a:cubicBezTo>
                  <a:cubicBezTo>
                    <a:pt x="5679" y="5416"/>
                    <a:pt x="5692" y="5417"/>
                    <a:pt x="5704" y="5417"/>
                  </a:cubicBezTo>
                  <a:cubicBezTo>
                    <a:pt x="6011" y="5417"/>
                    <a:pt x="6187" y="5174"/>
                    <a:pt x="6456" y="5174"/>
                  </a:cubicBezTo>
                  <a:cubicBezTo>
                    <a:pt x="6491" y="5174"/>
                    <a:pt x="6528" y="5178"/>
                    <a:pt x="6566" y="5187"/>
                  </a:cubicBezTo>
                  <a:cubicBezTo>
                    <a:pt x="6747" y="5223"/>
                    <a:pt x="6891" y="5344"/>
                    <a:pt x="7035" y="5440"/>
                  </a:cubicBezTo>
                  <a:cubicBezTo>
                    <a:pt x="7592" y="5807"/>
                    <a:pt x="8264" y="6216"/>
                    <a:pt x="8943" y="6216"/>
                  </a:cubicBezTo>
                  <a:cubicBezTo>
                    <a:pt x="9083" y="6216"/>
                    <a:pt x="9224" y="6199"/>
                    <a:pt x="9363" y="6160"/>
                  </a:cubicBezTo>
                  <a:cubicBezTo>
                    <a:pt x="9725" y="6059"/>
                    <a:pt x="10078" y="5858"/>
                    <a:pt x="10437" y="5858"/>
                  </a:cubicBezTo>
                  <a:cubicBezTo>
                    <a:pt x="10507" y="5858"/>
                    <a:pt x="10577" y="5866"/>
                    <a:pt x="10647" y="5883"/>
                  </a:cubicBezTo>
                  <a:cubicBezTo>
                    <a:pt x="10887" y="5955"/>
                    <a:pt x="11079" y="6136"/>
                    <a:pt x="11272" y="6315"/>
                  </a:cubicBezTo>
                  <a:cubicBezTo>
                    <a:pt x="11476" y="6520"/>
                    <a:pt x="11692" y="6723"/>
                    <a:pt x="11908" y="6928"/>
                  </a:cubicBezTo>
                  <a:cubicBezTo>
                    <a:pt x="12497" y="7502"/>
                    <a:pt x="13383" y="7841"/>
                    <a:pt x="14246" y="7841"/>
                  </a:cubicBezTo>
                  <a:cubicBezTo>
                    <a:pt x="14791" y="7841"/>
                    <a:pt x="15327" y="7706"/>
                    <a:pt x="15773" y="7408"/>
                  </a:cubicBezTo>
                  <a:cubicBezTo>
                    <a:pt x="16937" y="6640"/>
                    <a:pt x="17273" y="4911"/>
                    <a:pt x="16566" y="3723"/>
                  </a:cubicBezTo>
                  <a:cubicBezTo>
                    <a:pt x="16217" y="3135"/>
                    <a:pt x="15893" y="2714"/>
                    <a:pt x="15173" y="2583"/>
                  </a:cubicBezTo>
                  <a:cubicBezTo>
                    <a:pt x="14680" y="2498"/>
                    <a:pt x="14141" y="2511"/>
                    <a:pt x="13696" y="2258"/>
                  </a:cubicBezTo>
                  <a:cubicBezTo>
                    <a:pt x="13109" y="1935"/>
                    <a:pt x="12820" y="1250"/>
                    <a:pt x="12352" y="770"/>
                  </a:cubicBezTo>
                  <a:cubicBezTo>
                    <a:pt x="11836" y="247"/>
                    <a:pt x="11112" y="1"/>
                    <a:pt x="10376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6"/>
            <p:cNvSpPr/>
            <p:nvPr/>
          </p:nvSpPr>
          <p:spPr>
            <a:xfrm>
              <a:off x="4092498" y="2032131"/>
              <a:ext cx="369831" cy="710019"/>
            </a:xfrm>
            <a:custGeom>
              <a:rect b="b" l="l" r="r" t="t"/>
              <a:pathLst>
                <a:path extrusionOk="0" h="15234" w="7935">
                  <a:moveTo>
                    <a:pt x="555" y="1"/>
                  </a:moveTo>
                  <a:cubicBezTo>
                    <a:pt x="426" y="1"/>
                    <a:pt x="300" y="59"/>
                    <a:pt x="204" y="203"/>
                  </a:cubicBezTo>
                  <a:cubicBezTo>
                    <a:pt x="108" y="334"/>
                    <a:pt x="84" y="491"/>
                    <a:pt x="73" y="647"/>
                  </a:cubicBezTo>
                  <a:cubicBezTo>
                    <a:pt x="1" y="1463"/>
                    <a:pt x="444" y="2580"/>
                    <a:pt x="1045" y="3132"/>
                  </a:cubicBezTo>
                  <a:cubicBezTo>
                    <a:pt x="1129" y="3204"/>
                    <a:pt x="1225" y="3263"/>
                    <a:pt x="1309" y="3348"/>
                  </a:cubicBezTo>
                  <a:cubicBezTo>
                    <a:pt x="1465" y="3527"/>
                    <a:pt x="1549" y="3756"/>
                    <a:pt x="1621" y="3972"/>
                  </a:cubicBezTo>
                  <a:cubicBezTo>
                    <a:pt x="2221" y="5797"/>
                    <a:pt x="2425" y="7741"/>
                    <a:pt x="2762" y="9625"/>
                  </a:cubicBezTo>
                  <a:cubicBezTo>
                    <a:pt x="2893" y="10358"/>
                    <a:pt x="3050" y="11102"/>
                    <a:pt x="3253" y="11810"/>
                  </a:cubicBezTo>
                  <a:cubicBezTo>
                    <a:pt x="3541" y="12807"/>
                    <a:pt x="3925" y="13815"/>
                    <a:pt x="4670" y="14511"/>
                  </a:cubicBezTo>
                  <a:cubicBezTo>
                    <a:pt x="5082" y="14896"/>
                    <a:pt x="5761" y="15233"/>
                    <a:pt x="6364" y="15233"/>
                  </a:cubicBezTo>
                  <a:cubicBezTo>
                    <a:pt x="6814" y="15233"/>
                    <a:pt x="7222" y="15045"/>
                    <a:pt x="7443" y="14547"/>
                  </a:cubicBezTo>
                  <a:cubicBezTo>
                    <a:pt x="7935" y="13442"/>
                    <a:pt x="7515" y="11642"/>
                    <a:pt x="7142" y="10574"/>
                  </a:cubicBezTo>
                  <a:cubicBezTo>
                    <a:pt x="6878" y="9854"/>
                    <a:pt x="6459" y="9217"/>
                    <a:pt x="6050" y="8569"/>
                  </a:cubicBezTo>
                  <a:cubicBezTo>
                    <a:pt x="5318" y="7405"/>
                    <a:pt x="4622" y="6216"/>
                    <a:pt x="3986" y="4992"/>
                  </a:cubicBezTo>
                  <a:cubicBezTo>
                    <a:pt x="3421" y="3911"/>
                    <a:pt x="2869" y="2940"/>
                    <a:pt x="2569" y="1751"/>
                  </a:cubicBezTo>
                  <a:cubicBezTo>
                    <a:pt x="2473" y="1379"/>
                    <a:pt x="2329" y="947"/>
                    <a:pt x="2065" y="647"/>
                  </a:cubicBezTo>
                  <a:cubicBezTo>
                    <a:pt x="2029" y="599"/>
                    <a:pt x="1969" y="551"/>
                    <a:pt x="1897" y="539"/>
                  </a:cubicBezTo>
                  <a:cubicBezTo>
                    <a:pt x="1892" y="538"/>
                    <a:pt x="1887" y="538"/>
                    <a:pt x="1882" y="538"/>
                  </a:cubicBezTo>
                  <a:cubicBezTo>
                    <a:pt x="1666" y="538"/>
                    <a:pt x="1850" y="1046"/>
                    <a:pt x="1873" y="1151"/>
                  </a:cubicBezTo>
                  <a:cubicBezTo>
                    <a:pt x="1896" y="1266"/>
                    <a:pt x="1908" y="1549"/>
                    <a:pt x="1728" y="1549"/>
                  </a:cubicBezTo>
                  <a:cubicBezTo>
                    <a:pt x="1720" y="1549"/>
                    <a:pt x="1713" y="1548"/>
                    <a:pt x="1705" y="1547"/>
                  </a:cubicBezTo>
                  <a:cubicBezTo>
                    <a:pt x="1597" y="1547"/>
                    <a:pt x="1525" y="1463"/>
                    <a:pt x="1477" y="1379"/>
                  </a:cubicBezTo>
                  <a:cubicBezTo>
                    <a:pt x="1273" y="1091"/>
                    <a:pt x="1273" y="719"/>
                    <a:pt x="1117" y="395"/>
                  </a:cubicBezTo>
                  <a:cubicBezTo>
                    <a:pt x="1017" y="181"/>
                    <a:pt x="781" y="1"/>
                    <a:pt x="555" y="1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6"/>
            <p:cNvSpPr/>
            <p:nvPr/>
          </p:nvSpPr>
          <p:spPr>
            <a:xfrm>
              <a:off x="4307873" y="2128329"/>
              <a:ext cx="377707" cy="613774"/>
            </a:xfrm>
            <a:custGeom>
              <a:rect b="b" l="l" r="r" t="t"/>
              <a:pathLst>
                <a:path extrusionOk="0" h="13169" w="8104">
                  <a:moveTo>
                    <a:pt x="4963" y="1"/>
                  </a:moveTo>
                  <a:cubicBezTo>
                    <a:pt x="2466" y="1"/>
                    <a:pt x="1983" y="3410"/>
                    <a:pt x="1393" y="5317"/>
                  </a:cubicBezTo>
                  <a:cubicBezTo>
                    <a:pt x="697" y="7561"/>
                    <a:pt x="1" y="10010"/>
                    <a:pt x="793" y="12231"/>
                  </a:cubicBezTo>
                  <a:cubicBezTo>
                    <a:pt x="949" y="12663"/>
                    <a:pt x="769" y="12987"/>
                    <a:pt x="1201" y="13119"/>
                  </a:cubicBezTo>
                  <a:cubicBezTo>
                    <a:pt x="1314" y="13153"/>
                    <a:pt x="1441" y="13168"/>
                    <a:pt x="1576" y="13168"/>
                  </a:cubicBezTo>
                  <a:cubicBezTo>
                    <a:pt x="2163" y="13168"/>
                    <a:pt x="2903" y="12877"/>
                    <a:pt x="3254" y="12507"/>
                  </a:cubicBezTo>
                  <a:cubicBezTo>
                    <a:pt x="5138" y="10490"/>
                    <a:pt x="6615" y="8222"/>
                    <a:pt x="7587" y="5641"/>
                  </a:cubicBezTo>
                  <a:cubicBezTo>
                    <a:pt x="7911" y="4789"/>
                    <a:pt x="8103" y="3853"/>
                    <a:pt x="8019" y="2964"/>
                  </a:cubicBezTo>
                  <a:cubicBezTo>
                    <a:pt x="7971" y="2520"/>
                    <a:pt x="7851" y="2088"/>
                    <a:pt x="7647" y="1692"/>
                  </a:cubicBezTo>
                  <a:cubicBezTo>
                    <a:pt x="7215" y="828"/>
                    <a:pt x="6362" y="179"/>
                    <a:pt x="5415" y="35"/>
                  </a:cubicBezTo>
                  <a:cubicBezTo>
                    <a:pt x="5257" y="12"/>
                    <a:pt x="5107" y="1"/>
                    <a:pt x="4963" y="1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4342549" y="2029101"/>
              <a:ext cx="419654" cy="406371"/>
            </a:xfrm>
            <a:custGeom>
              <a:rect b="b" l="l" r="r" t="t"/>
              <a:pathLst>
                <a:path extrusionOk="0" h="8719" w="9004">
                  <a:moveTo>
                    <a:pt x="4450" y="0"/>
                  </a:moveTo>
                  <a:cubicBezTo>
                    <a:pt x="4054" y="0"/>
                    <a:pt x="3700" y="60"/>
                    <a:pt x="3434" y="196"/>
                  </a:cubicBezTo>
                  <a:cubicBezTo>
                    <a:pt x="2762" y="544"/>
                    <a:pt x="2257" y="1168"/>
                    <a:pt x="1849" y="1804"/>
                  </a:cubicBezTo>
                  <a:cubicBezTo>
                    <a:pt x="1022" y="3136"/>
                    <a:pt x="481" y="4625"/>
                    <a:pt x="1" y="6126"/>
                  </a:cubicBezTo>
                  <a:cubicBezTo>
                    <a:pt x="2342" y="7289"/>
                    <a:pt x="4815" y="8166"/>
                    <a:pt x="7359" y="8718"/>
                  </a:cubicBezTo>
                  <a:cubicBezTo>
                    <a:pt x="7551" y="8454"/>
                    <a:pt x="7587" y="8046"/>
                    <a:pt x="7695" y="7722"/>
                  </a:cubicBezTo>
                  <a:cubicBezTo>
                    <a:pt x="8115" y="6558"/>
                    <a:pt x="8427" y="5321"/>
                    <a:pt x="8355" y="4085"/>
                  </a:cubicBezTo>
                  <a:cubicBezTo>
                    <a:pt x="8296" y="2837"/>
                    <a:pt x="9003" y="2044"/>
                    <a:pt x="8067" y="1216"/>
                  </a:cubicBezTo>
                  <a:cubicBezTo>
                    <a:pt x="7366" y="588"/>
                    <a:pt x="5697" y="0"/>
                    <a:pt x="4450" y="0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4189256" y="1928475"/>
              <a:ext cx="91817" cy="91351"/>
            </a:xfrm>
            <a:custGeom>
              <a:rect b="b" l="l" r="r" t="t"/>
              <a:pathLst>
                <a:path extrusionOk="0" h="1960" w="1970">
                  <a:moveTo>
                    <a:pt x="923" y="0"/>
                  </a:moveTo>
                  <a:cubicBezTo>
                    <a:pt x="786" y="0"/>
                    <a:pt x="657" y="44"/>
                    <a:pt x="529" y="98"/>
                  </a:cubicBezTo>
                  <a:cubicBezTo>
                    <a:pt x="265" y="218"/>
                    <a:pt x="73" y="506"/>
                    <a:pt x="25" y="794"/>
                  </a:cubicBezTo>
                  <a:cubicBezTo>
                    <a:pt x="1" y="950"/>
                    <a:pt x="1" y="1118"/>
                    <a:pt x="49" y="1275"/>
                  </a:cubicBezTo>
                  <a:cubicBezTo>
                    <a:pt x="97" y="1430"/>
                    <a:pt x="181" y="1587"/>
                    <a:pt x="301" y="1694"/>
                  </a:cubicBezTo>
                  <a:cubicBezTo>
                    <a:pt x="325" y="1718"/>
                    <a:pt x="349" y="1742"/>
                    <a:pt x="373" y="1755"/>
                  </a:cubicBezTo>
                  <a:cubicBezTo>
                    <a:pt x="481" y="1851"/>
                    <a:pt x="613" y="1910"/>
                    <a:pt x="769" y="1934"/>
                  </a:cubicBezTo>
                  <a:cubicBezTo>
                    <a:pt x="837" y="1950"/>
                    <a:pt x="908" y="1959"/>
                    <a:pt x="979" y="1959"/>
                  </a:cubicBezTo>
                  <a:cubicBezTo>
                    <a:pt x="1070" y="1959"/>
                    <a:pt x="1162" y="1944"/>
                    <a:pt x="1249" y="1910"/>
                  </a:cubicBezTo>
                  <a:cubicBezTo>
                    <a:pt x="1406" y="1851"/>
                    <a:pt x="1537" y="1779"/>
                    <a:pt x="1657" y="1659"/>
                  </a:cubicBezTo>
                  <a:cubicBezTo>
                    <a:pt x="1777" y="1550"/>
                    <a:pt x="1862" y="1406"/>
                    <a:pt x="1910" y="1262"/>
                  </a:cubicBezTo>
                  <a:cubicBezTo>
                    <a:pt x="1969" y="1107"/>
                    <a:pt x="1969" y="926"/>
                    <a:pt x="1934" y="770"/>
                  </a:cubicBezTo>
                  <a:cubicBezTo>
                    <a:pt x="1886" y="506"/>
                    <a:pt x="1670" y="254"/>
                    <a:pt x="1441" y="134"/>
                  </a:cubicBezTo>
                  <a:cubicBezTo>
                    <a:pt x="1286" y="50"/>
                    <a:pt x="1142" y="14"/>
                    <a:pt x="974" y="2"/>
                  </a:cubicBezTo>
                  <a:cubicBezTo>
                    <a:pt x="957" y="1"/>
                    <a:pt x="940" y="0"/>
                    <a:pt x="923" y="0"/>
                  </a:cubicBezTo>
                  <a:close/>
                </a:path>
              </a:pathLst>
            </a:custGeom>
            <a:solidFill>
              <a:srgbClr val="E4A1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4210509" y="1946279"/>
              <a:ext cx="28617" cy="50010"/>
            </a:xfrm>
            <a:custGeom>
              <a:rect b="b" l="l" r="r" t="t"/>
              <a:pathLst>
                <a:path extrusionOk="0" h="1073" w="614">
                  <a:moveTo>
                    <a:pt x="465" y="1"/>
                  </a:moveTo>
                  <a:cubicBezTo>
                    <a:pt x="313" y="1"/>
                    <a:pt x="160" y="91"/>
                    <a:pt x="85" y="220"/>
                  </a:cubicBezTo>
                  <a:cubicBezTo>
                    <a:pt x="1" y="388"/>
                    <a:pt x="25" y="592"/>
                    <a:pt x="145" y="760"/>
                  </a:cubicBezTo>
                  <a:cubicBezTo>
                    <a:pt x="230" y="893"/>
                    <a:pt x="374" y="989"/>
                    <a:pt x="553" y="1072"/>
                  </a:cubicBezTo>
                  <a:lnTo>
                    <a:pt x="614" y="928"/>
                  </a:lnTo>
                  <a:cubicBezTo>
                    <a:pt x="457" y="869"/>
                    <a:pt x="337" y="773"/>
                    <a:pt x="265" y="677"/>
                  </a:cubicBezTo>
                  <a:cubicBezTo>
                    <a:pt x="181" y="556"/>
                    <a:pt x="157" y="400"/>
                    <a:pt x="217" y="292"/>
                  </a:cubicBezTo>
                  <a:cubicBezTo>
                    <a:pt x="272" y="205"/>
                    <a:pt x="367" y="147"/>
                    <a:pt x="474" y="147"/>
                  </a:cubicBezTo>
                  <a:cubicBezTo>
                    <a:pt x="484" y="147"/>
                    <a:pt x="495" y="147"/>
                    <a:pt x="505" y="148"/>
                  </a:cubicBezTo>
                  <a:lnTo>
                    <a:pt x="518" y="4"/>
                  </a:lnTo>
                  <a:cubicBezTo>
                    <a:pt x="500" y="2"/>
                    <a:pt x="483" y="1"/>
                    <a:pt x="46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6"/>
            <p:cNvSpPr/>
            <p:nvPr/>
          </p:nvSpPr>
          <p:spPr>
            <a:xfrm>
              <a:off x="4307873" y="2054409"/>
              <a:ext cx="44277" cy="57094"/>
            </a:xfrm>
            <a:custGeom>
              <a:rect b="b" l="l" r="r" t="t"/>
              <a:pathLst>
                <a:path extrusionOk="0" h="1225" w="950">
                  <a:moveTo>
                    <a:pt x="805" y="1"/>
                  </a:moveTo>
                  <a:cubicBezTo>
                    <a:pt x="673" y="445"/>
                    <a:pt x="385" y="841"/>
                    <a:pt x="1" y="1093"/>
                  </a:cubicBezTo>
                  <a:lnTo>
                    <a:pt x="85" y="1225"/>
                  </a:lnTo>
                  <a:cubicBezTo>
                    <a:pt x="505" y="937"/>
                    <a:pt x="805" y="517"/>
                    <a:pt x="949" y="37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3888869" y="3078896"/>
              <a:ext cx="882280" cy="67627"/>
            </a:xfrm>
            <a:custGeom>
              <a:rect b="b" l="l" r="r" t="t"/>
              <a:pathLst>
                <a:path extrusionOk="0" h="1451" w="18930">
                  <a:moveTo>
                    <a:pt x="6030" y="1"/>
                  </a:moveTo>
                  <a:cubicBezTo>
                    <a:pt x="4003" y="1"/>
                    <a:pt x="1979" y="323"/>
                    <a:pt x="0" y="647"/>
                  </a:cubicBezTo>
                  <a:lnTo>
                    <a:pt x="24" y="791"/>
                  </a:lnTo>
                  <a:cubicBezTo>
                    <a:pt x="2003" y="475"/>
                    <a:pt x="4029" y="147"/>
                    <a:pt x="6052" y="147"/>
                  </a:cubicBezTo>
                  <a:cubicBezTo>
                    <a:pt x="6949" y="147"/>
                    <a:pt x="7846" y="212"/>
                    <a:pt x="8739" y="370"/>
                  </a:cubicBezTo>
                  <a:cubicBezTo>
                    <a:pt x="9327" y="478"/>
                    <a:pt x="9915" y="623"/>
                    <a:pt x="10479" y="754"/>
                  </a:cubicBezTo>
                  <a:cubicBezTo>
                    <a:pt x="10671" y="802"/>
                    <a:pt x="10852" y="850"/>
                    <a:pt x="11031" y="898"/>
                  </a:cubicBezTo>
                  <a:cubicBezTo>
                    <a:pt x="12172" y="1175"/>
                    <a:pt x="13588" y="1450"/>
                    <a:pt x="15040" y="1450"/>
                  </a:cubicBezTo>
                  <a:cubicBezTo>
                    <a:pt x="16373" y="1450"/>
                    <a:pt x="17718" y="1223"/>
                    <a:pt x="18929" y="551"/>
                  </a:cubicBezTo>
                  <a:lnTo>
                    <a:pt x="18857" y="418"/>
                  </a:lnTo>
                  <a:cubicBezTo>
                    <a:pt x="17677" y="1074"/>
                    <a:pt x="16347" y="1299"/>
                    <a:pt x="15044" y="1299"/>
                  </a:cubicBezTo>
                  <a:cubicBezTo>
                    <a:pt x="13606" y="1299"/>
                    <a:pt x="12201" y="1025"/>
                    <a:pt x="11068" y="754"/>
                  </a:cubicBezTo>
                  <a:cubicBezTo>
                    <a:pt x="10887" y="706"/>
                    <a:pt x="10708" y="658"/>
                    <a:pt x="10515" y="610"/>
                  </a:cubicBezTo>
                  <a:cubicBezTo>
                    <a:pt x="9951" y="478"/>
                    <a:pt x="9351" y="322"/>
                    <a:pt x="8763" y="226"/>
                  </a:cubicBezTo>
                  <a:cubicBezTo>
                    <a:pt x="7854" y="66"/>
                    <a:pt x="6942" y="1"/>
                    <a:pt x="6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6"/>
            <p:cNvSpPr/>
            <p:nvPr/>
          </p:nvSpPr>
          <p:spPr>
            <a:xfrm>
              <a:off x="4355972" y="2410819"/>
              <a:ext cx="58259" cy="164524"/>
            </a:xfrm>
            <a:custGeom>
              <a:rect b="b" l="l" r="r" t="t"/>
              <a:pathLst>
                <a:path extrusionOk="0" h="3530" w="1250">
                  <a:moveTo>
                    <a:pt x="145" y="0"/>
                  </a:moveTo>
                  <a:lnTo>
                    <a:pt x="1" y="60"/>
                  </a:lnTo>
                  <a:cubicBezTo>
                    <a:pt x="517" y="1164"/>
                    <a:pt x="889" y="2329"/>
                    <a:pt x="1105" y="3529"/>
                  </a:cubicBezTo>
                  <a:lnTo>
                    <a:pt x="1249" y="3493"/>
                  </a:lnTo>
                  <a:cubicBezTo>
                    <a:pt x="1033" y="2292"/>
                    <a:pt x="662" y="1116"/>
                    <a:pt x="14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6"/>
            <p:cNvSpPr/>
            <p:nvPr/>
          </p:nvSpPr>
          <p:spPr>
            <a:xfrm>
              <a:off x="4645267" y="2222244"/>
              <a:ext cx="86177" cy="218216"/>
            </a:xfrm>
            <a:custGeom>
              <a:rect b="b" l="l" r="r" t="t"/>
              <a:pathLst>
                <a:path extrusionOk="0" h="4682" w="1849">
                  <a:moveTo>
                    <a:pt x="1489" y="1"/>
                  </a:moveTo>
                  <a:lnTo>
                    <a:pt x="1344" y="37"/>
                  </a:lnTo>
                  <a:cubicBezTo>
                    <a:pt x="1692" y="1561"/>
                    <a:pt x="1140" y="3193"/>
                    <a:pt x="672" y="4502"/>
                  </a:cubicBezTo>
                  <a:lnTo>
                    <a:pt x="36" y="4346"/>
                  </a:lnTo>
                  <a:lnTo>
                    <a:pt x="0" y="4490"/>
                  </a:lnTo>
                  <a:lnTo>
                    <a:pt x="768" y="4682"/>
                  </a:lnTo>
                  <a:lnTo>
                    <a:pt x="792" y="4622"/>
                  </a:lnTo>
                  <a:cubicBezTo>
                    <a:pt x="1260" y="3278"/>
                    <a:pt x="1849" y="1597"/>
                    <a:pt x="148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6"/>
            <p:cNvSpPr/>
            <p:nvPr/>
          </p:nvSpPr>
          <p:spPr>
            <a:xfrm>
              <a:off x="4362171" y="2696665"/>
              <a:ext cx="32485" cy="26893"/>
            </a:xfrm>
            <a:custGeom>
              <a:rect b="b" l="l" r="r" t="t"/>
              <a:pathLst>
                <a:path extrusionOk="0" h="577" w="697">
                  <a:moveTo>
                    <a:pt x="360" y="0"/>
                  </a:moveTo>
                  <a:cubicBezTo>
                    <a:pt x="216" y="0"/>
                    <a:pt x="84" y="73"/>
                    <a:pt x="24" y="193"/>
                  </a:cubicBezTo>
                  <a:cubicBezTo>
                    <a:pt x="0" y="265"/>
                    <a:pt x="0" y="349"/>
                    <a:pt x="24" y="421"/>
                  </a:cubicBezTo>
                  <a:cubicBezTo>
                    <a:pt x="48" y="481"/>
                    <a:pt x="96" y="541"/>
                    <a:pt x="168" y="565"/>
                  </a:cubicBezTo>
                  <a:lnTo>
                    <a:pt x="216" y="421"/>
                  </a:lnTo>
                  <a:cubicBezTo>
                    <a:pt x="192" y="409"/>
                    <a:pt x="180" y="397"/>
                    <a:pt x="168" y="361"/>
                  </a:cubicBezTo>
                  <a:cubicBezTo>
                    <a:pt x="144" y="325"/>
                    <a:pt x="144" y="289"/>
                    <a:pt x="168" y="253"/>
                  </a:cubicBezTo>
                  <a:cubicBezTo>
                    <a:pt x="192" y="193"/>
                    <a:pt x="276" y="145"/>
                    <a:pt x="348" y="145"/>
                  </a:cubicBezTo>
                  <a:cubicBezTo>
                    <a:pt x="444" y="157"/>
                    <a:pt x="516" y="217"/>
                    <a:pt x="529" y="289"/>
                  </a:cubicBezTo>
                  <a:cubicBezTo>
                    <a:pt x="540" y="325"/>
                    <a:pt x="529" y="361"/>
                    <a:pt x="492" y="397"/>
                  </a:cubicBezTo>
                  <a:cubicBezTo>
                    <a:pt x="483" y="406"/>
                    <a:pt x="465" y="424"/>
                    <a:pt x="439" y="424"/>
                  </a:cubicBezTo>
                  <a:cubicBezTo>
                    <a:pt x="433" y="424"/>
                    <a:pt x="427" y="423"/>
                    <a:pt x="420" y="421"/>
                  </a:cubicBezTo>
                  <a:lnTo>
                    <a:pt x="396" y="577"/>
                  </a:lnTo>
                  <a:lnTo>
                    <a:pt x="432" y="577"/>
                  </a:lnTo>
                  <a:cubicBezTo>
                    <a:pt x="492" y="577"/>
                    <a:pt x="553" y="553"/>
                    <a:pt x="601" y="505"/>
                  </a:cubicBezTo>
                  <a:cubicBezTo>
                    <a:pt x="660" y="433"/>
                    <a:pt x="697" y="349"/>
                    <a:pt x="684" y="265"/>
                  </a:cubicBezTo>
                  <a:cubicBezTo>
                    <a:pt x="660" y="121"/>
                    <a:pt x="516" y="0"/>
                    <a:pt x="360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6"/>
            <p:cNvSpPr/>
            <p:nvPr/>
          </p:nvSpPr>
          <p:spPr>
            <a:xfrm>
              <a:off x="4084109" y="2034927"/>
              <a:ext cx="137119" cy="104587"/>
            </a:xfrm>
            <a:custGeom>
              <a:rect b="b" l="l" r="r" t="t"/>
              <a:pathLst>
                <a:path extrusionOk="0" h="2244" w="2942">
                  <a:moveTo>
                    <a:pt x="660" y="0"/>
                  </a:moveTo>
                  <a:cubicBezTo>
                    <a:pt x="580" y="0"/>
                    <a:pt x="499" y="18"/>
                    <a:pt x="421" y="58"/>
                  </a:cubicBezTo>
                  <a:cubicBezTo>
                    <a:pt x="288" y="119"/>
                    <a:pt x="192" y="250"/>
                    <a:pt x="109" y="419"/>
                  </a:cubicBezTo>
                  <a:cubicBezTo>
                    <a:pt x="13" y="659"/>
                    <a:pt x="0" y="899"/>
                    <a:pt x="72" y="1091"/>
                  </a:cubicBezTo>
                  <a:lnTo>
                    <a:pt x="205" y="1043"/>
                  </a:lnTo>
                  <a:cubicBezTo>
                    <a:pt x="144" y="875"/>
                    <a:pt x="168" y="683"/>
                    <a:pt x="253" y="479"/>
                  </a:cubicBezTo>
                  <a:cubicBezTo>
                    <a:pt x="312" y="335"/>
                    <a:pt x="397" y="239"/>
                    <a:pt x="493" y="191"/>
                  </a:cubicBezTo>
                  <a:cubicBezTo>
                    <a:pt x="546" y="164"/>
                    <a:pt x="604" y="152"/>
                    <a:pt x="662" y="152"/>
                  </a:cubicBezTo>
                  <a:cubicBezTo>
                    <a:pt x="838" y="152"/>
                    <a:pt x="1020" y="263"/>
                    <a:pt x="1129" y="407"/>
                  </a:cubicBezTo>
                  <a:cubicBezTo>
                    <a:pt x="1249" y="575"/>
                    <a:pt x="1321" y="755"/>
                    <a:pt x="1393" y="959"/>
                  </a:cubicBezTo>
                  <a:cubicBezTo>
                    <a:pt x="1417" y="1031"/>
                    <a:pt x="1441" y="1091"/>
                    <a:pt x="1465" y="1163"/>
                  </a:cubicBezTo>
                  <a:cubicBezTo>
                    <a:pt x="1527" y="1328"/>
                    <a:pt x="1651" y="1475"/>
                    <a:pt x="1807" y="1475"/>
                  </a:cubicBezTo>
                  <a:cubicBezTo>
                    <a:pt x="1832" y="1475"/>
                    <a:pt x="1858" y="1472"/>
                    <a:pt x="1885" y="1463"/>
                  </a:cubicBezTo>
                  <a:cubicBezTo>
                    <a:pt x="2053" y="1403"/>
                    <a:pt x="2077" y="1175"/>
                    <a:pt x="2041" y="995"/>
                  </a:cubicBezTo>
                  <a:lnTo>
                    <a:pt x="2041" y="971"/>
                  </a:lnTo>
                  <a:cubicBezTo>
                    <a:pt x="2017" y="875"/>
                    <a:pt x="1993" y="779"/>
                    <a:pt x="2017" y="695"/>
                  </a:cubicBezTo>
                  <a:cubicBezTo>
                    <a:pt x="2029" y="647"/>
                    <a:pt x="2065" y="599"/>
                    <a:pt x="2101" y="587"/>
                  </a:cubicBezTo>
                  <a:cubicBezTo>
                    <a:pt x="2115" y="573"/>
                    <a:pt x="2129" y="567"/>
                    <a:pt x="2143" y="567"/>
                  </a:cubicBezTo>
                  <a:cubicBezTo>
                    <a:pt x="2153" y="567"/>
                    <a:pt x="2163" y="570"/>
                    <a:pt x="2173" y="575"/>
                  </a:cubicBezTo>
                  <a:cubicBezTo>
                    <a:pt x="2221" y="587"/>
                    <a:pt x="2257" y="659"/>
                    <a:pt x="2281" y="731"/>
                  </a:cubicBezTo>
                  <a:cubicBezTo>
                    <a:pt x="2485" y="1223"/>
                    <a:pt x="2653" y="1727"/>
                    <a:pt x="2797" y="2243"/>
                  </a:cubicBezTo>
                  <a:lnTo>
                    <a:pt x="2942" y="2207"/>
                  </a:lnTo>
                  <a:cubicBezTo>
                    <a:pt x="2797" y="1691"/>
                    <a:pt x="2629" y="1175"/>
                    <a:pt x="2425" y="671"/>
                  </a:cubicBezTo>
                  <a:cubicBezTo>
                    <a:pt x="2401" y="599"/>
                    <a:pt x="2341" y="467"/>
                    <a:pt x="2221" y="431"/>
                  </a:cubicBezTo>
                  <a:cubicBezTo>
                    <a:pt x="2200" y="422"/>
                    <a:pt x="2177" y="418"/>
                    <a:pt x="2153" y="418"/>
                  </a:cubicBezTo>
                  <a:cubicBezTo>
                    <a:pt x="2111" y="418"/>
                    <a:pt x="2068" y="432"/>
                    <a:pt x="2029" y="455"/>
                  </a:cubicBezTo>
                  <a:cubicBezTo>
                    <a:pt x="1957" y="491"/>
                    <a:pt x="1897" y="575"/>
                    <a:pt x="1873" y="659"/>
                  </a:cubicBezTo>
                  <a:cubicBezTo>
                    <a:pt x="1837" y="767"/>
                    <a:pt x="1861" y="899"/>
                    <a:pt x="1885" y="995"/>
                  </a:cubicBezTo>
                  <a:lnTo>
                    <a:pt x="1897" y="1031"/>
                  </a:lnTo>
                  <a:cubicBezTo>
                    <a:pt x="1921" y="1115"/>
                    <a:pt x="1921" y="1283"/>
                    <a:pt x="1837" y="1319"/>
                  </a:cubicBezTo>
                  <a:cubicBezTo>
                    <a:pt x="1827" y="1323"/>
                    <a:pt x="1817" y="1325"/>
                    <a:pt x="1807" y="1325"/>
                  </a:cubicBezTo>
                  <a:cubicBezTo>
                    <a:pt x="1721" y="1325"/>
                    <a:pt x="1640" y="1199"/>
                    <a:pt x="1597" y="1103"/>
                  </a:cubicBezTo>
                  <a:cubicBezTo>
                    <a:pt x="1573" y="1043"/>
                    <a:pt x="1549" y="971"/>
                    <a:pt x="1525" y="911"/>
                  </a:cubicBezTo>
                  <a:cubicBezTo>
                    <a:pt x="1453" y="707"/>
                    <a:pt x="1381" y="503"/>
                    <a:pt x="1249" y="322"/>
                  </a:cubicBezTo>
                  <a:cubicBezTo>
                    <a:pt x="1116" y="145"/>
                    <a:pt x="890" y="0"/>
                    <a:pt x="660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6"/>
            <p:cNvSpPr/>
            <p:nvPr/>
          </p:nvSpPr>
          <p:spPr>
            <a:xfrm>
              <a:off x="4775582" y="3118839"/>
              <a:ext cx="237232" cy="154131"/>
            </a:xfrm>
            <a:custGeom>
              <a:rect b="b" l="l" r="r" t="t"/>
              <a:pathLst>
                <a:path extrusionOk="0" h="3307" w="5090">
                  <a:moveTo>
                    <a:pt x="2055" y="1"/>
                  </a:moveTo>
                  <a:cubicBezTo>
                    <a:pt x="1809" y="1"/>
                    <a:pt x="1561" y="74"/>
                    <a:pt x="1309" y="222"/>
                  </a:cubicBezTo>
                  <a:lnTo>
                    <a:pt x="0" y="1025"/>
                  </a:lnTo>
                  <a:lnTo>
                    <a:pt x="72" y="1158"/>
                  </a:lnTo>
                  <a:lnTo>
                    <a:pt x="1393" y="353"/>
                  </a:lnTo>
                  <a:cubicBezTo>
                    <a:pt x="1621" y="218"/>
                    <a:pt x="1845" y="150"/>
                    <a:pt x="2067" y="150"/>
                  </a:cubicBezTo>
                  <a:cubicBezTo>
                    <a:pt x="2219" y="150"/>
                    <a:pt x="2370" y="182"/>
                    <a:pt x="2521" y="246"/>
                  </a:cubicBezTo>
                  <a:cubicBezTo>
                    <a:pt x="2905" y="425"/>
                    <a:pt x="3206" y="918"/>
                    <a:pt x="3457" y="1313"/>
                  </a:cubicBezTo>
                  <a:cubicBezTo>
                    <a:pt x="3505" y="1410"/>
                    <a:pt x="3566" y="1494"/>
                    <a:pt x="3614" y="1578"/>
                  </a:cubicBezTo>
                  <a:cubicBezTo>
                    <a:pt x="4034" y="2202"/>
                    <a:pt x="4490" y="2790"/>
                    <a:pt x="4982" y="3306"/>
                  </a:cubicBezTo>
                  <a:lnTo>
                    <a:pt x="5090" y="3210"/>
                  </a:lnTo>
                  <a:cubicBezTo>
                    <a:pt x="4610" y="2694"/>
                    <a:pt x="4154" y="2118"/>
                    <a:pt x="3745" y="1494"/>
                  </a:cubicBezTo>
                  <a:cubicBezTo>
                    <a:pt x="3686" y="1410"/>
                    <a:pt x="3638" y="1326"/>
                    <a:pt x="3577" y="1230"/>
                  </a:cubicBezTo>
                  <a:cubicBezTo>
                    <a:pt x="3326" y="822"/>
                    <a:pt x="3014" y="305"/>
                    <a:pt x="2582" y="113"/>
                  </a:cubicBezTo>
                  <a:cubicBezTo>
                    <a:pt x="2406" y="38"/>
                    <a:pt x="2231" y="1"/>
                    <a:pt x="205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46"/>
          <p:cNvGrpSpPr/>
          <p:nvPr/>
        </p:nvGrpSpPr>
        <p:grpSpPr>
          <a:xfrm flipH="1">
            <a:off x="1714554" y="2262795"/>
            <a:ext cx="2059877" cy="2700930"/>
            <a:chOff x="5000938" y="938675"/>
            <a:chExt cx="2708938" cy="3720801"/>
          </a:xfrm>
        </p:grpSpPr>
        <p:sp>
          <p:nvSpPr>
            <p:cNvPr id="661" name="Google Shape;661;p46"/>
            <p:cNvSpPr/>
            <p:nvPr/>
          </p:nvSpPr>
          <p:spPr>
            <a:xfrm>
              <a:off x="5178975" y="1502284"/>
              <a:ext cx="756542" cy="813885"/>
            </a:xfrm>
            <a:custGeom>
              <a:rect b="b" l="l" r="r" t="t"/>
              <a:pathLst>
                <a:path extrusionOk="0" h="14761" w="13721">
                  <a:moveTo>
                    <a:pt x="11481" y="0"/>
                  </a:moveTo>
                  <a:cubicBezTo>
                    <a:pt x="10580" y="0"/>
                    <a:pt x="9749" y="595"/>
                    <a:pt x="9507" y="1505"/>
                  </a:cubicBezTo>
                  <a:lnTo>
                    <a:pt x="9507" y="1517"/>
                  </a:lnTo>
                  <a:lnTo>
                    <a:pt x="9483" y="1613"/>
                  </a:lnTo>
                  <a:lnTo>
                    <a:pt x="9447" y="1721"/>
                  </a:lnTo>
                  <a:lnTo>
                    <a:pt x="9387" y="1949"/>
                  </a:lnTo>
                  <a:lnTo>
                    <a:pt x="9267" y="2394"/>
                  </a:lnTo>
                  <a:cubicBezTo>
                    <a:pt x="9171" y="2682"/>
                    <a:pt x="9087" y="2981"/>
                    <a:pt x="8991" y="3269"/>
                  </a:cubicBezTo>
                  <a:cubicBezTo>
                    <a:pt x="8799" y="3858"/>
                    <a:pt x="8594" y="4446"/>
                    <a:pt x="8391" y="5010"/>
                  </a:cubicBezTo>
                  <a:cubicBezTo>
                    <a:pt x="8175" y="5586"/>
                    <a:pt x="7946" y="6139"/>
                    <a:pt x="7695" y="6654"/>
                  </a:cubicBezTo>
                  <a:cubicBezTo>
                    <a:pt x="7634" y="6774"/>
                    <a:pt x="7575" y="6907"/>
                    <a:pt x="7514" y="7027"/>
                  </a:cubicBezTo>
                  <a:cubicBezTo>
                    <a:pt x="7442" y="7147"/>
                    <a:pt x="7383" y="7254"/>
                    <a:pt x="7322" y="7375"/>
                  </a:cubicBezTo>
                  <a:cubicBezTo>
                    <a:pt x="7191" y="7591"/>
                    <a:pt x="7058" y="7783"/>
                    <a:pt x="6962" y="7915"/>
                  </a:cubicBezTo>
                  <a:lnTo>
                    <a:pt x="6926" y="7951"/>
                  </a:lnTo>
                  <a:lnTo>
                    <a:pt x="6890" y="7987"/>
                  </a:lnTo>
                  <a:cubicBezTo>
                    <a:pt x="6890" y="7987"/>
                    <a:pt x="6878" y="7999"/>
                    <a:pt x="6878" y="8011"/>
                  </a:cubicBezTo>
                  <a:lnTo>
                    <a:pt x="6866" y="8023"/>
                  </a:lnTo>
                  <a:lnTo>
                    <a:pt x="6854" y="8035"/>
                  </a:lnTo>
                  <a:lnTo>
                    <a:pt x="6494" y="8311"/>
                  </a:lnTo>
                  <a:lnTo>
                    <a:pt x="6314" y="8455"/>
                  </a:lnTo>
                  <a:lnTo>
                    <a:pt x="6134" y="8587"/>
                  </a:lnTo>
                  <a:lnTo>
                    <a:pt x="5954" y="8731"/>
                  </a:lnTo>
                  <a:lnTo>
                    <a:pt x="5762" y="8863"/>
                  </a:lnTo>
                  <a:cubicBezTo>
                    <a:pt x="5270" y="9223"/>
                    <a:pt x="4753" y="9572"/>
                    <a:pt x="4225" y="9919"/>
                  </a:cubicBezTo>
                  <a:cubicBezTo>
                    <a:pt x="3710" y="10268"/>
                    <a:pt x="3169" y="10604"/>
                    <a:pt x="2641" y="10928"/>
                  </a:cubicBezTo>
                  <a:lnTo>
                    <a:pt x="2233" y="11168"/>
                  </a:lnTo>
                  <a:lnTo>
                    <a:pt x="1825" y="11408"/>
                  </a:lnTo>
                  <a:lnTo>
                    <a:pt x="1416" y="11648"/>
                  </a:lnTo>
                  <a:lnTo>
                    <a:pt x="1021" y="11864"/>
                  </a:lnTo>
                  <a:lnTo>
                    <a:pt x="984" y="11888"/>
                  </a:lnTo>
                  <a:cubicBezTo>
                    <a:pt x="288" y="12284"/>
                    <a:pt x="0" y="13160"/>
                    <a:pt x="360" y="13893"/>
                  </a:cubicBezTo>
                  <a:cubicBezTo>
                    <a:pt x="620" y="14439"/>
                    <a:pt x="1176" y="14760"/>
                    <a:pt x="1754" y="14760"/>
                  </a:cubicBezTo>
                  <a:cubicBezTo>
                    <a:pt x="1975" y="14760"/>
                    <a:pt x="2200" y="14713"/>
                    <a:pt x="2413" y="14613"/>
                  </a:cubicBezTo>
                  <a:lnTo>
                    <a:pt x="2641" y="14493"/>
                  </a:lnTo>
                  <a:lnTo>
                    <a:pt x="2869" y="14385"/>
                  </a:lnTo>
                  <a:lnTo>
                    <a:pt x="3313" y="14168"/>
                  </a:lnTo>
                  <a:lnTo>
                    <a:pt x="3758" y="13941"/>
                  </a:lnTo>
                  <a:lnTo>
                    <a:pt x="4201" y="13712"/>
                  </a:lnTo>
                  <a:cubicBezTo>
                    <a:pt x="4790" y="13400"/>
                    <a:pt x="5378" y="13088"/>
                    <a:pt x="5954" y="12752"/>
                  </a:cubicBezTo>
                  <a:cubicBezTo>
                    <a:pt x="6542" y="12416"/>
                    <a:pt x="7119" y="12080"/>
                    <a:pt x="7695" y="11720"/>
                  </a:cubicBezTo>
                  <a:lnTo>
                    <a:pt x="7911" y="11576"/>
                  </a:lnTo>
                  <a:lnTo>
                    <a:pt x="8114" y="11444"/>
                  </a:lnTo>
                  <a:lnTo>
                    <a:pt x="8330" y="11300"/>
                  </a:lnTo>
                  <a:lnTo>
                    <a:pt x="8546" y="11156"/>
                  </a:lnTo>
                  <a:lnTo>
                    <a:pt x="8979" y="10856"/>
                  </a:lnTo>
                  <a:lnTo>
                    <a:pt x="9003" y="10844"/>
                  </a:lnTo>
                  <a:lnTo>
                    <a:pt x="9051" y="10807"/>
                  </a:lnTo>
                  <a:lnTo>
                    <a:pt x="9135" y="10735"/>
                  </a:lnTo>
                  <a:cubicBezTo>
                    <a:pt x="9195" y="10700"/>
                    <a:pt x="9243" y="10652"/>
                    <a:pt x="9303" y="10604"/>
                  </a:cubicBezTo>
                  <a:cubicBezTo>
                    <a:pt x="9351" y="10556"/>
                    <a:pt x="9399" y="10508"/>
                    <a:pt x="9447" y="10471"/>
                  </a:cubicBezTo>
                  <a:lnTo>
                    <a:pt x="9579" y="10340"/>
                  </a:lnTo>
                  <a:cubicBezTo>
                    <a:pt x="9915" y="9980"/>
                    <a:pt x="10155" y="9655"/>
                    <a:pt x="10383" y="9319"/>
                  </a:cubicBezTo>
                  <a:cubicBezTo>
                    <a:pt x="10491" y="9164"/>
                    <a:pt x="10600" y="8995"/>
                    <a:pt x="10696" y="8839"/>
                  </a:cubicBezTo>
                  <a:cubicBezTo>
                    <a:pt x="10792" y="8683"/>
                    <a:pt x="10875" y="8527"/>
                    <a:pt x="10971" y="8359"/>
                  </a:cubicBezTo>
                  <a:cubicBezTo>
                    <a:pt x="11320" y="7735"/>
                    <a:pt x="11619" y="7099"/>
                    <a:pt x="11907" y="6475"/>
                  </a:cubicBezTo>
                  <a:cubicBezTo>
                    <a:pt x="12184" y="5851"/>
                    <a:pt x="12448" y="5226"/>
                    <a:pt x="12700" y="4590"/>
                  </a:cubicBezTo>
                  <a:cubicBezTo>
                    <a:pt x="12820" y="4278"/>
                    <a:pt x="12940" y="3966"/>
                    <a:pt x="13048" y="3653"/>
                  </a:cubicBezTo>
                  <a:cubicBezTo>
                    <a:pt x="13108" y="3485"/>
                    <a:pt x="13168" y="3330"/>
                    <a:pt x="13228" y="3173"/>
                  </a:cubicBezTo>
                  <a:lnTo>
                    <a:pt x="13312" y="2933"/>
                  </a:lnTo>
                  <a:lnTo>
                    <a:pt x="13348" y="2802"/>
                  </a:lnTo>
                  <a:lnTo>
                    <a:pt x="13396" y="2669"/>
                  </a:lnTo>
                  <a:cubicBezTo>
                    <a:pt x="13408" y="2634"/>
                    <a:pt x="13420" y="2586"/>
                    <a:pt x="13432" y="2549"/>
                  </a:cubicBezTo>
                  <a:cubicBezTo>
                    <a:pt x="13720" y="1469"/>
                    <a:pt x="13072" y="353"/>
                    <a:pt x="11992" y="65"/>
                  </a:cubicBezTo>
                  <a:cubicBezTo>
                    <a:pt x="11821" y="21"/>
                    <a:pt x="11650" y="0"/>
                    <a:pt x="11481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5550268" y="1950712"/>
              <a:ext cx="80115" cy="68095"/>
            </a:xfrm>
            <a:custGeom>
              <a:rect b="b" l="l" r="r" t="t"/>
              <a:pathLst>
                <a:path extrusionOk="0" h="1235" w="1453">
                  <a:moveTo>
                    <a:pt x="121" y="0"/>
                  </a:moveTo>
                  <a:cubicBezTo>
                    <a:pt x="79" y="0"/>
                    <a:pt x="42" y="23"/>
                    <a:pt x="24" y="58"/>
                  </a:cubicBezTo>
                  <a:cubicBezTo>
                    <a:pt x="0" y="106"/>
                    <a:pt x="24" y="166"/>
                    <a:pt x="72" y="190"/>
                  </a:cubicBezTo>
                  <a:cubicBezTo>
                    <a:pt x="84" y="190"/>
                    <a:pt x="985" y="646"/>
                    <a:pt x="1249" y="1175"/>
                  </a:cubicBezTo>
                  <a:cubicBezTo>
                    <a:pt x="1260" y="1210"/>
                    <a:pt x="1297" y="1234"/>
                    <a:pt x="1332" y="1234"/>
                  </a:cubicBezTo>
                  <a:cubicBezTo>
                    <a:pt x="1345" y="1234"/>
                    <a:pt x="1369" y="1234"/>
                    <a:pt x="1380" y="1223"/>
                  </a:cubicBezTo>
                  <a:cubicBezTo>
                    <a:pt x="1428" y="1199"/>
                    <a:pt x="1452" y="1138"/>
                    <a:pt x="1428" y="1090"/>
                  </a:cubicBezTo>
                  <a:cubicBezTo>
                    <a:pt x="1129" y="490"/>
                    <a:pt x="204" y="22"/>
                    <a:pt x="168" y="10"/>
                  </a:cubicBezTo>
                  <a:cubicBezTo>
                    <a:pt x="152" y="3"/>
                    <a:pt x="136" y="0"/>
                    <a:pt x="121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5567470" y="1954957"/>
              <a:ext cx="52325" cy="14832"/>
            </a:xfrm>
            <a:custGeom>
              <a:rect b="b" l="l" r="r" t="t"/>
              <a:pathLst>
                <a:path extrusionOk="0" h="269" w="949">
                  <a:moveTo>
                    <a:pt x="418" y="1"/>
                  </a:moveTo>
                  <a:cubicBezTo>
                    <a:pt x="323" y="1"/>
                    <a:pt x="211" y="9"/>
                    <a:pt x="84" y="29"/>
                  </a:cubicBezTo>
                  <a:cubicBezTo>
                    <a:pt x="36" y="29"/>
                    <a:pt x="1" y="77"/>
                    <a:pt x="1" y="137"/>
                  </a:cubicBezTo>
                  <a:cubicBezTo>
                    <a:pt x="11" y="189"/>
                    <a:pt x="48" y="223"/>
                    <a:pt x="97" y="223"/>
                  </a:cubicBezTo>
                  <a:cubicBezTo>
                    <a:pt x="105" y="223"/>
                    <a:pt x="113" y="222"/>
                    <a:pt x="121" y="221"/>
                  </a:cubicBezTo>
                  <a:cubicBezTo>
                    <a:pt x="226" y="207"/>
                    <a:pt x="318" y="201"/>
                    <a:pt x="399" y="201"/>
                  </a:cubicBezTo>
                  <a:cubicBezTo>
                    <a:pt x="660" y="201"/>
                    <a:pt x="793" y="257"/>
                    <a:pt x="793" y="257"/>
                  </a:cubicBezTo>
                  <a:cubicBezTo>
                    <a:pt x="804" y="269"/>
                    <a:pt x="817" y="269"/>
                    <a:pt x="841" y="269"/>
                  </a:cubicBezTo>
                  <a:cubicBezTo>
                    <a:pt x="876" y="269"/>
                    <a:pt x="913" y="245"/>
                    <a:pt x="924" y="209"/>
                  </a:cubicBezTo>
                  <a:cubicBezTo>
                    <a:pt x="948" y="161"/>
                    <a:pt x="937" y="101"/>
                    <a:pt x="876" y="77"/>
                  </a:cubicBezTo>
                  <a:cubicBezTo>
                    <a:pt x="868" y="77"/>
                    <a:pt x="720" y="1"/>
                    <a:pt x="418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5000938" y="2167124"/>
              <a:ext cx="342183" cy="246575"/>
            </a:xfrm>
            <a:custGeom>
              <a:rect b="b" l="l" r="r" t="t"/>
              <a:pathLst>
                <a:path extrusionOk="0" h="4472" w="6206">
                  <a:moveTo>
                    <a:pt x="3668" y="0"/>
                  </a:moveTo>
                  <a:cubicBezTo>
                    <a:pt x="3049" y="0"/>
                    <a:pt x="2198" y="54"/>
                    <a:pt x="1933" y="334"/>
                  </a:cubicBezTo>
                  <a:cubicBezTo>
                    <a:pt x="1585" y="718"/>
                    <a:pt x="1921" y="1366"/>
                    <a:pt x="2041" y="1582"/>
                  </a:cubicBezTo>
                  <a:cubicBezTo>
                    <a:pt x="2065" y="1630"/>
                    <a:pt x="2089" y="1654"/>
                    <a:pt x="2089" y="1654"/>
                  </a:cubicBezTo>
                  <a:cubicBezTo>
                    <a:pt x="2089" y="1654"/>
                    <a:pt x="2053" y="1691"/>
                    <a:pt x="1981" y="1750"/>
                  </a:cubicBezTo>
                  <a:cubicBezTo>
                    <a:pt x="1537" y="2134"/>
                    <a:pt x="1" y="3659"/>
                    <a:pt x="108" y="4055"/>
                  </a:cubicBezTo>
                  <a:cubicBezTo>
                    <a:pt x="123" y="4105"/>
                    <a:pt x="162" y="4126"/>
                    <a:pt x="219" y="4126"/>
                  </a:cubicBezTo>
                  <a:cubicBezTo>
                    <a:pt x="659" y="4126"/>
                    <a:pt x="2178" y="2815"/>
                    <a:pt x="2221" y="2783"/>
                  </a:cubicBezTo>
                  <a:lnTo>
                    <a:pt x="2221" y="2783"/>
                  </a:lnTo>
                  <a:cubicBezTo>
                    <a:pt x="2185" y="2831"/>
                    <a:pt x="1717" y="3347"/>
                    <a:pt x="2221" y="3683"/>
                  </a:cubicBezTo>
                  <a:cubicBezTo>
                    <a:pt x="2281" y="3725"/>
                    <a:pt x="2341" y="3741"/>
                    <a:pt x="2398" y="3741"/>
                  </a:cubicBezTo>
                  <a:cubicBezTo>
                    <a:pt x="2656" y="3741"/>
                    <a:pt x="2857" y="3395"/>
                    <a:pt x="2857" y="3395"/>
                  </a:cubicBezTo>
                  <a:cubicBezTo>
                    <a:pt x="2857" y="3395"/>
                    <a:pt x="2881" y="3971"/>
                    <a:pt x="3145" y="4092"/>
                  </a:cubicBezTo>
                  <a:cubicBezTo>
                    <a:pt x="3181" y="4107"/>
                    <a:pt x="3218" y="4114"/>
                    <a:pt x="3256" y="4114"/>
                  </a:cubicBezTo>
                  <a:cubicBezTo>
                    <a:pt x="3516" y="4114"/>
                    <a:pt x="3818" y="3803"/>
                    <a:pt x="3818" y="3803"/>
                  </a:cubicBezTo>
                  <a:cubicBezTo>
                    <a:pt x="3818" y="3803"/>
                    <a:pt x="4008" y="4471"/>
                    <a:pt x="4339" y="4471"/>
                  </a:cubicBezTo>
                  <a:cubicBezTo>
                    <a:pt x="4379" y="4471"/>
                    <a:pt x="4422" y="4461"/>
                    <a:pt x="4466" y="4439"/>
                  </a:cubicBezTo>
                  <a:cubicBezTo>
                    <a:pt x="4754" y="4284"/>
                    <a:pt x="4826" y="3887"/>
                    <a:pt x="4837" y="3659"/>
                  </a:cubicBezTo>
                  <a:lnTo>
                    <a:pt x="4837" y="3491"/>
                  </a:lnTo>
                  <a:cubicBezTo>
                    <a:pt x="4837" y="3491"/>
                    <a:pt x="4885" y="3455"/>
                    <a:pt x="4970" y="3395"/>
                  </a:cubicBezTo>
                  <a:cubicBezTo>
                    <a:pt x="5318" y="3119"/>
                    <a:pt x="6206" y="2339"/>
                    <a:pt x="6038" y="1438"/>
                  </a:cubicBezTo>
                  <a:cubicBezTo>
                    <a:pt x="5822" y="346"/>
                    <a:pt x="4357" y="22"/>
                    <a:pt x="4357" y="22"/>
                  </a:cubicBezTo>
                  <a:cubicBezTo>
                    <a:pt x="4357" y="22"/>
                    <a:pt x="4059" y="0"/>
                    <a:pt x="3668" y="0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5169051" y="2278996"/>
              <a:ext cx="105919" cy="89929"/>
            </a:xfrm>
            <a:custGeom>
              <a:rect b="b" l="l" r="r" t="t"/>
              <a:pathLst>
                <a:path extrusionOk="0" h="1631" w="1921">
                  <a:moveTo>
                    <a:pt x="549" y="1"/>
                  </a:moveTo>
                  <a:cubicBezTo>
                    <a:pt x="522" y="1"/>
                    <a:pt x="499" y="5"/>
                    <a:pt x="481" y="9"/>
                  </a:cubicBezTo>
                  <a:cubicBezTo>
                    <a:pt x="217" y="94"/>
                    <a:pt x="48" y="646"/>
                    <a:pt x="12" y="754"/>
                  </a:cubicBezTo>
                  <a:cubicBezTo>
                    <a:pt x="0" y="802"/>
                    <a:pt x="24" y="850"/>
                    <a:pt x="72" y="862"/>
                  </a:cubicBezTo>
                  <a:cubicBezTo>
                    <a:pt x="80" y="864"/>
                    <a:pt x="88" y="865"/>
                    <a:pt x="96" y="865"/>
                  </a:cubicBezTo>
                  <a:cubicBezTo>
                    <a:pt x="135" y="865"/>
                    <a:pt x="170" y="842"/>
                    <a:pt x="180" y="802"/>
                  </a:cubicBezTo>
                  <a:cubicBezTo>
                    <a:pt x="252" y="574"/>
                    <a:pt x="409" y="214"/>
                    <a:pt x="529" y="178"/>
                  </a:cubicBezTo>
                  <a:cubicBezTo>
                    <a:pt x="534" y="178"/>
                    <a:pt x="540" y="175"/>
                    <a:pt x="547" y="175"/>
                  </a:cubicBezTo>
                  <a:cubicBezTo>
                    <a:pt x="555" y="175"/>
                    <a:pt x="564" y="178"/>
                    <a:pt x="577" y="190"/>
                  </a:cubicBezTo>
                  <a:cubicBezTo>
                    <a:pt x="780" y="358"/>
                    <a:pt x="793" y="946"/>
                    <a:pt x="780" y="1162"/>
                  </a:cubicBezTo>
                  <a:cubicBezTo>
                    <a:pt x="769" y="1210"/>
                    <a:pt x="804" y="1246"/>
                    <a:pt x="841" y="1258"/>
                  </a:cubicBezTo>
                  <a:cubicBezTo>
                    <a:pt x="889" y="1258"/>
                    <a:pt x="937" y="1234"/>
                    <a:pt x="948" y="1198"/>
                  </a:cubicBezTo>
                  <a:cubicBezTo>
                    <a:pt x="1020" y="922"/>
                    <a:pt x="1260" y="622"/>
                    <a:pt x="1428" y="574"/>
                  </a:cubicBezTo>
                  <a:cubicBezTo>
                    <a:pt x="1443" y="570"/>
                    <a:pt x="1456" y="569"/>
                    <a:pt x="1468" y="569"/>
                  </a:cubicBezTo>
                  <a:cubicBezTo>
                    <a:pt x="1496" y="569"/>
                    <a:pt x="1516" y="577"/>
                    <a:pt x="1524" y="586"/>
                  </a:cubicBezTo>
                  <a:cubicBezTo>
                    <a:pt x="1668" y="706"/>
                    <a:pt x="1753" y="1258"/>
                    <a:pt x="1777" y="1582"/>
                  </a:cubicBezTo>
                  <a:cubicBezTo>
                    <a:pt x="1777" y="1594"/>
                    <a:pt x="1777" y="1606"/>
                    <a:pt x="1788" y="1630"/>
                  </a:cubicBezTo>
                  <a:lnTo>
                    <a:pt x="1788" y="1462"/>
                  </a:lnTo>
                  <a:cubicBezTo>
                    <a:pt x="1788" y="1462"/>
                    <a:pt x="1836" y="1426"/>
                    <a:pt x="1921" y="1366"/>
                  </a:cubicBezTo>
                  <a:cubicBezTo>
                    <a:pt x="1897" y="1162"/>
                    <a:pt x="1861" y="862"/>
                    <a:pt x="1764" y="646"/>
                  </a:cubicBezTo>
                  <a:cubicBezTo>
                    <a:pt x="1729" y="562"/>
                    <a:pt x="1692" y="502"/>
                    <a:pt x="1633" y="454"/>
                  </a:cubicBezTo>
                  <a:cubicBezTo>
                    <a:pt x="1584" y="413"/>
                    <a:pt x="1529" y="394"/>
                    <a:pt x="1469" y="394"/>
                  </a:cubicBezTo>
                  <a:cubicBezTo>
                    <a:pt x="1440" y="394"/>
                    <a:pt x="1411" y="398"/>
                    <a:pt x="1380" y="406"/>
                  </a:cubicBezTo>
                  <a:cubicBezTo>
                    <a:pt x="1225" y="454"/>
                    <a:pt x="1068" y="610"/>
                    <a:pt x="948" y="790"/>
                  </a:cubicBezTo>
                  <a:cubicBezTo>
                    <a:pt x="924" y="526"/>
                    <a:pt x="865" y="202"/>
                    <a:pt x="697" y="57"/>
                  </a:cubicBezTo>
                  <a:cubicBezTo>
                    <a:pt x="644" y="13"/>
                    <a:pt x="592" y="1"/>
                    <a:pt x="549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5110109" y="2194582"/>
              <a:ext cx="72230" cy="84857"/>
            </a:xfrm>
            <a:custGeom>
              <a:rect b="b" l="l" r="r" t="t"/>
              <a:pathLst>
                <a:path extrusionOk="0" h="1539" w="1310">
                  <a:moveTo>
                    <a:pt x="770" y="1"/>
                  </a:moveTo>
                  <a:cubicBezTo>
                    <a:pt x="753" y="1"/>
                    <a:pt x="736" y="7"/>
                    <a:pt x="721" y="16"/>
                  </a:cubicBezTo>
                  <a:cubicBezTo>
                    <a:pt x="673" y="52"/>
                    <a:pt x="673" y="100"/>
                    <a:pt x="697" y="148"/>
                  </a:cubicBezTo>
                  <a:cubicBezTo>
                    <a:pt x="829" y="305"/>
                    <a:pt x="1165" y="796"/>
                    <a:pt x="1117" y="1097"/>
                  </a:cubicBezTo>
                  <a:cubicBezTo>
                    <a:pt x="1105" y="1180"/>
                    <a:pt x="1069" y="1241"/>
                    <a:pt x="997" y="1289"/>
                  </a:cubicBezTo>
                  <a:cubicBezTo>
                    <a:pt x="914" y="1343"/>
                    <a:pt x="823" y="1365"/>
                    <a:pt x="731" y="1365"/>
                  </a:cubicBezTo>
                  <a:cubicBezTo>
                    <a:pt x="477" y="1365"/>
                    <a:pt x="210" y="1199"/>
                    <a:pt x="61" y="1084"/>
                  </a:cubicBezTo>
                  <a:lnTo>
                    <a:pt x="61" y="1084"/>
                  </a:lnTo>
                  <a:cubicBezTo>
                    <a:pt x="85" y="1132"/>
                    <a:pt x="109" y="1156"/>
                    <a:pt x="109" y="1156"/>
                  </a:cubicBezTo>
                  <a:cubicBezTo>
                    <a:pt x="109" y="1156"/>
                    <a:pt x="73" y="1193"/>
                    <a:pt x="1" y="1252"/>
                  </a:cubicBezTo>
                  <a:cubicBezTo>
                    <a:pt x="168" y="1378"/>
                    <a:pt x="447" y="1539"/>
                    <a:pt x="731" y="1539"/>
                  </a:cubicBezTo>
                  <a:cubicBezTo>
                    <a:pt x="854" y="1539"/>
                    <a:pt x="977" y="1509"/>
                    <a:pt x="1093" y="1433"/>
                  </a:cubicBezTo>
                  <a:cubicBezTo>
                    <a:pt x="1201" y="1361"/>
                    <a:pt x="1262" y="1252"/>
                    <a:pt x="1286" y="1132"/>
                  </a:cubicBezTo>
                  <a:cubicBezTo>
                    <a:pt x="1310" y="964"/>
                    <a:pt x="1262" y="785"/>
                    <a:pt x="1189" y="617"/>
                  </a:cubicBezTo>
                  <a:cubicBezTo>
                    <a:pt x="1057" y="316"/>
                    <a:pt x="853" y="52"/>
                    <a:pt x="841" y="40"/>
                  </a:cubicBezTo>
                  <a:cubicBezTo>
                    <a:pt x="820" y="12"/>
                    <a:pt x="795" y="1"/>
                    <a:pt x="77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5181622" y="2220055"/>
              <a:ext cx="107242" cy="59493"/>
            </a:xfrm>
            <a:custGeom>
              <a:rect b="b" l="l" r="r" t="t"/>
              <a:pathLst>
                <a:path extrusionOk="0" h="1079" w="1945">
                  <a:moveTo>
                    <a:pt x="1324" y="0"/>
                  </a:moveTo>
                  <a:cubicBezTo>
                    <a:pt x="1259" y="0"/>
                    <a:pt x="1193" y="7"/>
                    <a:pt x="1128" y="22"/>
                  </a:cubicBezTo>
                  <a:cubicBezTo>
                    <a:pt x="493" y="155"/>
                    <a:pt x="48" y="910"/>
                    <a:pt x="24" y="947"/>
                  </a:cubicBezTo>
                  <a:cubicBezTo>
                    <a:pt x="0" y="982"/>
                    <a:pt x="13" y="1043"/>
                    <a:pt x="61" y="1067"/>
                  </a:cubicBezTo>
                  <a:cubicBezTo>
                    <a:pt x="72" y="1075"/>
                    <a:pt x="87" y="1079"/>
                    <a:pt x="102" y="1079"/>
                  </a:cubicBezTo>
                  <a:cubicBezTo>
                    <a:pt x="132" y="1079"/>
                    <a:pt x="164" y="1063"/>
                    <a:pt x="181" y="1030"/>
                  </a:cubicBezTo>
                  <a:cubicBezTo>
                    <a:pt x="181" y="1030"/>
                    <a:pt x="600" y="299"/>
                    <a:pt x="1165" y="190"/>
                  </a:cubicBezTo>
                  <a:cubicBezTo>
                    <a:pt x="1214" y="179"/>
                    <a:pt x="1263" y="174"/>
                    <a:pt x="1312" y="174"/>
                  </a:cubicBezTo>
                  <a:cubicBezTo>
                    <a:pt x="1478" y="174"/>
                    <a:pt x="1643" y="235"/>
                    <a:pt x="1801" y="347"/>
                  </a:cubicBezTo>
                  <a:cubicBezTo>
                    <a:pt x="1816" y="362"/>
                    <a:pt x="1835" y="368"/>
                    <a:pt x="1854" y="368"/>
                  </a:cubicBezTo>
                  <a:cubicBezTo>
                    <a:pt x="1881" y="368"/>
                    <a:pt x="1907" y="355"/>
                    <a:pt x="1921" y="334"/>
                  </a:cubicBezTo>
                  <a:cubicBezTo>
                    <a:pt x="1945" y="310"/>
                    <a:pt x="1945" y="275"/>
                    <a:pt x="1933" y="251"/>
                  </a:cubicBezTo>
                  <a:cubicBezTo>
                    <a:pt x="1933" y="238"/>
                    <a:pt x="1921" y="227"/>
                    <a:pt x="1909" y="214"/>
                  </a:cubicBezTo>
                  <a:cubicBezTo>
                    <a:pt x="1719" y="70"/>
                    <a:pt x="1522" y="0"/>
                    <a:pt x="132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6740233" y="3873167"/>
              <a:ext cx="198605" cy="197558"/>
            </a:xfrm>
            <a:custGeom>
              <a:rect b="b" l="l" r="r" t="t"/>
              <a:pathLst>
                <a:path extrusionOk="0" h="3583" w="3602">
                  <a:moveTo>
                    <a:pt x="2869" y="1"/>
                  </a:moveTo>
                  <a:lnTo>
                    <a:pt x="1" y="109"/>
                  </a:lnTo>
                  <a:lnTo>
                    <a:pt x="1212" y="3362"/>
                  </a:lnTo>
                  <a:cubicBezTo>
                    <a:pt x="1570" y="3492"/>
                    <a:pt x="1925" y="3583"/>
                    <a:pt x="2282" y="3583"/>
                  </a:cubicBezTo>
                  <a:cubicBezTo>
                    <a:pt x="2716" y="3583"/>
                    <a:pt x="3154" y="3448"/>
                    <a:pt x="3602" y="3086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6"/>
            <p:cNvSpPr/>
            <p:nvPr/>
          </p:nvSpPr>
          <p:spPr>
            <a:xfrm>
              <a:off x="6673352" y="4017516"/>
              <a:ext cx="343617" cy="360765"/>
            </a:xfrm>
            <a:custGeom>
              <a:rect b="b" l="l" r="r" t="t"/>
              <a:pathLst>
                <a:path extrusionOk="0" h="6543" w="6232">
                  <a:moveTo>
                    <a:pt x="2050" y="1"/>
                  </a:moveTo>
                  <a:cubicBezTo>
                    <a:pt x="1689" y="1"/>
                    <a:pt x="1489" y="272"/>
                    <a:pt x="1790" y="1008"/>
                  </a:cubicBezTo>
                  <a:cubicBezTo>
                    <a:pt x="2054" y="1656"/>
                    <a:pt x="1225" y="4417"/>
                    <a:pt x="1225" y="4417"/>
                  </a:cubicBezTo>
                  <a:cubicBezTo>
                    <a:pt x="745" y="4633"/>
                    <a:pt x="13" y="5654"/>
                    <a:pt x="1" y="6182"/>
                  </a:cubicBezTo>
                  <a:cubicBezTo>
                    <a:pt x="1" y="6374"/>
                    <a:pt x="85" y="6494"/>
                    <a:pt x="313" y="6494"/>
                  </a:cubicBezTo>
                  <a:cubicBezTo>
                    <a:pt x="1273" y="6494"/>
                    <a:pt x="2522" y="6518"/>
                    <a:pt x="3290" y="6542"/>
                  </a:cubicBezTo>
                  <a:cubicBezTo>
                    <a:pt x="3301" y="6542"/>
                    <a:pt x="3312" y="6542"/>
                    <a:pt x="3323" y="6542"/>
                  </a:cubicBezTo>
                  <a:cubicBezTo>
                    <a:pt x="3742" y="6542"/>
                    <a:pt x="4124" y="6328"/>
                    <a:pt x="4335" y="5966"/>
                  </a:cubicBezTo>
                  <a:lnTo>
                    <a:pt x="5799" y="3481"/>
                  </a:lnTo>
                  <a:lnTo>
                    <a:pt x="5906" y="3301"/>
                  </a:lnTo>
                  <a:lnTo>
                    <a:pt x="6231" y="2760"/>
                  </a:lnTo>
                  <a:cubicBezTo>
                    <a:pt x="6231" y="2760"/>
                    <a:pt x="6183" y="2640"/>
                    <a:pt x="6087" y="2472"/>
                  </a:cubicBezTo>
                  <a:cubicBezTo>
                    <a:pt x="5906" y="2112"/>
                    <a:pt x="5607" y="1512"/>
                    <a:pt x="5367" y="1008"/>
                  </a:cubicBezTo>
                  <a:cubicBezTo>
                    <a:pt x="5319" y="900"/>
                    <a:pt x="5271" y="792"/>
                    <a:pt x="5234" y="696"/>
                  </a:cubicBezTo>
                  <a:cubicBezTo>
                    <a:pt x="5151" y="504"/>
                    <a:pt x="5079" y="336"/>
                    <a:pt x="5066" y="252"/>
                  </a:cubicBezTo>
                  <a:cubicBezTo>
                    <a:pt x="5034" y="112"/>
                    <a:pt x="4976" y="65"/>
                    <a:pt x="4912" y="65"/>
                  </a:cubicBezTo>
                  <a:cubicBezTo>
                    <a:pt x="4783" y="65"/>
                    <a:pt x="4634" y="252"/>
                    <a:pt x="4634" y="252"/>
                  </a:cubicBezTo>
                  <a:cubicBezTo>
                    <a:pt x="4634" y="252"/>
                    <a:pt x="3758" y="636"/>
                    <a:pt x="3362" y="636"/>
                  </a:cubicBezTo>
                  <a:cubicBezTo>
                    <a:pt x="3110" y="624"/>
                    <a:pt x="3026" y="372"/>
                    <a:pt x="2690" y="192"/>
                  </a:cubicBezTo>
                  <a:cubicBezTo>
                    <a:pt x="2465" y="73"/>
                    <a:pt x="2236" y="1"/>
                    <a:pt x="205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6"/>
            <p:cNvSpPr/>
            <p:nvPr/>
          </p:nvSpPr>
          <p:spPr>
            <a:xfrm>
              <a:off x="6950029" y="4055836"/>
              <a:ext cx="49017" cy="153613"/>
            </a:xfrm>
            <a:custGeom>
              <a:rect b="b" l="l" r="r" t="t"/>
              <a:pathLst>
                <a:path extrusionOk="0" h="2786" w="889">
                  <a:moveTo>
                    <a:pt x="216" y="1"/>
                  </a:moveTo>
                  <a:cubicBezTo>
                    <a:pt x="144" y="253"/>
                    <a:pt x="72" y="565"/>
                    <a:pt x="48" y="913"/>
                  </a:cubicBezTo>
                  <a:cubicBezTo>
                    <a:pt x="0" y="1753"/>
                    <a:pt x="253" y="2390"/>
                    <a:pt x="781" y="2786"/>
                  </a:cubicBezTo>
                  <a:lnTo>
                    <a:pt x="888" y="2606"/>
                  </a:lnTo>
                  <a:cubicBezTo>
                    <a:pt x="421" y="2246"/>
                    <a:pt x="216" y="1694"/>
                    <a:pt x="264" y="926"/>
                  </a:cubicBezTo>
                  <a:cubicBezTo>
                    <a:pt x="277" y="709"/>
                    <a:pt x="312" y="493"/>
                    <a:pt x="349" y="313"/>
                  </a:cubicBezTo>
                  <a:cubicBezTo>
                    <a:pt x="301" y="205"/>
                    <a:pt x="253" y="97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6673352" y="4153814"/>
              <a:ext cx="343617" cy="224465"/>
            </a:xfrm>
            <a:custGeom>
              <a:rect b="b" l="l" r="r" t="t"/>
              <a:pathLst>
                <a:path extrusionOk="0" h="4071" w="6232">
                  <a:moveTo>
                    <a:pt x="6087" y="0"/>
                  </a:moveTo>
                  <a:lnTo>
                    <a:pt x="4130" y="3265"/>
                  </a:lnTo>
                  <a:cubicBezTo>
                    <a:pt x="3950" y="3566"/>
                    <a:pt x="3626" y="3745"/>
                    <a:pt x="3278" y="3745"/>
                  </a:cubicBezTo>
                  <a:lnTo>
                    <a:pt x="1" y="3710"/>
                  </a:lnTo>
                  <a:lnTo>
                    <a:pt x="1" y="3710"/>
                  </a:lnTo>
                  <a:cubicBezTo>
                    <a:pt x="1" y="3902"/>
                    <a:pt x="85" y="4022"/>
                    <a:pt x="313" y="4022"/>
                  </a:cubicBezTo>
                  <a:cubicBezTo>
                    <a:pt x="1273" y="4022"/>
                    <a:pt x="2522" y="4046"/>
                    <a:pt x="3290" y="4070"/>
                  </a:cubicBezTo>
                  <a:cubicBezTo>
                    <a:pt x="3301" y="4070"/>
                    <a:pt x="3312" y="4070"/>
                    <a:pt x="3323" y="4070"/>
                  </a:cubicBezTo>
                  <a:cubicBezTo>
                    <a:pt x="3742" y="4070"/>
                    <a:pt x="4124" y="3856"/>
                    <a:pt x="4335" y="3494"/>
                  </a:cubicBezTo>
                  <a:lnTo>
                    <a:pt x="6231" y="288"/>
                  </a:lnTo>
                  <a:cubicBezTo>
                    <a:pt x="6231" y="288"/>
                    <a:pt x="6183" y="168"/>
                    <a:pt x="60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6768022" y="4104852"/>
              <a:ext cx="59659" cy="17920"/>
            </a:xfrm>
            <a:custGeom>
              <a:rect b="b" l="l" r="r" t="t"/>
              <a:pathLst>
                <a:path extrusionOk="0" h="325" w="1082">
                  <a:moveTo>
                    <a:pt x="901" y="0"/>
                  </a:moveTo>
                  <a:lnTo>
                    <a:pt x="193" y="13"/>
                  </a:lnTo>
                  <a:cubicBezTo>
                    <a:pt x="97" y="13"/>
                    <a:pt x="12" y="85"/>
                    <a:pt x="1" y="168"/>
                  </a:cubicBezTo>
                  <a:cubicBezTo>
                    <a:pt x="1" y="253"/>
                    <a:pt x="73" y="325"/>
                    <a:pt x="169" y="325"/>
                  </a:cubicBezTo>
                  <a:lnTo>
                    <a:pt x="889" y="301"/>
                  </a:lnTo>
                  <a:lnTo>
                    <a:pt x="925" y="301"/>
                  </a:lnTo>
                  <a:cubicBezTo>
                    <a:pt x="1009" y="277"/>
                    <a:pt x="1069" y="216"/>
                    <a:pt x="1081" y="144"/>
                  </a:cubicBezTo>
                  <a:cubicBezTo>
                    <a:pt x="1081" y="61"/>
                    <a:pt x="1009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6768022" y="4070392"/>
              <a:ext cx="59659" cy="17975"/>
            </a:xfrm>
            <a:custGeom>
              <a:rect b="b" l="l" r="r" t="t"/>
              <a:pathLst>
                <a:path extrusionOk="0" h="326" w="1082">
                  <a:moveTo>
                    <a:pt x="901" y="1"/>
                  </a:moveTo>
                  <a:lnTo>
                    <a:pt x="193" y="25"/>
                  </a:lnTo>
                  <a:cubicBezTo>
                    <a:pt x="97" y="25"/>
                    <a:pt x="12" y="97"/>
                    <a:pt x="1" y="181"/>
                  </a:cubicBezTo>
                  <a:cubicBezTo>
                    <a:pt x="1" y="265"/>
                    <a:pt x="73" y="325"/>
                    <a:pt x="169" y="325"/>
                  </a:cubicBezTo>
                  <a:lnTo>
                    <a:pt x="889" y="313"/>
                  </a:lnTo>
                  <a:lnTo>
                    <a:pt x="925" y="313"/>
                  </a:lnTo>
                  <a:cubicBezTo>
                    <a:pt x="1009" y="289"/>
                    <a:pt x="1069" y="229"/>
                    <a:pt x="1081" y="157"/>
                  </a:cubicBezTo>
                  <a:cubicBezTo>
                    <a:pt x="1081" y="73"/>
                    <a:pt x="1009" y="1"/>
                    <a:pt x="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6"/>
            <p:cNvSpPr/>
            <p:nvPr/>
          </p:nvSpPr>
          <p:spPr>
            <a:xfrm>
              <a:off x="6738248" y="4231888"/>
              <a:ext cx="59604" cy="17975"/>
            </a:xfrm>
            <a:custGeom>
              <a:rect b="b" l="l" r="r" t="t"/>
              <a:pathLst>
                <a:path extrusionOk="0" h="326" w="1081">
                  <a:moveTo>
                    <a:pt x="912" y="1"/>
                  </a:moveTo>
                  <a:lnTo>
                    <a:pt x="192" y="25"/>
                  </a:lnTo>
                  <a:cubicBezTo>
                    <a:pt x="96" y="25"/>
                    <a:pt x="13" y="97"/>
                    <a:pt x="0" y="181"/>
                  </a:cubicBezTo>
                  <a:cubicBezTo>
                    <a:pt x="0" y="265"/>
                    <a:pt x="72" y="325"/>
                    <a:pt x="181" y="325"/>
                  </a:cubicBezTo>
                  <a:lnTo>
                    <a:pt x="888" y="313"/>
                  </a:lnTo>
                  <a:cubicBezTo>
                    <a:pt x="901" y="313"/>
                    <a:pt x="912" y="313"/>
                    <a:pt x="936" y="301"/>
                  </a:cubicBezTo>
                  <a:cubicBezTo>
                    <a:pt x="1008" y="289"/>
                    <a:pt x="1069" y="229"/>
                    <a:pt x="1080" y="157"/>
                  </a:cubicBezTo>
                  <a:cubicBezTo>
                    <a:pt x="1080" y="73"/>
                    <a:pt x="1008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6747567" y="4198199"/>
              <a:ext cx="60210" cy="17313"/>
            </a:xfrm>
            <a:custGeom>
              <a:rect b="b" l="l" r="r" t="t"/>
              <a:pathLst>
                <a:path extrusionOk="0" h="314" w="1092">
                  <a:moveTo>
                    <a:pt x="911" y="0"/>
                  </a:moveTo>
                  <a:lnTo>
                    <a:pt x="204" y="12"/>
                  </a:lnTo>
                  <a:cubicBezTo>
                    <a:pt x="108" y="12"/>
                    <a:pt x="12" y="84"/>
                    <a:pt x="12" y="168"/>
                  </a:cubicBezTo>
                  <a:cubicBezTo>
                    <a:pt x="0" y="246"/>
                    <a:pt x="72" y="313"/>
                    <a:pt x="159" y="313"/>
                  </a:cubicBezTo>
                  <a:cubicBezTo>
                    <a:pt x="166" y="313"/>
                    <a:pt x="173" y="313"/>
                    <a:pt x="180" y="312"/>
                  </a:cubicBezTo>
                  <a:lnTo>
                    <a:pt x="887" y="300"/>
                  </a:lnTo>
                  <a:lnTo>
                    <a:pt x="935" y="300"/>
                  </a:lnTo>
                  <a:cubicBezTo>
                    <a:pt x="1020" y="276"/>
                    <a:pt x="1079" y="216"/>
                    <a:pt x="1079" y="144"/>
                  </a:cubicBezTo>
                  <a:cubicBezTo>
                    <a:pt x="1092" y="60"/>
                    <a:pt x="1020" y="0"/>
                    <a:pt x="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6754128" y="4167047"/>
              <a:ext cx="60265" cy="17920"/>
            </a:xfrm>
            <a:custGeom>
              <a:rect b="b" l="l" r="r" t="t"/>
              <a:pathLst>
                <a:path extrusionOk="0" h="325" w="1093">
                  <a:moveTo>
                    <a:pt x="912" y="0"/>
                  </a:moveTo>
                  <a:lnTo>
                    <a:pt x="205" y="13"/>
                  </a:lnTo>
                  <a:cubicBezTo>
                    <a:pt x="109" y="13"/>
                    <a:pt x="13" y="85"/>
                    <a:pt x="13" y="168"/>
                  </a:cubicBezTo>
                  <a:cubicBezTo>
                    <a:pt x="0" y="253"/>
                    <a:pt x="85" y="325"/>
                    <a:pt x="181" y="325"/>
                  </a:cubicBezTo>
                  <a:lnTo>
                    <a:pt x="888" y="312"/>
                  </a:lnTo>
                  <a:cubicBezTo>
                    <a:pt x="912" y="312"/>
                    <a:pt x="925" y="301"/>
                    <a:pt x="936" y="301"/>
                  </a:cubicBezTo>
                  <a:cubicBezTo>
                    <a:pt x="1021" y="288"/>
                    <a:pt x="1081" y="229"/>
                    <a:pt x="1093" y="157"/>
                  </a:cubicBezTo>
                  <a:cubicBezTo>
                    <a:pt x="1093" y="72"/>
                    <a:pt x="1021" y="0"/>
                    <a:pt x="9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6760744" y="4135950"/>
              <a:ext cx="60320" cy="17920"/>
            </a:xfrm>
            <a:custGeom>
              <a:rect b="b" l="l" r="r" t="t"/>
              <a:pathLst>
                <a:path extrusionOk="0" h="325" w="1094">
                  <a:moveTo>
                    <a:pt x="912" y="1"/>
                  </a:moveTo>
                  <a:lnTo>
                    <a:pt x="205" y="25"/>
                  </a:lnTo>
                  <a:cubicBezTo>
                    <a:pt x="109" y="25"/>
                    <a:pt x="13" y="97"/>
                    <a:pt x="13" y="180"/>
                  </a:cubicBezTo>
                  <a:cubicBezTo>
                    <a:pt x="0" y="265"/>
                    <a:pt x="85" y="324"/>
                    <a:pt x="181" y="324"/>
                  </a:cubicBezTo>
                  <a:lnTo>
                    <a:pt x="901" y="313"/>
                  </a:lnTo>
                  <a:lnTo>
                    <a:pt x="937" y="313"/>
                  </a:lnTo>
                  <a:cubicBezTo>
                    <a:pt x="1021" y="289"/>
                    <a:pt x="1081" y="228"/>
                    <a:pt x="1093" y="156"/>
                  </a:cubicBezTo>
                  <a:cubicBezTo>
                    <a:pt x="1093" y="73"/>
                    <a:pt x="1021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5793808" y="4006874"/>
              <a:ext cx="152896" cy="183387"/>
            </a:xfrm>
            <a:custGeom>
              <a:rect b="b" l="l" r="r" t="t"/>
              <a:pathLst>
                <a:path extrusionOk="0" h="3326" w="2773">
                  <a:moveTo>
                    <a:pt x="1" y="1"/>
                  </a:moveTo>
                  <a:lnTo>
                    <a:pt x="468" y="3326"/>
                  </a:lnTo>
                  <a:lnTo>
                    <a:pt x="2773" y="3169"/>
                  </a:lnTo>
                  <a:lnTo>
                    <a:pt x="2773" y="1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5515145" y="4157067"/>
              <a:ext cx="471977" cy="224465"/>
            </a:xfrm>
            <a:custGeom>
              <a:rect b="b" l="l" r="r" t="t"/>
              <a:pathLst>
                <a:path extrusionOk="0" h="4071" w="8560">
                  <a:moveTo>
                    <a:pt x="5591" y="0"/>
                  </a:moveTo>
                  <a:cubicBezTo>
                    <a:pt x="5492" y="0"/>
                    <a:pt x="5401" y="24"/>
                    <a:pt x="5319" y="85"/>
                  </a:cubicBezTo>
                  <a:cubicBezTo>
                    <a:pt x="5319" y="85"/>
                    <a:pt x="5079" y="253"/>
                    <a:pt x="4418" y="842"/>
                  </a:cubicBezTo>
                  <a:cubicBezTo>
                    <a:pt x="3770" y="1442"/>
                    <a:pt x="2654" y="1826"/>
                    <a:pt x="1694" y="2222"/>
                  </a:cubicBezTo>
                  <a:cubicBezTo>
                    <a:pt x="469" y="2739"/>
                    <a:pt x="121" y="3254"/>
                    <a:pt x="61" y="3603"/>
                  </a:cubicBezTo>
                  <a:cubicBezTo>
                    <a:pt x="1" y="3891"/>
                    <a:pt x="121" y="4071"/>
                    <a:pt x="121" y="4071"/>
                  </a:cubicBezTo>
                  <a:lnTo>
                    <a:pt x="8392" y="4059"/>
                  </a:lnTo>
                  <a:cubicBezTo>
                    <a:pt x="8464" y="3950"/>
                    <a:pt x="8488" y="3782"/>
                    <a:pt x="8512" y="3603"/>
                  </a:cubicBezTo>
                  <a:cubicBezTo>
                    <a:pt x="8560" y="2894"/>
                    <a:pt x="8331" y="1778"/>
                    <a:pt x="8224" y="1082"/>
                  </a:cubicBezTo>
                  <a:cubicBezTo>
                    <a:pt x="8211" y="998"/>
                    <a:pt x="8200" y="926"/>
                    <a:pt x="8187" y="854"/>
                  </a:cubicBezTo>
                  <a:cubicBezTo>
                    <a:pt x="8176" y="734"/>
                    <a:pt x="8163" y="638"/>
                    <a:pt x="8163" y="565"/>
                  </a:cubicBezTo>
                  <a:cubicBezTo>
                    <a:pt x="8163" y="133"/>
                    <a:pt x="7880" y="79"/>
                    <a:pt x="7738" y="79"/>
                  </a:cubicBezTo>
                  <a:cubicBezTo>
                    <a:pt x="7690" y="79"/>
                    <a:pt x="7659" y="85"/>
                    <a:pt x="7659" y="85"/>
                  </a:cubicBezTo>
                  <a:cubicBezTo>
                    <a:pt x="7438" y="303"/>
                    <a:pt x="7210" y="378"/>
                    <a:pt x="6984" y="378"/>
                  </a:cubicBezTo>
                  <a:cubicBezTo>
                    <a:pt x="6477" y="378"/>
                    <a:pt x="5978" y="0"/>
                    <a:pt x="5591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5515145" y="4355670"/>
              <a:ext cx="469330" cy="25859"/>
            </a:xfrm>
            <a:custGeom>
              <a:rect b="b" l="l" r="r" t="t"/>
              <a:pathLst>
                <a:path extrusionOk="0" h="469" w="8512">
                  <a:moveTo>
                    <a:pt x="61" y="1"/>
                  </a:moveTo>
                  <a:cubicBezTo>
                    <a:pt x="1" y="289"/>
                    <a:pt x="121" y="469"/>
                    <a:pt x="121" y="469"/>
                  </a:cubicBezTo>
                  <a:lnTo>
                    <a:pt x="8392" y="457"/>
                  </a:lnTo>
                  <a:cubicBezTo>
                    <a:pt x="8464" y="348"/>
                    <a:pt x="8488" y="180"/>
                    <a:pt x="8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5908272" y="4204099"/>
              <a:ext cx="60320" cy="176771"/>
            </a:xfrm>
            <a:custGeom>
              <a:rect b="b" l="l" r="r" t="t"/>
              <a:pathLst>
                <a:path extrusionOk="0" h="3206" w="1094">
                  <a:moveTo>
                    <a:pt x="1057" y="1"/>
                  </a:moveTo>
                  <a:cubicBezTo>
                    <a:pt x="697" y="277"/>
                    <a:pt x="73" y="889"/>
                    <a:pt x="25" y="1873"/>
                  </a:cubicBezTo>
                  <a:cubicBezTo>
                    <a:pt x="1" y="2462"/>
                    <a:pt x="193" y="2894"/>
                    <a:pt x="421" y="3206"/>
                  </a:cubicBezTo>
                  <a:lnTo>
                    <a:pt x="673" y="3206"/>
                  </a:lnTo>
                  <a:cubicBezTo>
                    <a:pt x="421" y="2929"/>
                    <a:pt x="193" y="2497"/>
                    <a:pt x="217" y="1886"/>
                  </a:cubicBezTo>
                  <a:cubicBezTo>
                    <a:pt x="265" y="1069"/>
                    <a:pt x="758" y="517"/>
                    <a:pt x="1094" y="229"/>
                  </a:cubicBezTo>
                  <a:cubicBezTo>
                    <a:pt x="1081" y="145"/>
                    <a:pt x="1070" y="73"/>
                    <a:pt x="10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5729573" y="4208399"/>
              <a:ext cx="45764" cy="22220"/>
            </a:xfrm>
            <a:custGeom>
              <a:rect b="b" l="l" r="r" t="t"/>
              <a:pathLst>
                <a:path extrusionOk="0" h="403" w="830">
                  <a:moveTo>
                    <a:pt x="154" y="1"/>
                  </a:moveTo>
                  <a:cubicBezTo>
                    <a:pt x="94" y="1"/>
                    <a:pt x="35" y="44"/>
                    <a:pt x="25" y="103"/>
                  </a:cubicBezTo>
                  <a:cubicBezTo>
                    <a:pt x="1" y="175"/>
                    <a:pt x="49" y="247"/>
                    <a:pt x="121" y="271"/>
                  </a:cubicBezTo>
                  <a:lnTo>
                    <a:pt x="638" y="403"/>
                  </a:lnTo>
                  <a:lnTo>
                    <a:pt x="673" y="403"/>
                  </a:lnTo>
                  <a:cubicBezTo>
                    <a:pt x="734" y="403"/>
                    <a:pt x="793" y="355"/>
                    <a:pt x="806" y="295"/>
                  </a:cubicBezTo>
                  <a:cubicBezTo>
                    <a:pt x="830" y="223"/>
                    <a:pt x="782" y="151"/>
                    <a:pt x="710" y="139"/>
                  </a:cubicBezTo>
                  <a:lnTo>
                    <a:pt x="193" y="7"/>
                  </a:lnTo>
                  <a:cubicBezTo>
                    <a:pt x="180" y="3"/>
                    <a:pt x="167" y="1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5756094" y="4186565"/>
              <a:ext cx="45047" cy="22276"/>
            </a:xfrm>
            <a:custGeom>
              <a:rect b="b" l="l" r="r" t="t"/>
              <a:pathLst>
                <a:path extrusionOk="0" h="404" w="817">
                  <a:moveTo>
                    <a:pt x="143" y="0"/>
                  </a:moveTo>
                  <a:cubicBezTo>
                    <a:pt x="85" y="0"/>
                    <a:pt x="32" y="43"/>
                    <a:pt x="13" y="103"/>
                  </a:cubicBezTo>
                  <a:cubicBezTo>
                    <a:pt x="0" y="175"/>
                    <a:pt x="37" y="247"/>
                    <a:pt x="109" y="271"/>
                  </a:cubicBezTo>
                  <a:lnTo>
                    <a:pt x="637" y="391"/>
                  </a:lnTo>
                  <a:cubicBezTo>
                    <a:pt x="637" y="391"/>
                    <a:pt x="648" y="403"/>
                    <a:pt x="661" y="403"/>
                  </a:cubicBezTo>
                  <a:cubicBezTo>
                    <a:pt x="720" y="403"/>
                    <a:pt x="781" y="355"/>
                    <a:pt x="792" y="295"/>
                  </a:cubicBezTo>
                  <a:cubicBezTo>
                    <a:pt x="816" y="223"/>
                    <a:pt x="768" y="151"/>
                    <a:pt x="696" y="127"/>
                  </a:cubicBezTo>
                  <a:lnTo>
                    <a:pt x="181" y="6"/>
                  </a:lnTo>
                  <a:cubicBezTo>
                    <a:pt x="168" y="2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5701177" y="4224940"/>
              <a:ext cx="45654" cy="22276"/>
            </a:xfrm>
            <a:custGeom>
              <a:rect b="b" l="l" r="r" t="t"/>
              <a:pathLst>
                <a:path extrusionOk="0" h="404" w="828">
                  <a:moveTo>
                    <a:pt x="153" y="0"/>
                  </a:moveTo>
                  <a:cubicBezTo>
                    <a:pt x="93" y="0"/>
                    <a:pt x="34" y="43"/>
                    <a:pt x="24" y="103"/>
                  </a:cubicBezTo>
                  <a:cubicBezTo>
                    <a:pt x="0" y="175"/>
                    <a:pt x="48" y="259"/>
                    <a:pt x="120" y="271"/>
                  </a:cubicBezTo>
                  <a:lnTo>
                    <a:pt x="636" y="403"/>
                  </a:lnTo>
                  <a:lnTo>
                    <a:pt x="672" y="403"/>
                  </a:lnTo>
                  <a:cubicBezTo>
                    <a:pt x="732" y="403"/>
                    <a:pt x="792" y="367"/>
                    <a:pt x="804" y="295"/>
                  </a:cubicBezTo>
                  <a:cubicBezTo>
                    <a:pt x="828" y="223"/>
                    <a:pt x="780" y="151"/>
                    <a:pt x="708" y="139"/>
                  </a:cubicBezTo>
                  <a:lnTo>
                    <a:pt x="192" y="7"/>
                  </a:lnTo>
                  <a:cubicBezTo>
                    <a:pt x="180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5672672" y="4241040"/>
              <a:ext cx="45047" cy="22055"/>
            </a:xfrm>
            <a:custGeom>
              <a:rect b="b" l="l" r="r" t="t"/>
              <a:pathLst>
                <a:path extrusionOk="0" h="400" w="817">
                  <a:moveTo>
                    <a:pt x="165" y="1"/>
                  </a:moveTo>
                  <a:cubicBezTo>
                    <a:pt x="101" y="1"/>
                    <a:pt x="36" y="36"/>
                    <a:pt x="25" y="99"/>
                  </a:cubicBezTo>
                  <a:cubicBezTo>
                    <a:pt x="1" y="171"/>
                    <a:pt x="49" y="255"/>
                    <a:pt x="121" y="267"/>
                  </a:cubicBezTo>
                  <a:lnTo>
                    <a:pt x="637" y="399"/>
                  </a:lnTo>
                  <a:lnTo>
                    <a:pt x="673" y="399"/>
                  </a:lnTo>
                  <a:cubicBezTo>
                    <a:pt x="733" y="399"/>
                    <a:pt x="793" y="363"/>
                    <a:pt x="805" y="291"/>
                  </a:cubicBezTo>
                  <a:cubicBezTo>
                    <a:pt x="817" y="219"/>
                    <a:pt x="781" y="147"/>
                    <a:pt x="709" y="135"/>
                  </a:cubicBezTo>
                  <a:lnTo>
                    <a:pt x="193" y="3"/>
                  </a:lnTo>
                  <a:cubicBezTo>
                    <a:pt x="184" y="1"/>
                    <a:pt x="175" y="1"/>
                    <a:pt x="1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5641574" y="4255652"/>
              <a:ext cx="45709" cy="22000"/>
            </a:xfrm>
            <a:custGeom>
              <a:rect b="b" l="l" r="r" t="t"/>
              <a:pathLst>
                <a:path extrusionOk="0" h="399" w="829">
                  <a:moveTo>
                    <a:pt x="171" y="0"/>
                  </a:moveTo>
                  <a:cubicBezTo>
                    <a:pt x="105" y="0"/>
                    <a:pt x="35" y="46"/>
                    <a:pt x="25" y="110"/>
                  </a:cubicBezTo>
                  <a:cubicBezTo>
                    <a:pt x="1" y="182"/>
                    <a:pt x="49" y="254"/>
                    <a:pt x="121" y="266"/>
                  </a:cubicBezTo>
                  <a:lnTo>
                    <a:pt x="637" y="398"/>
                  </a:lnTo>
                  <a:lnTo>
                    <a:pt x="673" y="398"/>
                  </a:lnTo>
                  <a:cubicBezTo>
                    <a:pt x="733" y="398"/>
                    <a:pt x="793" y="362"/>
                    <a:pt x="805" y="302"/>
                  </a:cubicBezTo>
                  <a:cubicBezTo>
                    <a:pt x="829" y="230"/>
                    <a:pt x="781" y="158"/>
                    <a:pt x="709" y="134"/>
                  </a:cubicBezTo>
                  <a:lnTo>
                    <a:pt x="193" y="2"/>
                  </a:lnTo>
                  <a:cubicBezTo>
                    <a:pt x="186" y="1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5608492" y="4268223"/>
              <a:ext cx="45047" cy="22000"/>
            </a:xfrm>
            <a:custGeom>
              <a:rect b="b" l="l" r="r" t="t"/>
              <a:pathLst>
                <a:path extrusionOk="0" h="399" w="817">
                  <a:moveTo>
                    <a:pt x="157" y="0"/>
                  </a:moveTo>
                  <a:cubicBezTo>
                    <a:pt x="93" y="0"/>
                    <a:pt x="34" y="46"/>
                    <a:pt x="12" y="110"/>
                  </a:cubicBezTo>
                  <a:cubicBezTo>
                    <a:pt x="1" y="182"/>
                    <a:pt x="36" y="254"/>
                    <a:pt x="108" y="266"/>
                  </a:cubicBezTo>
                  <a:lnTo>
                    <a:pt x="625" y="398"/>
                  </a:lnTo>
                  <a:lnTo>
                    <a:pt x="660" y="398"/>
                  </a:lnTo>
                  <a:cubicBezTo>
                    <a:pt x="721" y="398"/>
                    <a:pt x="780" y="362"/>
                    <a:pt x="793" y="302"/>
                  </a:cubicBezTo>
                  <a:cubicBezTo>
                    <a:pt x="817" y="230"/>
                    <a:pt x="769" y="158"/>
                    <a:pt x="697" y="134"/>
                  </a:cubicBezTo>
                  <a:lnTo>
                    <a:pt x="180" y="2"/>
                  </a:lnTo>
                  <a:cubicBezTo>
                    <a:pt x="173" y="1"/>
                    <a:pt x="165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5615109" y="2515809"/>
              <a:ext cx="594382" cy="1536131"/>
            </a:xfrm>
            <a:custGeom>
              <a:rect b="b" l="l" r="r" t="t"/>
              <a:pathLst>
                <a:path extrusionOk="0" h="27860" w="10780">
                  <a:moveTo>
                    <a:pt x="5030" y="0"/>
                  </a:moveTo>
                  <a:lnTo>
                    <a:pt x="1" y="12484"/>
                  </a:lnTo>
                  <a:cubicBezTo>
                    <a:pt x="1045" y="21246"/>
                    <a:pt x="2738" y="27824"/>
                    <a:pt x="2738" y="27824"/>
                  </a:cubicBezTo>
                  <a:lnTo>
                    <a:pt x="6411" y="27860"/>
                  </a:lnTo>
                  <a:cubicBezTo>
                    <a:pt x="6411" y="27860"/>
                    <a:pt x="6123" y="22567"/>
                    <a:pt x="5882" y="18617"/>
                  </a:cubicBezTo>
                  <a:cubicBezTo>
                    <a:pt x="5762" y="16528"/>
                    <a:pt x="5282" y="15077"/>
                    <a:pt x="4862" y="14176"/>
                  </a:cubicBezTo>
                  <a:lnTo>
                    <a:pt x="4874" y="14176"/>
                  </a:lnTo>
                  <a:lnTo>
                    <a:pt x="10780" y="2604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5752069" y="3969161"/>
              <a:ext cx="213878" cy="13950"/>
            </a:xfrm>
            <a:custGeom>
              <a:rect b="b" l="l" r="r" t="t"/>
              <a:pathLst>
                <a:path extrusionOk="0" h="253" w="3879">
                  <a:moveTo>
                    <a:pt x="121" y="1"/>
                  </a:moveTo>
                  <a:cubicBezTo>
                    <a:pt x="49" y="1"/>
                    <a:pt x="1" y="60"/>
                    <a:pt x="1" y="132"/>
                  </a:cubicBezTo>
                  <a:cubicBezTo>
                    <a:pt x="1" y="204"/>
                    <a:pt x="49" y="252"/>
                    <a:pt x="121" y="252"/>
                  </a:cubicBezTo>
                  <a:lnTo>
                    <a:pt x="3746" y="252"/>
                  </a:lnTo>
                  <a:cubicBezTo>
                    <a:pt x="3818" y="252"/>
                    <a:pt x="3879" y="204"/>
                    <a:pt x="3879" y="132"/>
                  </a:cubicBezTo>
                  <a:cubicBezTo>
                    <a:pt x="3879" y="60"/>
                    <a:pt x="3818" y="1"/>
                    <a:pt x="3746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5836153" y="2684969"/>
              <a:ext cx="309818" cy="1298157"/>
            </a:xfrm>
            <a:custGeom>
              <a:rect b="b" l="l" r="r" t="t"/>
              <a:pathLst>
                <a:path extrusionOk="0" h="23544" w="5619">
                  <a:moveTo>
                    <a:pt x="5474" y="0"/>
                  </a:moveTo>
                  <a:cubicBezTo>
                    <a:pt x="5428" y="0"/>
                    <a:pt x="5383" y="27"/>
                    <a:pt x="5366" y="77"/>
                  </a:cubicBezTo>
                  <a:cubicBezTo>
                    <a:pt x="5318" y="149"/>
                    <a:pt x="1321" y="8227"/>
                    <a:pt x="12" y="10712"/>
                  </a:cubicBezTo>
                  <a:cubicBezTo>
                    <a:pt x="1" y="10736"/>
                    <a:pt x="1" y="10772"/>
                    <a:pt x="12" y="10808"/>
                  </a:cubicBezTo>
                  <a:cubicBezTo>
                    <a:pt x="12" y="10844"/>
                    <a:pt x="997" y="13593"/>
                    <a:pt x="1069" y="15549"/>
                  </a:cubicBezTo>
                  <a:cubicBezTo>
                    <a:pt x="1153" y="17530"/>
                    <a:pt x="1609" y="23375"/>
                    <a:pt x="1621" y="23436"/>
                  </a:cubicBezTo>
                  <a:cubicBezTo>
                    <a:pt x="1621" y="23495"/>
                    <a:pt x="1681" y="23543"/>
                    <a:pt x="1741" y="23543"/>
                  </a:cubicBezTo>
                  <a:lnTo>
                    <a:pt x="1753" y="23543"/>
                  </a:lnTo>
                  <a:cubicBezTo>
                    <a:pt x="1825" y="23543"/>
                    <a:pt x="1873" y="23484"/>
                    <a:pt x="1873" y="23412"/>
                  </a:cubicBezTo>
                  <a:cubicBezTo>
                    <a:pt x="1861" y="23351"/>
                    <a:pt x="1405" y="17518"/>
                    <a:pt x="1321" y="15538"/>
                  </a:cubicBezTo>
                  <a:cubicBezTo>
                    <a:pt x="1249" y="13689"/>
                    <a:pt x="397" y="11168"/>
                    <a:pt x="265" y="10784"/>
                  </a:cubicBezTo>
                  <a:cubicBezTo>
                    <a:pt x="1609" y="8227"/>
                    <a:pt x="5547" y="269"/>
                    <a:pt x="5595" y="185"/>
                  </a:cubicBezTo>
                  <a:cubicBezTo>
                    <a:pt x="5619" y="125"/>
                    <a:pt x="5595" y="41"/>
                    <a:pt x="5534" y="17"/>
                  </a:cubicBezTo>
                  <a:cubicBezTo>
                    <a:pt x="5516" y="6"/>
                    <a:pt x="5495" y="0"/>
                    <a:pt x="547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6"/>
            <p:cNvSpPr/>
            <p:nvPr/>
          </p:nvSpPr>
          <p:spPr>
            <a:xfrm>
              <a:off x="6239921" y="2384749"/>
              <a:ext cx="692306" cy="1601028"/>
            </a:xfrm>
            <a:custGeom>
              <a:rect b="b" l="l" r="r" t="t"/>
              <a:pathLst>
                <a:path extrusionOk="0" h="29037" w="12556">
                  <a:moveTo>
                    <a:pt x="5113" y="0"/>
                  </a:moveTo>
                  <a:lnTo>
                    <a:pt x="0" y="2725"/>
                  </a:lnTo>
                  <a:cubicBezTo>
                    <a:pt x="0" y="2725"/>
                    <a:pt x="2340" y="13973"/>
                    <a:pt x="4225" y="16913"/>
                  </a:cubicBezTo>
                  <a:cubicBezTo>
                    <a:pt x="4225" y="16913"/>
                    <a:pt x="7574" y="24283"/>
                    <a:pt x="9459" y="29036"/>
                  </a:cubicBezTo>
                  <a:lnTo>
                    <a:pt x="12556" y="28964"/>
                  </a:lnTo>
                  <a:cubicBezTo>
                    <a:pt x="12556" y="28964"/>
                    <a:pt x="11895" y="24907"/>
                    <a:pt x="11199" y="22170"/>
                  </a:cubicBezTo>
                  <a:cubicBezTo>
                    <a:pt x="10575" y="19710"/>
                    <a:pt x="10238" y="17766"/>
                    <a:pt x="8739" y="15605"/>
                  </a:cubicBezTo>
                  <a:cubicBezTo>
                    <a:pt x="8246" y="13396"/>
                    <a:pt x="7154" y="8475"/>
                    <a:pt x="6589" y="5906"/>
                  </a:cubicBezTo>
                  <a:cubicBezTo>
                    <a:pt x="5738" y="2053"/>
                    <a:pt x="5113" y="0"/>
                    <a:pt x="5113" y="0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6"/>
            <p:cNvSpPr/>
            <p:nvPr/>
          </p:nvSpPr>
          <p:spPr>
            <a:xfrm>
              <a:off x="6747511" y="3930785"/>
              <a:ext cx="179417" cy="19243"/>
            </a:xfrm>
            <a:custGeom>
              <a:rect b="b" l="l" r="r" t="t"/>
              <a:pathLst>
                <a:path extrusionOk="0" h="349" w="3254">
                  <a:moveTo>
                    <a:pt x="3121" y="1"/>
                  </a:moveTo>
                  <a:lnTo>
                    <a:pt x="133" y="97"/>
                  </a:lnTo>
                  <a:cubicBezTo>
                    <a:pt x="61" y="97"/>
                    <a:pt x="0" y="156"/>
                    <a:pt x="0" y="217"/>
                  </a:cubicBezTo>
                  <a:cubicBezTo>
                    <a:pt x="13" y="289"/>
                    <a:pt x="61" y="348"/>
                    <a:pt x="133" y="348"/>
                  </a:cubicBezTo>
                  <a:lnTo>
                    <a:pt x="3121" y="252"/>
                  </a:lnTo>
                  <a:cubicBezTo>
                    <a:pt x="3193" y="252"/>
                    <a:pt x="3254" y="193"/>
                    <a:pt x="3241" y="121"/>
                  </a:cubicBezTo>
                  <a:cubicBezTo>
                    <a:pt x="3241" y="49"/>
                    <a:pt x="3182" y="1"/>
                    <a:pt x="3121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5860634" y="2317868"/>
              <a:ext cx="728091" cy="362805"/>
            </a:xfrm>
            <a:custGeom>
              <a:rect b="b" l="l" r="r" t="t"/>
              <a:pathLst>
                <a:path extrusionOk="0" h="6580" w="13205">
                  <a:moveTo>
                    <a:pt x="11620" y="1"/>
                  </a:moveTo>
                  <a:lnTo>
                    <a:pt x="325" y="1657"/>
                  </a:lnTo>
                  <a:cubicBezTo>
                    <a:pt x="325" y="1657"/>
                    <a:pt x="1" y="6039"/>
                    <a:pt x="2750" y="6447"/>
                  </a:cubicBezTo>
                  <a:cubicBezTo>
                    <a:pt x="3282" y="6530"/>
                    <a:pt x="4036" y="6580"/>
                    <a:pt x="4895" y="6580"/>
                  </a:cubicBezTo>
                  <a:cubicBezTo>
                    <a:pt x="7138" y="6580"/>
                    <a:pt x="10094" y="6239"/>
                    <a:pt x="11656" y="5258"/>
                  </a:cubicBezTo>
                  <a:cubicBezTo>
                    <a:pt x="13204" y="4298"/>
                    <a:pt x="11620" y="1"/>
                    <a:pt x="11620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5861350" y="2465690"/>
              <a:ext cx="78736" cy="132220"/>
            </a:xfrm>
            <a:custGeom>
              <a:rect b="b" l="l" r="r" t="t"/>
              <a:pathLst>
                <a:path extrusionOk="0" h="2398" w="1428">
                  <a:moveTo>
                    <a:pt x="1107" y="1"/>
                  </a:moveTo>
                  <a:cubicBezTo>
                    <a:pt x="1094" y="1"/>
                    <a:pt x="1081" y="3"/>
                    <a:pt x="1068" y="8"/>
                  </a:cubicBezTo>
                  <a:cubicBezTo>
                    <a:pt x="996" y="32"/>
                    <a:pt x="960" y="104"/>
                    <a:pt x="984" y="165"/>
                  </a:cubicBezTo>
                  <a:cubicBezTo>
                    <a:pt x="1164" y="693"/>
                    <a:pt x="1164" y="1137"/>
                    <a:pt x="984" y="1485"/>
                  </a:cubicBezTo>
                  <a:cubicBezTo>
                    <a:pt x="708" y="1989"/>
                    <a:pt x="120" y="2145"/>
                    <a:pt x="108" y="2145"/>
                  </a:cubicBezTo>
                  <a:cubicBezTo>
                    <a:pt x="48" y="2158"/>
                    <a:pt x="0" y="2230"/>
                    <a:pt x="24" y="2302"/>
                  </a:cubicBezTo>
                  <a:cubicBezTo>
                    <a:pt x="36" y="2361"/>
                    <a:pt x="84" y="2398"/>
                    <a:pt x="144" y="2398"/>
                  </a:cubicBezTo>
                  <a:lnTo>
                    <a:pt x="168" y="2398"/>
                  </a:lnTo>
                  <a:cubicBezTo>
                    <a:pt x="204" y="2385"/>
                    <a:pt x="876" y="2217"/>
                    <a:pt x="1200" y="1605"/>
                  </a:cubicBezTo>
                  <a:cubicBezTo>
                    <a:pt x="1428" y="1185"/>
                    <a:pt x="1428" y="681"/>
                    <a:pt x="1224" y="80"/>
                  </a:cubicBezTo>
                  <a:cubicBezTo>
                    <a:pt x="1205" y="34"/>
                    <a:pt x="1157" y="1"/>
                    <a:pt x="110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6374896" y="2444848"/>
              <a:ext cx="200590" cy="148430"/>
            </a:xfrm>
            <a:custGeom>
              <a:rect b="b" l="l" r="r" t="t"/>
              <a:pathLst>
                <a:path extrusionOk="0" h="2692" w="3638">
                  <a:moveTo>
                    <a:pt x="135" y="0"/>
                  </a:moveTo>
                  <a:cubicBezTo>
                    <a:pt x="126" y="0"/>
                    <a:pt x="117" y="1"/>
                    <a:pt x="108" y="2"/>
                  </a:cubicBezTo>
                  <a:cubicBezTo>
                    <a:pt x="36" y="15"/>
                    <a:pt x="1" y="87"/>
                    <a:pt x="12" y="159"/>
                  </a:cubicBezTo>
                  <a:cubicBezTo>
                    <a:pt x="25" y="183"/>
                    <a:pt x="193" y="903"/>
                    <a:pt x="697" y="1563"/>
                  </a:cubicBezTo>
                  <a:cubicBezTo>
                    <a:pt x="1105" y="2103"/>
                    <a:pt x="1813" y="2691"/>
                    <a:pt x="2941" y="2691"/>
                  </a:cubicBezTo>
                  <a:cubicBezTo>
                    <a:pt x="3122" y="2691"/>
                    <a:pt x="3314" y="2680"/>
                    <a:pt x="3530" y="2643"/>
                  </a:cubicBezTo>
                  <a:cubicBezTo>
                    <a:pt x="3589" y="2632"/>
                    <a:pt x="3637" y="2571"/>
                    <a:pt x="3626" y="2499"/>
                  </a:cubicBezTo>
                  <a:cubicBezTo>
                    <a:pt x="3615" y="2435"/>
                    <a:pt x="3566" y="2390"/>
                    <a:pt x="3504" y="2390"/>
                  </a:cubicBezTo>
                  <a:cubicBezTo>
                    <a:pt x="3497" y="2390"/>
                    <a:pt x="3489" y="2390"/>
                    <a:pt x="3482" y="2391"/>
                  </a:cubicBezTo>
                  <a:cubicBezTo>
                    <a:pt x="3289" y="2424"/>
                    <a:pt x="3103" y="2440"/>
                    <a:pt x="2924" y="2440"/>
                  </a:cubicBezTo>
                  <a:cubicBezTo>
                    <a:pt x="2100" y="2440"/>
                    <a:pt x="1424" y="2100"/>
                    <a:pt x="900" y="1419"/>
                  </a:cubicBezTo>
                  <a:cubicBezTo>
                    <a:pt x="420" y="795"/>
                    <a:pt x="265" y="111"/>
                    <a:pt x="265" y="98"/>
                  </a:cubicBezTo>
                  <a:cubicBezTo>
                    <a:pt x="244" y="35"/>
                    <a:pt x="195" y="0"/>
                    <a:pt x="13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6280226" y="2330053"/>
              <a:ext cx="285337" cy="320790"/>
            </a:xfrm>
            <a:custGeom>
              <a:rect b="b" l="l" r="r" t="t"/>
              <a:pathLst>
                <a:path extrusionOk="0" h="5818" w="5175">
                  <a:moveTo>
                    <a:pt x="3565" y="1"/>
                  </a:moveTo>
                  <a:cubicBezTo>
                    <a:pt x="3549" y="1"/>
                    <a:pt x="3533" y="3"/>
                    <a:pt x="3518" y="8"/>
                  </a:cubicBezTo>
                  <a:cubicBezTo>
                    <a:pt x="3434" y="44"/>
                    <a:pt x="3398" y="128"/>
                    <a:pt x="3434" y="200"/>
                  </a:cubicBezTo>
                  <a:cubicBezTo>
                    <a:pt x="3446" y="236"/>
                    <a:pt x="4850" y="3729"/>
                    <a:pt x="4142" y="5050"/>
                  </a:cubicBezTo>
                  <a:cubicBezTo>
                    <a:pt x="4010" y="5301"/>
                    <a:pt x="3806" y="5445"/>
                    <a:pt x="3542" y="5506"/>
                  </a:cubicBezTo>
                  <a:cubicBezTo>
                    <a:pt x="3475" y="5519"/>
                    <a:pt x="3409" y="5525"/>
                    <a:pt x="3344" y="5525"/>
                  </a:cubicBezTo>
                  <a:cubicBezTo>
                    <a:pt x="2457" y="5525"/>
                    <a:pt x="1706" y="4363"/>
                    <a:pt x="1225" y="3357"/>
                  </a:cubicBezTo>
                  <a:cubicBezTo>
                    <a:pt x="649" y="2132"/>
                    <a:pt x="313" y="836"/>
                    <a:pt x="313" y="824"/>
                  </a:cubicBezTo>
                  <a:cubicBezTo>
                    <a:pt x="293" y="755"/>
                    <a:pt x="240" y="710"/>
                    <a:pt x="176" y="710"/>
                  </a:cubicBezTo>
                  <a:cubicBezTo>
                    <a:pt x="162" y="710"/>
                    <a:pt x="148" y="712"/>
                    <a:pt x="133" y="716"/>
                  </a:cubicBezTo>
                  <a:cubicBezTo>
                    <a:pt x="49" y="740"/>
                    <a:pt x="1" y="824"/>
                    <a:pt x="25" y="896"/>
                  </a:cubicBezTo>
                  <a:cubicBezTo>
                    <a:pt x="73" y="1113"/>
                    <a:pt x="1310" y="5818"/>
                    <a:pt x="3326" y="5818"/>
                  </a:cubicBezTo>
                  <a:cubicBezTo>
                    <a:pt x="3422" y="5818"/>
                    <a:pt x="3506" y="5818"/>
                    <a:pt x="3602" y="5794"/>
                  </a:cubicBezTo>
                  <a:cubicBezTo>
                    <a:pt x="3962" y="5722"/>
                    <a:pt x="4226" y="5517"/>
                    <a:pt x="4406" y="5194"/>
                  </a:cubicBezTo>
                  <a:cubicBezTo>
                    <a:pt x="5175" y="3741"/>
                    <a:pt x="3770" y="236"/>
                    <a:pt x="3710" y="92"/>
                  </a:cubicBezTo>
                  <a:cubicBezTo>
                    <a:pt x="3681" y="35"/>
                    <a:pt x="3623" y="1"/>
                    <a:pt x="3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6060505" y="2542661"/>
              <a:ext cx="137072" cy="142641"/>
            </a:xfrm>
            <a:custGeom>
              <a:rect b="b" l="l" r="r" t="t"/>
              <a:pathLst>
                <a:path extrusionOk="0" h="2587" w="2486">
                  <a:moveTo>
                    <a:pt x="145" y="0"/>
                  </a:moveTo>
                  <a:cubicBezTo>
                    <a:pt x="125" y="0"/>
                    <a:pt x="104" y="6"/>
                    <a:pt x="85" y="17"/>
                  </a:cubicBezTo>
                  <a:cubicBezTo>
                    <a:pt x="25" y="41"/>
                    <a:pt x="1" y="125"/>
                    <a:pt x="37" y="185"/>
                  </a:cubicBezTo>
                  <a:cubicBezTo>
                    <a:pt x="877" y="1746"/>
                    <a:pt x="2222" y="2538"/>
                    <a:pt x="2270" y="2574"/>
                  </a:cubicBezTo>
                  <a:cubicBezTo>
                    <a:pt x="2294" y="2586"/>
                    <a:pt x="2318" y="2586"/>
                    <a:pt x="2342" y="2586"/>
                  </a:cubicBezTo>
                  <a:cubicBezTo>
                    <a:pt x="2377" y="2586"/>
                    <a:pt x="2425" y="2574"/>
                    <a:pt x="2449" y="2526"/>
                  </a:cubicBezTo>
                  <a:cubicBezTo>
                    <a:pt x="2486" y="2466"/>
                    <a:pt x="2462" y="2394"/>
                    <a:pt x="2401" y="2358"/>
                  </a:cubicBezTo>
                  <a:cubicBezTo>
                    <a:pt x="2390" y="2346"/>
                    <a:pt x="1069" y="1565"/>
                    <a:pt x="253" y="65"/>
                  </a:cubicBezTo>
                  <a:cubicBezTo>
                    <a:pt x="228" y="24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5765191" y="1236524"/>
              <a:ext cx="616382" cy="292504"/>
            </a:xfrm>
            <a:custGeom>
              <a:rect b="b" l="l" r="r" t="t"/>
              <a:pathLst>
                <a:path extrusionOk="0" h="5305" w="11179">
                  <a:moveTo>
                    <a:pt x="5106" y="1"/>
                  </a:moveTo>
                  <a:cubicBezTo>
                    <a:pt x="1" y="1"/>
                    <a:pt x="880" y="5305"/>
                    <a:pt x="880" y="5305"/>
                  </a:cubicBezTo>
                  <a:lnTo>
                    <a:pt x="8610" y="4981"/>
                  </a:lnTo>
                  <a:cubicBezTo>
                    <a:pt x="8610" y="4981"/>
                    <a:pt x="11179" y="311"/>
                    <a:pt x="5513" y="11"/>
                  </a:cubicBezTo>
                  <a:cubicBezTo>
                    <a:pt x="5373" y="4"/>
                    <a:pt x="5238" y="1"/>
                    <a:pt x="5106" y="1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5710440" y="1339685"/>
              <a:ext cx="843218" cy="1145482"/>
            </a:xfrm>
            <a:custGeom>
              <a:rect b="b" l="l" r="r" t="t"/>
              <a:pathLst>
                <a:path extrusionOk="0" h="20775" w="15293">
                  <a:moveTo>
                    <a:pt x="6386" y="1"/>
                  </a:moveTo>
                  <a:lnTo>
                    <a:pt x="3253" y="1369"/>
                  </a:lnTo>
                  <a:cubicBezTo>
                    <a:pt x="3253" y="1369"/>
                    <a:pt x="240" y="2990"/>
                    <a:pt x="132" y="4046"/>
                  </a:cubicBezTo>
                  <a:cubicBezTo>
                    <a:pt x="0" y="5354"/>
                    <a:pt x="985" y="7311"/>
                    <a:pt x="1873" y="10240"/>
                  </a:cubicBezTo>
                  <a:cubicBezTo>
                    <a:pt x="2773" y="13169"/>
                    <a:pt x="2100" y="20203"/>
                    <a:pt x="3133" y="20574"/>
                  </a:cubicBezTo>
                  <a:cubicBezTo>
                    <a:pt x="3523" y="20713"/>
                    <a:pt x="4219" y="20775"/>
                    <a:pt x="5087" y="20775"/>
                  </a:cubicBezTo>
                  <a:cubicBezTo>
                    <a:pt x="8570" y="20775"/>
                    <a:pt x="14807" y="19783"/>
                    <a:pt x="15029" y="18822"/>
                  </a:cubicBezTo>
                  <a:cubicBezTo>
                    <a:pt x="15293" y="17622"/>
                    <a:pt x="13972" y="13180"/>
                    <a:pt x="13372" y="10576"/>
                  </a:cubicBezTo>
                  <a:cubicBezTo>
                    <a:pt x="12759" y="7959"/>
                    <a:pt x="12639" y="1921"/>
                    <a:pt x="10899" y="949"/>
                  </a:cubicBezTo>
                  <a:cubicBezTo>
                    <a:pt x="9627" y="229"/>
                    <a:pt x="6386" y="1"/>
                    <a:pt x="6386" y="1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5736906" y="1616582"/>
              <a:ext cx="79453" cy="280429"/>
            </a:xfrm>
            <a:custGeom>
              <a:rect b="b" l="l" r="r" t="t"/>
              <a:pathLst>
                <a:path extrusionOk="0" h="5086" w="1441">
                  <a:moveTo>
                    <a:pt x="117" y="1"/>
                  </a:moveTo>
                  <a:cubicBezTo>
                    <a:pt x="106" y="1"/>
                    <a:pt x="95" y="3"/>
                    <a:pt x="84" y="8"/>
                  </a:cubicBezTo>
                  <a:cubicBezTo>
                    <a:pt x="36" y="20"/>
                    <a:pt x="0" y="80"/>
                    <a:pt x="24" y="128"/>
                  </a:cubicBezTo>
                  <a:cubicBezTo>
                    <a:pt x="36" y="164"/>
                    <a:pt x="1105" y="3297"/>
                    <a:pt x="1236" y="4989"/>
                  </a:cubicBezTo>
                  <a:cubicBezTo>
                    <a:pt x="1236" y="5037"/>
                    <a:pt x="1284" y="5085"/>
                    <a:pt x="1332" y="5085"/>
                  </a:cubicBezTo>
                  <a:lnTo>
                    <a:pt x="1345" y="5085"/>
                  </a:lnTo>
                  <a:cubicBezTo>
                    <a:pt x="1393" y="5074"/>
                    <a:pt x="1441" y="5026"/>
                    <a:pt x="1428" y="4978"/>
                  </a:cubicBezTo>
                  <a:cubicBezTo>
                    <a:pt x="1297" y="3261"/>
                    <a:pt x="216" y="104"/>
                    <a:pt x="216" y="68"/>
                  </a:cubicBezTo>
                  <a:cubicBezTo>
                    <a:pt x="198" y="31"/>
                    <a:pt x="157" y="1"/>
                    <a:pt x="11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5935454" y="2133876"/>
              <a:ext cx="432223" cy="228986"/>
            </a:xfrm>
            <a:custGeom>
              <a:rect b="b" l="l" r="r" t="t"/>
              <a:pathLst>
                <a:path extrusionOk="0" h="4153" w="7839">
                  <a:moveTo>
                    <a:pt x="7275" y="1"/>
                  </a:moveTo>
                  <a:cubicBezTo>
                    <a:pt x="7275" y="1"/>
                    <a:pt x="4928" y="658"/>
                    <a:pt x="1735" y="658"/>
                  </a:cubicBezTo>
                  <a:cubicBezTo>
                    <a:pt x="1217" y="658"/>
                    <a:pt x="677" y="641"/>
                    <a:pt x="120" y="601"/>
                  </a:cubicBezTo>
                  <a:lnTo>
                    <a:pt x="120" y="601"/>
                  </a:lnTo>
                  <a:cubicBezTo>
                    <a:pt x="120" y="601"/>
                    <a:pt x="0" y="2198"/>
                    <a:pt x="588" y="3986"/>
                  </a:cubicBezTo>
                  <a:cubicBezTo>
                    <a:pt x="588" y="3986"/>
                    <a:pt x="1311" y="4152"/>
                    <a:pt x="2572" y="4152"/>
                  </a:cubicBezTo>
                  <a:cubicBezTo>
                    <a:pt x="3844" y="4152"/>
                    <a:pt x="5663" y="3983"/>
                    <a:pt x="7838" y="3302"/>
                  </a:cubicBezTo>
                  <a:cubicBezTo>
                    <a:pt x="7838" y="3302"/>
                    <a:pt x="7299" y="1561"/>
                    <a:pt x="7275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6335859" y="1567952"/>
              <a:ext cx="147658" cy="822817"/>
            </a:xfrm>
            <a:custGeom>
              <a:rect b="b" l="l" r="r" t="t"/>
              <a:pathLst>
                <a:path extrusionOk="0" h="14923" w="2678">
                  <a:moveTo>
                    <a:pt x="115" y="0"/>
                  </a:moveTo>
                  <a:cubicBezTo>
                    <a:pt x="109" y="0"/>
                    <a:pt x="103" y="1"/>
                    <a:pt x="96" y="2"/>
                  </a:cubicBezTo>
                  <a:cubicBezTo>
                    <a:pt x="48" y="2"/>
                    <a:pt x="0" y="50"/>
                    <a:pt x="0" y="110"/>
                  </a:cubicBezTo>
                  <a:cubicBezTo>
                    <a:pt x="0" y="146"/>
                    <a:pt x="264" y="4588"/>
                    <a:pt x="1237" y="7516"/>
                  </a:cubicBezTo>
                  <a:cubicBezTo>
                    <a:pt x="2089" y="10073"/>
                    <a:pt x="2473" y="12462"/>
                    <a:pt x="2425" y="14814"/>
                  </a:cubicBezTo>
                  <a:cubicBezTo>
                    <a:pt x="2425" y="14874"/>
                    <a:pt x="2473" y="14922"/>
                    <a:pt x="2521" y="14922"/>
                  </a:cubicBezTo>
                  <a:lnTo>
                    <a:pt x="2533" y="14922"/>
                  </a:lnTo>
                  <a:cubicBezTo>
                    <a:pt x="2581" y="14922"/>
                    <a:pt x="2629" y="14874"/>
                    <a:pt x="2629" y="14814"/>
                  </a:cubicBezTo>
                  <a:cubicBezTo>
                    <a:pt x="2677" y="12438"/>
                    <a:pt x="2293" y="10037"/>
                    <a:pt x="1429" y="7456"/>
                  </a:cubicBezTo>
                  <a:cubicBezTo>
                    <a:pt x="469" y="4540"/>
                    <a:pt x="205" y="134"/>
                    <a:pt x="205" y="98"/>
                  </a:cubicBezTo>
                  <a:cubicBezTo>
                    <a:pt x="205" y="44"/>
                    <a:pt x="166" y="0"/>
                    <a:pt x="11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5915605" y="1930642"/>
              <a:ext cx="426930" cy="144405"/>
            </a:xfrm>
            <a:custGeom>
              <a:rect b="b" l="l" r="r" t="t"/>
              <a:pathLst>
                <a:path extrusionOk="0" h="2619" w="7743">
                  <a:moveTo>
                    <a:pt x="109" y="0"/>
                  </a:moveTo>
                  <a:cubicBezTo>
                    <a:pt x="81" y="0"/>
                    <a:pt x="55" y="12"/>
                    <a:pt x="36" y="38"/>
                  </a:cubicBezTo>
                  <a:cubicBezTo>
                    <a:pt x="0" y="86"/>
                    <a:pt x="0" y="146"/>
                    <a:pt x="48" y="182"/>
                  </a:cubicBezTo>
                  <a:cubicBezTo>
                    <a:pt x="60" y="194"/>
                    <a:pt x="1116" y="1046"/>
                    <a:pt x="2569" y="1731"/>
                  </a:cubicBezTo>
                  <a:cubicBezTo>
                    <a:pt x="3817" y="2318"/>
                    <a:pt x="4981" y="2619"/>
                    <a:pt x="6038" y="2619"/>
                  </a:cubicBezTo>
                  <a:cubicBezTo>
                    <a:pt x="6614" y="2619"/>
                    <a:pt x="7166" y="2523"/>
                    <a:pt x="7659" y="2342"/>
                  </a:cubicBezTo>
                  <a:cubicBezTo>
                    <a:pt x="7718" y="2318"/>
                    <a:pt x="7742" y="2259"/>
                    <a:pt x="7718" y="2198"/>
                  </a:cubicBezTo>
                  <a:cubicBezTo>
                    <a:pt x="7709" y="2161"/>
                    <a:pt x="7663" y="2131"/>
                    <a:pt x="7621" y="2131"/>
                  </a:cubicBezTo>
                  <a:cubicBezTo>
                    <a:pt x="7609" y="2131"/>
                    <a:pt x="7597" y="2133"/>
                    <a:pt x="7586" y="2139"/>
                  </a:cubicBezTo>
                  <a:cubicBezTo>
                    <a:pt x="7081" y="2325"/>
                    <a:pt x="6555" y="2402"/>
                    <a:pt x="6031" y="2402"/>
                  </a:cubicBezTo>
                  <a:cubicBezTo>
                    <a:pt x="4801" y="2402"/>
                    <a:pt x="3582" y="1976"/>
                    <a:pt x="2665" y="1539"/>
                  </a:cubicBezTo>
                  <a:cubicBezTo>
                    <a:pt x="1236" y="866"/>
                    <a:pt x="192" y="26"/>
                    <a:pt x="180" y="26"/>
                  </a:cubicBezTo>
                  <a:cubicBezTo>
                    <a:pt x="158" y="9"/>
                    <a:pt x="133" y="0"/>
                    <a:pt x="10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5899009" y="1422390"/>
              <a:ext cx="202575" cy="67599"/>
            </a:xfrm>
            <a:custGeom>
              <a:rect b="b" l="l" r="r" t="t"/>
              <a:pathLst>
                <a:path extrusionOk="0" h="1226" w="3674">
                  <a:moveTo>
                    <a:pt x="3561" y="1"/>
                  </a:moveTo>
                  <a:cubicBezTo>
                    <a:pt x="3527" y="1"/>
                    <a:pt x="3493" y="14"/>
                    <a:pt x="3470" y="37"/>
                  </a:cubicBezTo>
                  <a:cubicBezTo>
                    <a:pt x="3062" y="602"/>
                    <a:pt x="2569" y="925"/>
                    <a:pt x="2017" y="997"/>
                  </a:cubicBezTo>
                  <a:cubicBezTo>
                    <a:pt x="1934" y="1009"/>
                    <a:pt x="1851" y="1014"/>
                    <a:pt x="1770" y="1014"/>
                  </a:cubicBezTo>
                  <a:cubicBezTo>
                    <a:pt x="915" y="1014"/>
                    <a:pt x="204" y="434"/>
                    <a:pt x="193" y="434"/>
                  </a:cubicBezTo>
                  <a:cubicBezTo>
                    <a:pt x="172" y="412"/>
                    <a:pt x="146" y="403"/>
                    <a:pt x="121" y="403"/>
                  </a:cubicBezTo>
                  <a:cubicBezTo>
                    <a:pt x="88" y="403"/>
                    <a:pt x="57" y="418"/>
                    <a:pt x="37" y="445"/>
                  </a:cubicBezTo>
                  <a:cubicBezTo>
                    <a:pt x="1" y="482"/>
                    <a:pt x="13" y="554"/>
                    <a:pt x="49" y="589"/>
                  </a:cubicBezTo>
                  <a:cubicBezTo>
                    <a:pt x="85" y="613"/>
                    <a:pt x="841" y="1226"/>
                    <a:pt x="1777" y="1226"/>
                  </a:cubicBezTo>
                  <a:cubicBezTo>
                    <a:pt x="1862" y="1226"/>
                    <a:pt x="1958" y="1226"/>
                    <a:pt x="2041" y="1213"/>
                  </a:cubicBezTo>
                  <a:cubicBezTo>
                    <a:pt x="2654" y="1130"/>
                    <a:pt x="3194" y="781"/>
                    <a:pt x="3638" y="169"/>
                  </a:cubicBezTo>
                  <a:cubicBezTo>
                    <a:pt x="3674" y="121"/>
                    <a:pt x="3662" y="49"/>
                    <a:pt x="3614" y="13"/>
                  </a:cubicBezTo>
                  <a:cubicBezTo>
                    <a:pt x="3597" y="5"/>
                    <a:pt x="3579" y="1"/>
                    <a:pt x="3561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5679288" y="938675"/>
              <a:ext cx="423015" cy="342845"/>
            </a:xfrm>
            <a:custGeom>
              <a:rect b="b" l="l" r="r" t="t"/>
              <a:pathLst>
                <a:path extrusionOk="0" h="6218" w="7672">
                  <a:moveTo>
                    <a:pt x="3729" y="0"/>
                  </a:moveTo>
                  <a:cubicBezTo>
                    <a:pt x="2988" y="0"/>
                    <a:pt x="2737" y="432"/>
                    <a:pt x="2737" y="432"/>
                  </a:cubicBezTo>
                  <a:cubicBezTo>
                    <a:pt x="2737" y="432"/>
                    <a:pt x="2160" y="50"/>
                    <a:pt x="1526" y="50"/>
                  </a:cubicBezTo>
                  <a:cubicBezTo>
                    <a:pt x="1407" y="50"/>
                    <a:pt x="1285" y="63"/>
                    <a:pt x="1165" y="95"/>
                  </a:cubicBezTo>
                  <a:cubicBezTo>
                    <a:pt x="409" y="311"/>
                    <a:pt x="1321" y="1284"/>
                    <a:pt x="1321" y="1284"/>
                  </a:cubicBezTo>
                  <a:cubicBezTo>
                    <a:pt x="1321" y="1284"/>
                    <a:pt x="939" y="1084"/>
                    <a:pt x="609" y="1084"/>
                  </a:cubicBezTo>
                  <a:cubicBezTo>
                    <a:pt x="403" y="1084"/>
                    <a:pt x="217" y="1162"/>
                    <a:pt x="157" y="1416"/>
                  </a:cubicBezTo>
                  <a:cubicBezTo>
                    <a:pt x="1" y="2076"/>
                    <a:pt x="1489" y="2520"/>
                    <a:pt x="1489" y="2520"/>
                  </a:cubicBezTo>
                  <a:cubicBezTo>
                    <a:pt x="1489" y="2520"/>
                    <a:pt x="1069" y="2736"/>
                    <a:pt x="1141" y="3373"/>
                  </a:cubicBezTo>
                  <a:cubicBezTo>
                    <a:pt x="1225" y="3997"/>
                    <a:pt x="1838" y="4429"/>
                    <a:pt x="1838" y="4429"/>
                  </a:cubicBezTo>
                  <a:cubicBezTo>
                    <a:pt x="2159" y="4289"/>
                    <a:pt x="2483" y="4229"/>
                    <a:pt x="2803" y="4229"/>
                  </a:cubicBezTo>
                  <a:cubicBezTo>
                    <a:pt x="4647" y="4229"/>
                    <a:pt x="6338" y="6217"/>
                    <a:pt x="6338" y="6217"/>
                  </a:cubicBezTo>
                  <a:cubicBezTo>
                    <a:pt x="6338" y="6217"/>
                    <a:pt x="6771" y="6217"/>
                    <a:pt x="7179" y="4621"/>
                  </a:cubicBezTo>
                  <a:cubicBezTo>
                    <a:pt x="7587" y="3024"/>
                    <a:pt x="6555" y="2005"/>
                    <a:pt x="6554" y="2004"/>
                  </a:cubicBezTo>
                  <a:lnTo>
                    <a:pt x="6554" y="2004"/>
                  </a:lnTo>
                  <a:cubicBezTo>
                    <a:pt x="6555" y="2004"/>
                    <a:pt x="6651" y="2024"/>
                    <a:pt x="6782" y="2024"/>
                  </a:cubicBezTo>
                  <a:cubicBezTo>
                    <a:pt x="6992" y="2024"/>
                    <a:pt x="7291" y="1974"/>
                    <a:pt x="7431" y="1716"/>
                  </a:cubicBezTo>
                  <a:cubicBezTo>
                    <a:pt x="7671" y="1284"/>
                    <a:pt x="6266" y="1164"/>
                    <a:pt x="6266" y="1164"/>
                  </a:cubicBezTo>
                  <a:cubicBezTo>
                    <a:pt x="6266" y="1164"/>
                    <a:pt x="7119" y="816"/>
                    <a:pt x="6699" y="432"/>
                  </a:cubicBezTo>
                  <a:cubicBezTo>
                    <a:pt x="6589" y="331"/>
                    <a:pt x="6450" y="294"/>
                    <a:pt x="6307" y="294"/>
                  </a:cubicBezTo>
                  <a:cubicBezTo>
                    <a:pt x="5901" y="294"/>
                    <a:pt x="5450" y="588"/>
                    <a:pt x="5450" y="588"/>
                  </a:cubicBezTo>
                  <a:cubicBezTo>
                    <a:pt x="5450" y="588"/>
                    <a:pt x="5258" y="276"/>
                    <a:pt x="4178" y="47"/>
                  </a:cubicBezTo>
                  <a:cubicBezTo>
                    <a:pt x="4011" y="14"/>
                    <a:pt x="3862" y="0"/>
                    <a:pt x="3729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5746224" y="1168430"/>
              <a:ext cx="93954" cy="126155"/>
            </a:xfrm>
            <a:custGeom>
              <a:rect b="b" l="l" r="r" t="t"/>
              <a:pathLst>
                <a:path extrusionOk="0" h="2288" w="1704">
                  <a:moveTo>
                    <a:pt x="897" y="0"/>
                  </a:moveTo>
                  <a:cubicBezTo>
                    <a:pt x="793" y="0"/>
                    <a:pt x="681" y="27"/>
                    <a:pt x="563" y="94"/>
                  </a:cubicBezTo>
                  <a:cubicBezTo>
                    <a:pt x="1" y="414"/>
                    <a:pt x="402" y="2287"/>
                    <a:pt x="1423" y="2287"/>
                  </a:cubicBezTo>
                  <a:cubicBezTo>
                    <a:pt x="1512" y="2287"/>
                    <a:pt x="1606" y="2273"/>
                    <a:pt x="1704" y="2242"/>
                  </a:cubicBezTo>
                  <a:lnTo>
                    <a:pt x="1632" y="478"/>
                  </a:lnTo>
                  <a:cubicBezTo>
                    <a:pt x="1632" y="478"/>
                    <a:pt x="1334" y="0"/>
                    <a:pt x="897" y="0"/>
                  </a:cubicBezTo>
                  <a:close/>
                </a:path>
              </a:pathLst>
            </a:custGeom>
            <a:solidFill>
              <a:srgbClr val="682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5881806" y="1193462"/>
              <a:ext cx="197282" cy="240234"/>
            </a:xfrm>
            <a:custGeom>
              <a:rect b="b" l="l" r="r" t="t"/>
              <a:pathLst>
                <a:path extrusionOk="0" h="4357" w="3578">
                  <a:moveTo>
                    <a:pt x="2665" y="0"/>
                  </a:moveTo>
                  <a:lnTo>
                    <a:pt x="1" y="2497"/>
                  </a:lnTo>
                  <a:cubicBezTo>
                    <a:pt x="1" y="2497"/>
                    <a:pt x="13" y="2508"/>
                    <a:pt x="25" y="2532"/>
                  </a:cubicBezTo>
                  <a:cubicBezTo>
                    <a:pt x="109" y="2653"/>
                    <a:pt x="445" y="3205"/>
                    <a:pt x="529" y="4165"/>
                  </a:cubicBezTo>
                  <a:cubicBezTo>
                    <a:pt x="529" y="4165"/>
                    <a:pt x="637" y="4213"/>
                    <a:pt x="817" y="4261"/>
                  </a:cubicBezTo>
                  <a:cubicBezTo>
                    <a:pt x="1014" y="4308"/>
                    <a:pt x="1206" y="4357"/>
                    <a:pt x="1424" y="4357"/>
                  </a:cubicBezTo>
                  <a:cubicBezTo>
                    <a:pt x="1711" y="4357"/>
                    <a:pt x="2042" y="4272"/>
                    <a:pt x="2486" y="3985"/>
                  </a:cubicBezTo>
                  <a:cubicBezTo>
                    <a:pt x="3578" y="3289"/>
                    <a:pt x="3386" y="2653"/>
                    <a:pt x="3386" y="2653"/>
                  </a:cubicBezTo>
                  <a:lnTo>
                    <a:pt x="2665" y="0"/>
                  </a:ln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5753833" y="997451"/>
              <a:ext cx="300830" cy="369476"/>
            </a:xfrm>
            <a:custGeom>
              <a:rect b="b" l="l" r="r" t="t"/>
              <a:pathLst>
                <a:path extrusionOk="0" h="6701" w="5456">
                  <a:moveTo>
                    <a:pt x="2699" y="1"/>
                  </a:moveTo>
                  <a:cubicBezTo>
                    <a:pt x="1263" y="1"/>
                    <a:pt x="1" y="1123"/>
                    <a:pt x="305" y="2787"/>
                  </a:cubicBezTo>
                  <a:cubicBezTo>
                    <a:pt x="305" y="2787"/>
                    <a:pt x="473" y="3447"/>
                    <a:pt x="678" y="4167"/>
                  </a:cubicBezTo>
                  <a:cubicBezTo>
                    <a:pt x="702" y="4227"/>
                    <a:pt x="713" y="4287"/>
                    <a:pt x="737" y="4347"/>
                  </a:cubicBezTo>
                  <a:cubicBezTo>
                    <a:pt x="761" y="4431"/>
                    <a:pt x="785" y="4527"/>
                    <a:pt x="809" y="4612"/>
                  </a:cubicBezTo>
                  <a:lnTo>
                    <a:pt x="809" y="4623"/>
                  </a:lnTo>
                  <a:cubicBezTo>
                    <a:pt x="942" y="5020"/>
                    <a:pt x="1062" y="5404"/>
                    <a:pt x="1169" y="5668"/>
                  </a:cubicBezTo>
                  <a:cubicBezTo>
                    <a:pt x="1454" y="6351"/>
                    <a:pt x="2042" y="6700"/>
                    <a:pt x="2749" y="6700"/>
                  </a:cubicBezTo>
                  <a:cubicBezTo>
                    <a:pt x="3148" y="6700"/>
                    <a:pt x="3585" y="6589"/>
                    <a:pt x="4026" y="6364"/>
                  </a:cubicBezTo>
                  <a:cubicBezTo>
                    <a:pt x="5071" y="5823"/>
                    <a:pt x="5455" y="4756"/>
                    <a:pt x="5154" y="3699"/>
                  </a:cubicBezTo>
                  <a:cubicBezTo>
                    <a:pt x="4842" y="2643"/>
                    <a:pt x="4759" y="314"/>
                    <a:pt x="3150" y="38"/>
                  </a:cubicBezTo>
                  <a:cubicBezTo>
                    <a:pt x="2999" y="13"/>
                    <a:pt x="2848" y="1"/>
                    <a:pt x="2699" y="1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5849386" y="1233767"/>
              <a:ext cx="88771" cy="60706"/>
            </a:xfrm>
            <a:custGeom>
              <a:rect b="b" l="l" r="r" t="t"/>
              <a:pathLst>
                <a:path extrusionOk="0" h="1101" w="1610">
                  <a:moveTo>
                    <a:pt x="1609" y="1"/>
                  </a:moveTo>
                  <a:lnTo>
                    <a:pt x="1" y="529"/>
                  </a:lnTo>
                  <a:cubicBezTo>
                    <a:pt x="1" y="529"/>
                    <a:pt x="248" y="1100"/>
                    <a:pt x="713" y="1100"/>
                  </a:cubicBezTo>
                  <a:cubicBezTo>
                    <a:pt x="800" y="1100"/>
                    <a:pt x="895" y="1081"/>
                    <a:pt x="997" y="1033"/>
                  </a:cubicBezTo>
                  <a:cubicBezTo>
                    <a:pt x="1561" y="782"/>
                    <a:pt x="1609" y="1"/>
                    <a:pt x="1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5732220" y="977657"/>
              <a:ext cx="284675" cy="199984"/>
            </a:xfrm>
            <a:custGeom>
              <a:rect b="b" l="l" r="r" t="t"/>
              <a:pathLst>
                <a:path extrusionOk="0" h="3627" w="5163">
                  <a:moveTo>
                    <a:pt x="3029" y="0"/>
                  </a:moveTo>
                  <a:cubicBezTo>
                    <a:pt x="3012" y="0"/>
                    <a:pt x="2995" y="1"/>
                    <a:pt x="2978" y="1"/>
                  </a:cubicBezTo>
                  <a:cubicBezTo>
                    <a:pt x="1441" y="49"/>
                    <a:pt x="1" y="1525"/>
                    <a:pt x="817" y="3626"/>
                  </a:cubicBezTo>
                  <a:cubicBezTo>
                    <a:pt x="817" y="3626"/>
                    <a:pt x="817" y="3013"/>
                    <a:pt x="710" y="2365"/>
                  </a:cubicBezTo>
                  <a:cubicBezTo>
                    <a:pt x="673" y="2149"/>
                    <a:pt x="913" y="1922"/>
                    <a:pt x="1105" y="1826"/>
                  </a:cubicBezTo>
                  <a:cubicBezTo>
                    <a:pt x="1176" y="1786"/>
                    <a:pt x="1245" y="1762"/>
                    <a:pt x="1316" y="1762"/>
                  </a:cubicBezTo>
                  <a:cubicBezTo>
                    <a:pt x="1330" y="1762"/>
                    <a:pt x="1344" y="1763"/>
                    <a:pt x="1358" y="1765"/>
                  </a:cubicBezTo>
                  <a:cubicBezTo>
                    <a:pt x="1549" y="1774"/>
                    <a:pt x="1664" y="1915"/>
                    <a:pt x="1822" y="1915"/>
                  </a:cubicBezTo>
                  <a:cubicBezTo>
                    <a:pt x="1883" y="1915"/>
                    <a:pt x="1950" y="1894"/>
                    <a:pt x="2030" y="1837"/>
                  </a:cubicBezTo>
                  <a:cubicBezTo>
                    <a:pt x="2307" y="1641"/>
                    <a:pt x="2550" y="1079"/>
                    <a:pt x="3081" y="1079"/>
                  </a:cubicBezTo>
                  <a:cubicBezTo>
                    <a:pt x="3102" y="1079"/>
                    <a:pt x="3124" y="1080"/>
                    <a:pt x="3146" y="1081"/>
                  </a:cubicBezTo>
                  <a:cubicBezTo>
                    <a:pt x="3722" y="1129"/>
                    <a:pt x="3650" y="1490"/>
                    <a:pt x="3951" y="1778"/>
                  </a:cubicBezTo>
                  <a:cubicBezTo>
                    <a:pt x="4250" y="2077"/>
                    <a:pt x="4202" y="2797"/>
                    <a:pt x="4586" y="3182"/>
                  </a:cubicBezTo>
                  <a:cubicBezTo>
                    <a:pt x="4630" y="3225"/>
                    <a:pt x="4671" y="3245"/>
                    <a:pt x="4710" y="3245"/>
                  </a:cubicBezTo>
                  <a:cubicBezTo>
                    <a:pt x="5012" y="3245"/>
                    <a:pt x="5162" y="2077"/>
                    <a:pt x="5162" y="2077"/>
                  </a:cubicBezTo>
                  <a:cubicBezTo>
                    <a:pt x="5162" y="2077"/>
                    <a:pt x="4517" y="0"/>
                    <a:pt x="3029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5901655" y="1286478"/>
              <a:ext cx="27238" cy="21504"/>
            </a:xfrm>
            <a:custGeom>
              <a:rect b="b" l="l" r="r" t="t"/>
              <a:pathLst>
                <a:path extrusionOk="0" h="390" w="494">
                  <a:moveTo>
                    <a:pt x="426" y="1"/>
                  </a:moveTo>
                  <a:cubicBezTo>
                    <a:pt x="405" y="1"/>
                    <a:pt x="382" y="14"/>
                    <a:pt x="373" y="42"/>
                  </a:cubicBezTo>
                  <a:cubicBezTo>
                    <a:pt x="289" y="245"/>
                    <a:pt x="73" y="269"/>
                    <a:pt x="61" y="269"/>
                  </a:cubicBezTo>
                  <a:cubicBezTo>
                    <a:pt x="25" y="269"/>
                    <a:pt x="1" y="293"/>
                    <a:pt x="1" y="330"/>
                  </a:cubicBezTo>
                  <a:cubicBezTo>
                    <a:pt x="13" y="365"/>
                    <a:pt x="37" y="389"/>
                    <a:pt x="73" y="389"/>
                  </a:cubicBezTo>
                  <a:cubicBezTo>
                    <a:pt x="73" y="389"/>
                    <a:pt x="97" y="389"/>
                    <a:pt x="121" y="378"/>
                  </a:cubicBezTo>
                  <a:cubicBezTo>
                    <a:pt x="205" y="365"/>
                    <a:pt x="397" y="293"/>
                    <a:pt x="481" y="77"/>
                  </a:cubicBezTo>
                  <a:cubicBezTo>
                    <a:pt x="493" y="53"/>
                    <a:pt x="481" y="18"/>
                    <a:pt x="445" y="5"/>
                  </a:cubicBezTo>
                  <a:cubicBezTo>
                    <a:pt x="439" y="2"/>
                    <a:pt x="433" y="1"/>
                    <a:pt x="426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5921505" y="1173723"/>
              <a:ext cx="69584" cy="30215"/>
            </a:xfrm>
            <a:custGeom>
              <a:rect b="b" l="l" r="r" t="t"/>
              <a:pathLst>
                <a:path extrusionOk="0" h="548" w="1262">
                  <a:moveTo>
                    <a:pt x="873" y="0"/>
                  </a:moveTo>
                  <a:cubicBezTo>
                    <a:pt x="784" y="0"/>
                    <a:pt x="683" y="11"/>
                    <a:pt x="577" y="34"/>
                  </a:cubicBezTo>
                  <a:cubicBezTo>
                    <a:pt x="253" y="106"/>
                    <a:pt x="1" y="274"/>
                    <a:pt x="37" y="406"/>
                  </a:cubicBezTo>
                  <a:cubicBezTo>
                    <a:pt x="54" y="496"/>
                    <a:pt x="194" y="547"/>
                    <a:pt x="389" y="547"/>
                  </a:cubicBezTo>
                  <a:cubicBezTo>
                    <a:pt x="479" y="547"/>
                    <a:pt x="580" y="536"/>
                    <a:pt x="686" y="514"/>
                  </a:cubicBezTo>
                  <a:cubicBezTo>
                    <a:pt x="1022" y="442"/>
                    <a:pt x="1262" y="274"/>
                    <a:pt x="1225" y="142"/>
                  </a:cubicBezTo>
                  <a:cubicBezTo>
                    <a:pt x="1209" y="51"/>
                    <a:pt x="1068" y="0"/>
                    <a:pt x="873" y="0"/>
                  </a:cubicBezTo>
                  <a:close/>
                </a:path>
              </a:pathLst>
            </a:custGeom>
            <a:solidFill>
              <a:srgbClr val="EB9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5791161" y="1222078"/>
              <a:ext cx="47694" cy="30326"/>
            </a:xfrm>
            <a:custGeom>
              <a:rect b="b" l="l" r="r" t="t"/>
              <a:pathLst>
                <a:path extrusionOk="0" h="550" w="865">
                  <a:moveTo>
                    <a:pt x="472" y="0"/>
                  </a:moveTo>
                  <a:cubicBezTo>
                    <a:pt x="384" y="0"/>
                    <a:pt x="284" y="11"/>
                    <a:pt x="180" y="33"/>
                  </a:cubicBezTo>
                  <a:cubicBezTo>
                    <a:pt x="121" y="57"/>
                    <a:pt x="60" y="69"/>
                    <a:pt x="1" y="93"/>
                  </a:cubicBezTo>
                  <a:cubicBezTo>
                    <a:pt x="25" y="153"/>
                    <a:pt x="36" y="213"/>
                    <a:pt x="60" y="273"/>
                  </a:cubicBezTo>
                  <a:cubicBezTo>
                    <a:pt x="84" y="357"/>
                    <a:pt x="108" y="453"/>
                    <a:pt x="132" y="538"/>
                  </a:cubicBezTo>
                  <a:lnTo>
                    <a:pt x="132" y="549"/>
                  </a:lnTo>
                  <a:cubicBezTo>
                    <a:pt x="180" y="538"/>
                    <a:pt x="241" y="538"/>
                    <a:pt x="289" y="525"/>
                  </a:cubicBezTo>
                  <a:cubicBezTo>
                    <a:pt x="625" y="453"/>
                    <a:pt x="865" y="285"/>
                    <a:pt x="828" y="153"/>
                  </a:cubicBezTo>
                  <a:cubicBezTo>
                    <a:pt x="812" y="54"/>
                    <a:pt x="669" y="0"/>
                    <a:pt x="472" y="0"/>
                  </a:cubicBezTo>
                  <a:close/>
                </a:path>
              </a:pathLst>
            </a:custGeom>
            <a:solidFill>
              <a:srgbClr val="EB9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5844092" y="1143784"/>
              <a:ext cx="30546" cy="96050"/>
            </a:xfrm>
            <a:custGeom>
              <a:rect b="b" l="l" r="r" t="t"/>
              <a:pathLst>
                <a:path extrusionOk="0" h="1742" w="554">
                  <a:moveTo>
                    <a:pt x="229" y="0"/>
                  </a:moveTo>
                  <a:cubicBezTo>
                    <a:pt x="193" y="13"/>
                    <a:pt x="169" y="48"/>
                    <a:pt x="181" y="85"/>
                  </a:cubicBezTo>
                  <a:cubicBezTo>
                    <a:pt x="253" y="337"/>
                    <a:pt x="301" y="565"/>
                    <a:pt x="241" y="697"/>
                  </a:cubicBezTo>
                  <a:lnTo>
                    <a:pt x="1" y="1465"/>
                  </a:lnTo>
                  <a:cubicBezTo>
                    <a:pt x="1" y="1477"/>
                    <a:pt x="1" y="1501"/>
                    <a:pt x="12" y="1513"/>
                  </a:cubicBezTo>
                  <a:cubicBezTo>
                    <a:pt x="36" y="1537"/>
                    <a:pt x="121" y="1621"/>
                    <a:pt x="469" y="1741"/>
                  </a:cubicBezTo>
                  <a:lnTo>
                    <a:pt x="505" y="1741"/>
                  </a:lnTo>
                  <a:cubicBezTo>
                    <a:pt x="517" y="1729"/>
                    <a:pt x="541" y="1717"/>
                    <a:pt x="541" y="1693"/>
                  </a:cubicBezTo>
                  <a:cubicBezTo>
                    <a:pt x="553" y="1669"/>
                    <a:pt x="541" y="1633"/>
                    <a:pt x="505" y="1621"/>
                  </a:cubicBezTo>
                  <a:cubicBezTo>
                    <a:pt x="277" y="1549"/>
                    <a:pt x="169" y="1489"/>
                    <a:pt x="133" y="1453"/>
                  </a:cubicBezTo>
                  <a:lnTo>
                    <a:pt x="349" y="745"/>
                  </a:lnTo>
                  <a:cubicBezTo>
                    <a:pt x="421" y="577"/>
                    <a:pt x="373" y="325"/>
                    <a:pt x="301" y="48"/>
                  </a:cubicBezTo>
                  <a:cubicBezTo>
                    <a:pt x="289" y="13"/>
                    <a:pt x="253" y="0"/>
                    <a:pt x="22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6000295" y="1092066"/>
              <a:ext cx="102004" cy="133819"/>
            </a:xfrm>
            <a:custGeom>
              <a:rect b="b" l="l" r="r" t="t"/>
              <a:pathLst>
                <a:path extrusionOk="0" h="2427" w="1850">
                  <a:moveTo>
                    <a:pt x="735" y="1"/>
                  </a:moveTo>
                  <a:cubicBezTo>
                    <a:pt x="164" y="1"/>
                    <a:pt x="1" y="602"/>
                    <a:pt x="1" y="602"/>
                  </a:cubicBezTo>
                  <a:lnTo>
                    <a:pt x="564" y="2427"/>
                  </a:lnTo>
                  <a:cubicBezTo>
                    <a:pt x="1849" y="2355"/>
                    <a:pt x="1573" y="122"/>
                    <a:pt x="889" y="15"/>
                  </a:cubicBezTo>
                  <a:cubicBezTo>
                    <a:pt x="835" y="5"/>
                    <a:pt x="783" y="1"/>
                    <a:pt x="735" y="1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6028746" y="1124376"/>
              <a:ext cx="35178" cy="55909"/>
            </a:xfrm>
            <a:custGeom>
              <a:rect b="b" l="l" r="r" t="t"/>
              <a:pathLst>
                <a:path extrusionOk="0" h="1014" w="638">
                  <a:moveTo>
                    <a:pt x="568" y="0"/>
                  </a:moveTo>
                  <a:cubicBezTo>
                    <a:pt x="559" y="0"/>
                    <a:pt x="550" y="2"/>
                    <a:pt x="541" y="5"/>
                  </a:cubicBezTo>
                  <a:cubicBezTo>
                    <a:pt x="0" y="256"/>
                    <a:pt x="0" y="929"/>
                    <a:pt x="0" y="953"/>
                  </a:cubicBezTo>
                  <a:cubicBezTo>
                    <a:pt x="0" y="989"/>
                    <a:pt x="24" y="1013"/>
                    <a:pt x="61" y="1013"/>
                  </a:cubicBezTo>
                  <a:lnTo>
                    <a:pt x="72" y="1013"/>
                  </a:lnTo>
                  <a:cubicBezTo>
                    <a:pt x="96" y="1013"/>
                    <a:pt x="120" y="989"/>
                    <a:pt x="120" y="953"/>
                  </a:cubicBezTo>
                  <a:cubicBezTo>
                    <a:pt x="120" y="953"/>
                    <a:pt x="120" y="341"/>
                    <a:pt x="589" y="112"/>
                  </a:cubicBezTo>
                  <a:cubicBezTo>
                    <a:pt x="625" y="101"/>
                    <a:pt x="637" y="64"/>
                    <a:pt x="625" y="40"/>
                  </a:cubicBezTo>
                  <a:cubicBezTo>
                    <a:pt x="616" y="14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6036024" y="1145107"/>
              <a:ext cx="25253" cy="16652"/>
            </a:xfrm>
            <a:custGeom>
              <a:rect b="b" l="l" r="r" t="t"/>
              <a:pathLst>
                <a:path extrusionOk="0" h="302" w="458">
                  <a:moveTo>
                    <a:pt x="68" y="0"/>
                  </a:moveTo>
                  <a:cubicBezTo>
                    <a:pt x="50" y="0"/>
                    <a:pt x="32" y="14"/>
                    <a:pt x="25" y="37"/>
                  </a:cubicBezTo>
                  <a:cubicBezTo>
                    <a:pt x="1" y="61"/>
                    <a:pt x="12" y="97"/>
                    <a:pt x="49" y="121"/>
                  </a:cubicBezTo>
                  <a:cubicBezTo>
                    <a:pt x="217" y="193"/>
                    <a:pt x="361" y="289"/>
                    <a:pt x="361" y="289"/>
                  </a:cubicBezTo>
                  <a:cubicBezTo>
                    <a:pt x="373" y="301"/>
                    <a:pt x="385" y="301"/>
                    <a:pt x="409" y="301"/>
                  </a:cubicBezTo>
                  <a:cubicBezTo>
                    <a:pt x="421" y="289"/>
                    <a:pt x="433" y="289"/>
                    <a:pt x="445" y="265"/>
                  </a:cubicBezTo>
                  <a:cubicBezTo>
                    <a:pt x="457" y="241"/>
                    <a:pt x="457" y="205"/>
                    <a:pt x="421" y="181"/>
                  </a:cubicBezTo>
                  <a:cubicBezTo>
                    <a:pt x="421" y="181"/>
                    <a:pt x="277" y="97"/>
                    <a:pt x="97" y="13"/>
                  </a:cubicBezTo>
                  <a:cubicBezTo>
                    <a:pt x="88" y="4"/>
                    <a:pt x="78" y="0"/>
                    <a:pt x="68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5778590" y="1126747"/>
              <a:ext cx="64787" cy="30712"/>
            </a:xfrm>
            <a:custGeom>
              <a:rect b="b" l="l" r="r" t="t"/>
              <a:pathLst>
                <a:path extrusionOk="0" h="557" w="1175">
                  <a:moveTo>
                    <a:pt x="480" y="1"/>
                  </a:moveTo>
                  <a:cubicBezTo>
                    <a:pt x="433" y="1"/>
                    <a:pt x="384" y="7"/>
                    <a:pt x="336" y="21"/>
                  </a:cubicBezTo>
                  <a:cubicBezTo>
                    <a:pt x="0" y="130"/>
                    <a:pt x="192" y="382"/>
                    <a:pt x="336" y="382"/>
                  </a:cubicBezTo>
                  <a:cubicBezTo>
                    <a:pt x="355" y="380"/>
                    <a:pt x="373" y="380"/>
                    <a:pt x="391" y="380"/>
                  </a:cubicBezTo>
                  <a:cubicBezTo>
                    <a:pt x="559" y="380"/>
                    <a:pt x="705" y="428"/>
                    <a:pt x="888" y="526"/>
                  </a:cubicBezTo>
                  <a:cubicBezTo>
                    <a:pt x="923" y="547"/>
                    <a:pt x="954" y="556"/>
                    <a:pt x="983" y="556"/>
                  </a:cubicBezTo>
                  <a:cubicBezTo>
                    <a:pt x="1115" y="556"/>
                    <a:pt x="1175" y="360"/>
                    <a:pt x="1056" y="261"/>
                  </a:cubicBezTo>
                  <a:cubicBezTo>
                    <a:pt x="1056" y="261"/>
                    <a:pt x="786" y="1"/>
                    <a:pt x="480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5862343" y="1099509"/>
              <a:ext cx="49403" cy="44275"/>
            </a:xfrm>
            <a:custGeom>
              <a:rect b="b" l="l" r="r" t="t"/>
              <a:pathLst>
                <a:path extrusionOk="0" h="803" w="896">
                  <a:moveTo>
                    <a:pt x="659" y="1"/>
                  </a:moveTo>
                  <a:cubicBezTo>
                    <a:pt x="632" y="1"/>
                    <a:pt x="603" y="4"/>
                    <a:pt x="570" y="11"/>
                  </a:cubicBezTo>
                  <a:cubicBezTo>
                    <a:pt x="186" y="96"/>
                    <a:pt x="42" y="563"/>
                    <a:pt x="42" y="563"/>
                  </a:cubicBezTo>
                  <a:cubicBezTo>
                    <a:pt x="0" y="680"/>
                    <a:pt x="92" y="803"/>
                    <a:pt x="192" y="803"/>
                  </a:cubicBezTo>
                  <a:cubicBezTo>
                    <a:pt x="236" y="803"/>
                    <a:pt x="281" y="779"/>
                    <a:pt x="318" y="720"/>
                  </a:cubicBezTo>
                  <a:cubicBezTo>
                    <a:pt x="438" y="528"/>
                    <a:pt x="558" y="408"/>
                    <a:pt x="726" y="323"/>
                  </a:cubicBezTo>
                  <a:cubicBezTo>
                    <a:pt x="845" y="270"/>
                    <a:pt x="896" y="1"/>
                    <a:pt x="659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6512573" y="2629501"/>
              <a:ext cx="385852" cy="1307310"/>
            </a:xfrm>
            <a:custGeom>
              <a:rect b="b" l="l" r="r" t="t"/>
              <a:pathLst>
                <a:path extrusionOk="0" h="23710" w="6998">
                  <a:moveTo>
                    <a:pt x="136" y="0"/>
                  </a:moveTo>
                  <a:cubicBezTo>
                    <a:pt x="127" y="0"/>
                    <a:pt x="117" y="1"/>
                    <a:pt x="108" y="3"/>
                  </a:cubicBezTo>
                  <a:cubicBezTo>
                    <a:pt x="48" y="14"/>
                    <a:pt x="0" y="86"/>
                    <a:pt x="24" y="158"/>
                  </a:cubicBezTo>
                  <a:cubicBezTo>
                    <a:pt x="36" y="230"/>
                    <a:pt x="1945" y="7793"/>
                    <a:pt x="2629" y="11130"/>
                  </a:cubicBezTo>
                  <a:cubicBezTo>
                    <a:pt x="2629" y="11154"/>
                    <a:pt x="2629" y="11166"/>
                    <a:pt x="2641" y="11178"/>
                  </a:cubicBezTo>
                  <a:cubicBezTo>
                    <a:pt x="2665" y="11202"/>
                    <a:pt x="4538" y="14082"/>
                    <a:pt x="4946" y="16075"/>
                  </a:cubicBezTo>
                  <a:cubicBezTo>
                    <a:pt x="5354" y="18092"/>
                    <a:pt x="6722" y="23565"/>
                    <a:pt x="6734" y="23613"/>
                  </a:cubicBezTo>
                  <a:cubicBezTo>
                    <a:pt x="6758" y="23674"/>
                    <a:pt x="6806" y="23709"/>
                    <a:pt x="6866" y="23709"/>
                  </a:cubicBezTo>
                  <a:lnTo>
                    <a:pt x="6890" y="23709"/>
                  </a:lnTo>
                  <a:cubicBezTo>
                    <a:pt x="6962" y="23685"/>
                    <a:pt x="6998" y="23626"/>
                    <a:pt x="6986" y="23554"/>
                  </a:cubicBezTo>
                  <a:cubicBezTo>
                    <a:pt x="6974" y="23493"/>
                    <a:pt x="5594" y="18044"/>
                    <a:pt x="5186" y="16027"/>
                  </a:cubicBezTo>
                  <a:cubicBezTo>
                    <a:pt x="4789" y="14058"/>
                    <a:pt x="3049" y="11346"/>
                    <a:pt x="2869" y="11057"/>
                  </a:cubicBezTo>
                  <a:cubicBezTo>
                    <a:pt x="2173" y="7697"/>
                    <a:pt x="289" y="171"/>
                    <a:pt x="265" y="99"/>
                  </a:cubicBezTo>
                  <a:cubicBezTo>
                    <a:pt x="254" y="36"/>
                    <a:pt x="198" y="0"/>
                    <a:pt x="136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5747493" y="1155087"/>
              <a:ext cx="121854" cy="83478"/>
            </a:xfrm>
            <a:custGeom>
              <a:rect b="b" l="l" r="r" t="t"/>
              <a:pathLst>
                <a:path extrusionOk="0" h="1514" w="2210">
                  <a:moveTo>
                    <a:pt x="1849" y="0"/>
                  </a:moveTo>
                  <a:lnTo>
                    <a:pt x="0" y="528"/>
                  </a:lnTo>
                  <a:cubicBezTo>
                    <a:pt x="0" y="528"/>
                    <a:pt x="264" y="1514"/>
                    <a:pt x="1002" y="1514"/>
                  </a:cubicBezTo>
                  <a:cubicBezTo>
                    <a:pt x="1082" y="1514"/>
                    <a:pt x="1168" y="1502"/>
                    <a:pt x="1260" y="1476"/>
                  </a:cubicBezTo>
                  <a:cubicBezTo>
                    <a:pt x="2209" y="1212"/>
                    <a:pt x="1849" y="0"/>
                    <a:pt x="184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5863997" y="1122611"/>
              <a:ext cx="122460" cy="83533"/>
            </a:xfrm>
            <a:custGeom>
              <a:rect b="b" l="l" r="r" t="t"/>
              <a:pathLst>
                <a:path extrusionOk="0" h="1515" w="2221">
                  <a:moveTo>
                    <a:pt x="1860" y="0"/>
                  </a:moveTo>
                  <a:lnTo>
                    <a:pt x="0" y="529"/>
                  </a:lnTo>
                  <a:cubicBezTo>
                    <a:pt x="0" y="529"/>
                    <a:pt x="273" y="1515"/>
                    <a:pt x="1014" y="1515"/>
                  </a:cubicBezTo>
                  <a:cubicBezTo>
                    <a:pt x="1094" y="1515"/>
                    <a:pt x="1181" y="1503"/>
                    <a:pt x="1272" y="1477"/>
                  </a:cubicBezTo>
                  <a:cubicBezTo>
                    <a:pt x="2220" y="1201"/>
                    <a:pt x="1860" y="0"/>
                    <a:pt x="1860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5843431" y="1149849"/>
              <a:ext cx="29885" cy="14556"/>
            </a:xfrm>
            <a:custGeom>
              <a:rect b="b" l="l" r="r" t="t"/>
              <a:pathLst>
                <a:path extrusionOk="0" h="264" w="542">
                  <a:moveTo>
                    <a:pt x="368" y="0"/>
                  </a:moveTo>
                  <a:cubicBezTo>
                    <a:pt x="109" y="0"/>
                    <a:pt x="0" y="169"/>
                    <a:pt x="0" y="179"/>
                  </a:cubicBezTo>
                  <a:lnTo>
                    <a:pt x="121" y="263"/>
                  </a:lnTo>
                  <a:cubicBezTo>
                    <a:pt x="131" y="253"/>
                    <a:pt x="198" y="152"/>
                    <a:pt x="378" y="152"/>
                  </a:cubicBezTo>
                  <a:cubicBezTo>
                    <a:pt x="415" y="152"/>
                    <a:pt x="457" y="157"/>
                    <a:pt x="505" y="167"/>
                  </a:cubicBezTo>
                  <a:lnTo>
                    <a:pt x="541" y="23"/>
                  </a:lnTo>
                  <a:cubicBezTo>
                    <a:pt x="477" y="7"/>
                    <a:pt x="420" y="0"/>
                    <a:pt x="368" y="0"/>
                  </a:cubicBezTo>
                  <a:close/>
                </a:path>
              </a:pathLst>
            </a:custGeom>
            <a:solidFill>
              <a:srgbClr val="292A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5912958" y="1519045"/>
              <a:ext cx="188625" cy="681114"/>
            </a:xfrm>
            <a:custGeom>
              <a:rect b="b" l="l" r="r" t="t"/>
              <a:pathLst>
                <a:path extrusionOk="0" h="12353" w="3421">
                  <a:moveTo>
                    <a:pt x="96" y="1"/>
                  </a:moveTo>
                  <a:cubicBezTo>
                    <a:pt x="36" y="1"/>
                    <a:pt x="0" y="49"/>
                    <a:pt x="0" y="97"/>
                  </a:cubicBezTo>
                  <a:cubicBezTo>
                    <a:pt x="0" y="121"/>
                    <a:pt x="24" y="2282"/>
                    <a:pt x="432" y="4850"/>
                  </a:cubicBezTo>
                  <a:cubicBezTo>
                    <a:pt x="804" y="7227"/>
                    <a:pt x="1609" y="10455"/>
                    <a:pt x="3241" y="12317"/>
                  </a:cubicBezTo>
                  <a:cubicBezTo>
                    <a:pt x="3253" y="12341"/>
                    <a:pt x="3289" y="12352"/>
                    <a:pt x="3313" y="12352"/>
                  </a:cubicBezTo>
                  <a:cubicBezTo>
                    <a:pt x="3337" y="12352"/>
                    <a:pt x="3361" y="12341"/>
                    <a:pt x="3373" y="12328"/>
                  </a:cubicBezTo>
                  <a:cubicBezTo>
                    <a:pt x="3421" y="12292"/>
                    <a:pt x="3421" y="12232"/>
                    <a:pt x="3385" y="12184"/>
                  </a:cubicBezTo>
                  <a:cubicBezTo>
                    <a:pt x="1788" y="10359"/>
                    <a:pt x="1009" y="7167"/>
                    <a:pt x="624" y="4826"/>
                  </a:cubicBezTo>
                  <a:cubicBezTo>
                    <a:pt x="228" y="2269"/>
                    <a:pt x="192" y="121"/>
                    <a:pt x="192" y="97"/>
                  </a:cubicBezTo>
                  <a:cubicBezTo>
                    <a:pt x="192" y="49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6102244" y="1471407"/>
              <a:ext cx="185372" cy="747279"/>
            </a:xfrm>
            <a:custGeom>
              <a:rect b="b" l="l" r="r" t="t"/>
              <a:pathLst>
                <a:path extrusionOk="0" h="13553" w="3362">
                  <a:moveTo>
                    <a:pt x="108" y="1"/>
                  </a:moveTo>
                  <a:cubicBezTo>
                    <a:pt x="48" y="1"/>
                    <a:pt x="0" y="36"/>
                    <a:pt x="0" y="97"/>
                  </a:cubicBezTo>
                  <a:cubicBezTo>
                    <a:pt x="0" y="121"/>
                    <a:pt x="12" y="2581"/>
                    <a:pt x="408" y="5450"/>
                  </a:cubicBezTo>
                  <a:cubicBezTo>
                    <a:pt x="924" y="9303"/>
                    <a:pt x="1860" y="12016"/>
                    <a:pt x="3169" y="13517"/>
                  </a:cubicBezTo>
                  <a:cubicBezTo>
                    <a:pt x="3193" y="13541"/>
                    <a:pt x="3217" y="13552"/>
                    <a:pt x="3253" y="13552"/>
                  </a:cubicBezTo>
                  <a:cubicBezTo>
                    <a:pt x="3277" y="13552"/>
                    <a:pt x="3289" y="13541"/>
                    <a:pt x="3313" y="13528"/>
                  </a:cubicBezTo>
                  <a:cubicBezTo>
                    <a:pt x="3361" y="13493"/>
                    <a:pt x="3361" y="13432"/>
                    <a:pt x="3325" y="13384"/>
                  </a:cubicBezTo>
                  <a:cubicBezTo>
                    <a:pt x="2052" y="11932"/>
                    <a:pt x="1116" y="9183"/>
                    <a:pt x="600" y="5414"/>
                  </a:cubicBezTo>
                  <a:cubicBezTo>
                    <a:pt x="216" y="2569"/>
                    <a:pt x="204" y="121"/>
                    <a:pt x="204" y="97"/>
                  </a:cubicBezTo>
                  <a:cubicBezTo>
                    <a:pt x="204" y="36"/>
                    <a:pt x="156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6149220" y="1381424"/>
              <a:ext cx="599014" cy="540237"/>
            </a:xfrm>
            <a:custGeom>
              <a:rect b="b" l="l" r="r" t="t"/>
              <a:pathLst>
                <a:path extrusionOk="0" h="9798" w="10864">
                  <a:moveTo>
                    <a:pt x="7863" y="6170"/>
                  </a:moveTo>
                  <a:lnTo>
                    <a:pt x="7863" y="6170"/>
                  </a:lnTo>
                  <a:cubicBezTo>
                    <a:pt x="7850" y="6182"/>
                    <a:pt x="7826" y="6194"/>
                    <a:pt x="7802" y="6206"/>
                  </a:cubicBezTo>
                  <a:cubicBezTo>
                    <a:pt x="7800" y="6206"/>
                    <a:pt x="7798" y="6207"/>
                    <a:pt x="7797" y="6207"/>
                  </a:cubicBezTo>
                  <a:lnTo>
                    <a:pt x="7797" y="6207"/>
                  </a:lnTo>
                  <a:cubicBezTo>
                    <a:pt x="7803" y="6202"/>
                    <a:pt x="7809" y="6198"/>
                    <a:pt x="7815" y="6194"/>
                  </a:cubicBezTo>
                  <a:cubicBezTo>
                    <a:pt x="7850" y="6170"/>
                    <a:pt x="7863" y="6170"/>
                    <a:pt x="7863" y="6170"/>
                  </a:cubicBezTo>
                  <a:close/>
                  <a:moveTo>
                    <a:pt x="2183" y="0"/>
                  </a:moveTo>
                  <a:cubicBezTo>
                    <a:pt x="1468" y="0"/>
                    <a:pt x="786" y="416"/>
                    <a:pt x="469" y="1105"/>
                  </a:cubicBezTo>
                  <a:cubicBezTo>
                    <a:pt x="48" y="2052"/>
                    <a:pt x="469" y="3169"/>
                    <a:pt x="1416" y="3589"/>
                  </a:cubicBezTo>
                  <a:lnTo>
                    <a:pt x="1429" y="3601"/>
                  </a:lnTo>
                  <a:lnTo>
                    <a:pt x="1536" y="3649"/>
                  </a:lnTo>
                  <a:lnTo>
                    <a:pt x="1645" y="3697"/>
                  </a:lnTo>
                  <a:lnTo>
                    <a:pt x="1861" y="3793"/>
                  </a:lnTo>
                  <a:cubicBezTo>
                    <a:pt x="2017" y="3865"/>
                    <a:pt x="2161" y="3937"/>
                    <a:pt x="2317" y="4009"/>
                  </a:cubicBezTo>
                  <a:cubicBezTo>
                    <a:pt x="2617" y="4165"/>
                    <a:pt x="2905" y="4309"/>
                    <a:pt x="3205" y="4466"/>
                  </a:cubicBezTo>
                  <a:cubicBezTo>
                    <a:pt x="3793" y="4765"/>
                    <a:pt x="4369" y="5090"/>
                    <a:pt x="4934" y="5426"/>
                  </a:cubicBezTo>
                  <a:cubicBezTo>
                    <a:pt x="5474" y="5755"/>
                    <a:pt x="6003" y="6095"/>
                    <a:pt x="6476" y="6459"/>
                  </a:cubicBezTo>
                  <a:lnTo>
                    <a:pt x="6476" y="6459"/>
                  </a:lnTo>
                  <a:cubicBezTo>
                    <a:pt x="6248" y="6481"/>
                    <a:pt x="6008" y="6497"/>
                    <a:pt x="5774" y="6506"/>
                  </a:cubicBezTo>
                  <a:cubicBezTo>
                    <a:pt x="5361" y="6529"/>
                    <a:pt x="4943" y="6537"/>
                    <a:pt x="4523" y="6537"/>
                  </a:cubicBezTo>
                  <a:cubicBezTo>
                    <a:pt x="4285" y="6537"/>
                    <a:pt x="4045" y="6534"/>
                    <a:pt x="3806" y="6530"/>
                  </a:cubicBezTo>
                  <a:cubicBezTo>
                    <a:pt x="3470" y="6518"/>
                    <a:pt x="3133" y="6506"/>
                    <a:pt x="2797" y="6482"/>
                  </a:cubicBezTo>
                  <a:cubicBezTo>
                    <a:pt x="2629" y="6482"/>
                    <a:pt x="2461" y="6470"/>
                    <a:pt x="2293" y="6458"/>
                  </a:cubicBezTo>
                  <a:lnTo>
                    <a:pt x="2053" y="6434"/>
                  </a:lnTo>
                  <a:lnTo>
                    <a:pt x="1813" y="6422"/>
                  </a:lnTo>
                  <a:lnTo>
                    <a:pt x="1777" y="6422"/>
                  </a:lnTo>
                  <a:cubicBezTo>
                    <a:pt x="1732" y="6418"/>
                    <a:pt x="1687" y="6416"/>
                    <a:pt x="1642" y="6416"/>
                  </a:cubicBezTo>
                  <a:cubicBezTo>
                    <a:pt x="858" y="6416"/>
                    <a:pt x="187" y="7007"/>
                    <a:pt x="96" y="7802"/>
                  </a:cubicBezTo>
                  <a:cubicBezTo>
                    <a:pt x="0" y="8654"/>
                    <a:pt x="613" y="9435"/>
                    <a:pt x="1477" y="9531"/>
                  </a:cubicBezTo>
                  <a:lnTo>
                    <a:pt x="1753" y="9567"/>
                  </a:lnTo>
                  <a:lnTo>
                    <a:pt x="2029" y="9591"/>
                  </a:lnTo>
                  <a:cubicBezTo>
                    <a:pt x="2209" y="9615"/>
                    <a:pt x="2389" y="9627"/>
                    <a:pt x="2569" y="9651"/>
                  </a:cubicBezTo>
                  <a:cubicBezTo>
                    <a:pt x="2929" y="9675"/>
                    <a:pt x="3289" y="9711"/>
                    <a:pt x="3662" y="9735"/>
                  </a:cubicBezTo>
                  <a:cubicBezTo>
                    <a:pt x="4288" y="9766"/>
                    <a:pt x="4922" y="9797"/>
                    <a:pt x="5574" y="9797"/>
                  </a:cubicBezTo>
                  <a:cubicBezTo>
                    <a:pt x="5673" y="9797"/>
                    <a:pt x="5771" y="9797"/>
                    <a:pt x="5870" y="9795"/>
                  </a:cubicBezTo>
                  <a:cubicBezTo>
                    <a:pt x="6242" y="9783"/>
                    <a:pt x="6626" y="9771"/>
                    <a:pt x="7023" y="9747"/>
                  </a:cubicBezTo>
                  <a:cubicBezTo>
                    <a:pt x="7418" y="9711"/>
                    <a:pt x="7826" y="9663"/>
                    <a:pt x="8271" y="9567"/>
                  </a:cubicBezTo>
                  <a:cubicBezTo>
                    <a:pt x="8498" y="9518"/>
                    <a:pt x="8727" y="9459"/>
                    <a:pt x="8991" y="9363"/>
                  </a:cubicBezTo>
                  <a:cubicBezTo>
                    <a:pt x="9123" y="9315"/>
                    <a:pt x="9267" y="9254"/>
                    <a:pt x="9411" y="9182"/>
                  </a:cubicBezTo>
                  <a:cubicBezTo>
                    <a:pt x="9567" y="9110"/>
                    <a:pt x="9723" y="9014"/>
                    <a:pt x="9903" y="8883"/>
                  </a:cubicBezTo>
                  <a:cubicBezTo>
                    <a:pt x="9987" y="8811"/>
                    <a:pt x="10071" y="8739"/>
                    <a:pt x="10167" y="8643"/>
                  </a:cubicBezTo>
                  <a:lnTo>
                    <a:pt x="10203" y="8606"/>
                  </a:lnTo>
                  <a:lnTo>
                    <a:pt x="10239" y="8571"/>
                  </a:lnTo>
                  <a:cubicBezTo>
                    <a:pt x="10263" y="8547"/>
                    <a:pt x="10275" y="8523"/>
                    <a:pt x="10299" y="8499"/>
                  </a:cubicBezTo>
                  <a:cubicBezTo>
                    <a:pt x="10347" y="8438"/>
                    <a:pt x="10395" y="8390"/>
                    <a:pt x="10443" y="8318"/>
                  </a:cubicBezTo>
                  <a:cubicBezTo>
                    <a:pt x="10611" y="8078"/>
                    <a:pt x="10768" y="7742"/>
                    <a:pt x="10816" y="7406"/>
                  </a:cubicBezTo>
                  <a:cubicBezTo>
                    <a:pt x="10851" y="7238"/>
                    <a:pt x="10864" y="7070"/>
                    <a:pt x="10851" y="6914"/>
                  </a:cubicBezTo>
                  <a:lnTo>
                    <a:pt x="10851" y="6794"/>
                  </a:lnTo>
                  <a:cubicBezTo>
                    <a:pt x="10840" y="6758"/>
                    <a:pt x="10840" y="6722"/>
                    <a:pt x="10840" y="6686"/>
                  </a:cubicBezTo>
                  <a:lnTo>
                    <a:pt x="10827" y="6626"/>
                  </a:lnTo>
                  <a:lnTo>
                    <a:pt x="10816" y="6578"/>
                  </a:lnTo>
                  <a:cubicBezTo>
                    <a:pt x="10816" y="6542"/>
                    <a:pt x="10803" y="6506"/>
                    <a:pt x="10803" y="6470"/>
                  </a:cubicBezTo>
                  <a:cubicBezTo>
                    <a:pt x="10744" y="6218"/>
                    <a:pt x="10659" y="6002"/>
                    <a:pt x="10563" y="5834"/>
                  </a:cubicBezTo>
                  <a:cubicBezTo>
                    <a:pt x="10480" y="5653"/>
                    <a:pt x="10395" y="5509"/>
                    <a:pt x="10299" y="5389"/>
                  </a:cubicBezTo>
                  <a:cubicBezTo>
                    <a:pt x="10251" y="5317"/>
                    <a:pt x="10215" y="5269"/>
                    <a:pt x="10179" y="5221"/>
                  </a:cubicBezTo>
                  <a:lnTo>
                    <a:pt x="10071" y="5077"/>
                  </a:lnTo>
                  <a:cubicBezTo>
                    <a:pt x="9915" y="4885"/>
                    <a:pt x="9771" y="4717"/>
                    <a:pt x="9615" y="4562"/>
                  </a:cubicBezTo>
                  <a:cubicBezTo>
                    <a:pt x="9315" y="4249"/>
                    <a:pt x="9003" y="3985"/>
                    <a:pt x="8703" y="3733"/>
                  </a:cubicBezTo>
                  <a:cubicBezTo>
                    <a:pt x="8090" y="3229"/>
                    <a:pt x="7466" y="2797"/>
                    <a:pt x="6855" y="2388"/>
                  </a:cubicBezTo>
                  <a:cubicBezTo>
                    <a:pt x="6230" y="1980"/>
                    <a:pt x="5594" y="1596"/>
                    <a:pt x="4969" y="1236"/>
                  </a:cubicBezTo>
                  <a:cubicBezTo>
                    <a:pt x="4646" y="1057"/>
                    <a:pt x="4334" y="876"/>
                    <a:pt x="4009" y="708"/>
                  </a:cubicBezTo>
                  <a:cubicBezTo>
                    <a:pt x="3854" y="624"/>
                    <a:pt x="3686" y="540"/>
                    <a:pt x="3529" y="456"/>
                  </a:cubicBezTo>
                  <a:lnTo>
                    <a:pt x="3277" y="324"/>
                  </a:lnTo>
                  <a:lnTo>
                    <a:pt x="3157" y="264"/>
                  </a:lnTo>
                  <a:lnTo>
                    <a:pt x="3025" y="192"/>
                  </a:lnTo>
                  <a:cubicBezTo>
                    <a:pt x="3001" y="192"/>
                    <a:pt x="2977" y="180"/>
                    <a:pt x="2953" y="168"/>
                  </a:cubicBezTo>
                  <a:cubicBezTo>
                    <a:pt x="2702" y="54"/>
                    <a:pt x="2440" y="0"/>
                    <a:pt x="2183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6261093" y="1605224"/>
              <a:ext cx="146941" cy="73388"/>
            </a:xfrm>
            <a:custGeom>
              <a:rect b="b" l="l" r="r" t="t"/>
              <a:pathLst>
                <a:path extrusionOk="0" h="1331" w="2665">
                  <a:moveTo>
                    <a:pt x="109" y="0"/>
                  </a:moveTo>
                  <a:cubicBezTo>
                    <a:pt x="67" y="0"/>
                    <a:pt x="33" y="23"/>
                    <a:pt x="24" y="58"/>
                  </a:cubicBezTo>
                  <a:cubicBezTo>
                    <a:pt x="0" y="118"/>
                    <a:pt x="24" y="178"/>
                    <a:pt x="84" y="190"/>
                  </a:cubicBezTo>
                  <a:cubicBezTo>
                    <a:pt x="96" y="202"/>
                    <a:pt x="1668" y="791"/>
                    <a:pt x="2497" y="1306"/>
                  </a:cubicBezTo>
                  <a:cubicBezTo>
                    <a:pt x="2521" y="1319"/>
                    <a:pt x="2532" y="1330"/>
                    <a:pt x="2556" y="1330"/>
                  </a:cubicBezTo>
                  <a:cubicBezTo>
                    <a:pt x="2593" y="1330"/>
                    <a:pt x="2617" y="1306"/>
                    <a:pt x="2641" y="1282"/>
                  </a:cubicBezTo>
                  <a:cubicBezTo>
                    <a:pt x="2665" y="1234"/>
                    <a:pt x="2652" y="1175"/>
                    <a:pt x="2604" y="1138"/>
                  </a:cubicBezTo>
                  <a:cubicBezTo>
                    <a:pt x="1764" y="610"/>
                    <a:pt x="216" y="34"/>
                    <a:pt x="156" y="10"/>
                  </a:cubicBezTo>
                  <a:cubicBezTo>
                    <a:pt x="140" y="3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6505240" y="1734134"/>
              <a:ext cx="116561" cy="28561"/>
            </a:xfrm>
            <a:custGeom>
              <a:rect b="b" l="l" r="r" t="t"/>
              <a:pathLst>
                <a:path extrusionOk="0" h="518" w="2114">
                  <a:moveTo>
                    <a:pt x="97" y="1"/>
                  </a:moveTo>
                  <a:cubicBezTo>
                    <a:pt x="49" y="1"/>
                    <a:pt x="1" y="49"/>
                    <a:pt x="1" y="97"/>
                  </a:cubicBezTo>
                  <a:cubicBezTo>
                    <a:pt x="1" y="157"/>
                    <a:pt x="37" y="205"/>
                    <a:pt x="97" y="205"/>
                  </a:cubicBezTo>
                  <a:cubicBezTo>
                    <a:pt x="109" y="205"/>
                    <a:pt x="1310" y="241"/>
                    <a:pt x="1958" y="517"/>
                  </a:cubicBezTo>
                  <a:lnTo>
                    <a:pt x="2006" y="517"/>
                  </a:lnTo>
                  <a:cubicBezTo>
                    <a:pt x="2041" y="517"/>
                    <a:pt x="2078" y="493"/>
                    <a:pt x="2090" y="457"/>
                  </a:cubicBezTo>
                  <a:cubicBezTo>
                    <a:pt x="2114" y="409"/>
                    <a:pt x="2090" y="349"/>
                    <a:pt x="2041" y="325"/>
                  </a:cubicBezTo>
                  <a:cubicBezTo>
                    <a:pt x="1345" y="37"/>
                    <a:pt x="157" y="1"/>
                    <a:pt x="9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6527129" y="1716270"/>
              <a:ext cx="68205" cy="30546"/>
            </a:xfrm>
            <a:custGeom>
              <a:rect b="b" l="l" r="r" t="t"/>
              <a:pathLst>
                <a:path extrusionOk="0" h="554" w="1237">
                  <a:moveTo>
                    <a:pt x="1129" y="1"/>
                  </a:moveTo>
                  <a:cubicBezTo>
                    <a:pt x="1105" y="1"/>
                    <a:pt x="468" y="12"/>
                    <a:pt x="49" y="373"/>
                  </a:cubicBezTo>
                  <a:cubicBezTo>
                    <a:pt x="1" y="409"/>
                    <a:pt x="1" y="481"/>
                    <a:pt x="36" y="517"/>
                  </a:cubicBezTo>
                  <a:cubicBezTo>
                    <a:pt x="49" y="541"/>
                    <a:pt x="84" y="553"/>
                    <a:pt x="108" y="553"/>
                  </a:cubicBezTo>
                  <a:cubicBezTo>
                    <a:pt x="132" y="553"/>
                    <a:pt x="156" y="541"/>
                    <a:pt x="169" y="529"/>
                  </a:cubicBezTo>
                  <a:cubicBezTo>
                    <a:pt x="540" y="205"/>
                    <a:pt x="1129" y="205"/>
                    <a:pt x="1140" y="205"/>
                  </a:cubicBezTo>
                  <a:cubicBezTo>
                    <a:pt x="1188" y="205"/>
                    <a:pt x="1236" y="157"/>
                    <a:pt x="1236" y="97"/>
                  </a:cubicBezTo>
                  <a:cubicBezTo>
                    <a:pt x="1236" y="49"/>
                    <a:pt x="1188" y="1"/>
                    <a:pt x="114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5955524" y="1734575"/>
              <a:ext cx="336670" cy="172415"/>
            </a:xfrm>
            <a:custGeom>
              <a:rect b="b" l="l" r="r" t="t"/>
              <a:pathLst>
                <a:path extrusionOk="0" h="3127" w="6106">
                  <a:moveTo>
                    <a:pt x="2951" y="1"/>
                  </a:moveTo>
                  <a:cubicBezTo>
                    <a:pt x="2762" y="1"/>
                    <a:pt x="2576" y="9"/>
                    <a:pt x="2397" y="29"/>
                  </a:cubicBezTo>
                  <a:cubicBezTo>
                    <a:pt x="1221" y="137"/>
                    <a:pt x="56" y="929"/>
                    <a:pt x="165" y="1265"/>
                  </a:cubicBezTo>
                  <a:cubicBezTo>
                    <a:pt x="183" y="1314"/>
                    <a:pt x="222" y="1335"/>
                    <a:pt x="277" y="1335"/>
                  </a:cubicBezTo>
                  <a:cubicBezTo>
                    <a:pt x="560" y="1335"/>
                    <a:pt x="1267" y="786"/>
                    <a:pt x="1766" y="786"/>
                  </a:cubicBezTo>
                  <a:cubicBezTo>
                    <a:pt x="1806" y="786"/>
                    <a:pt x="1844" y="790"/>
                    <a:pt x="1881" y="797"/>
                  </a:cubicBezTo>
                  <a:cubicBezTo>
                    <a:pt x="1881" y="797"/>
                    <a:pt x="45" y="1361"/>
                    <a:pt x="8" y="1782"/>
                  </a:cubicBezTo>
                  <a:cubicBezTo>
                    <a:pt x="1" y="1870"/>
                    <a:pt x="47" y="1905"/>
                    <a:pt x="130" y="1905"/>
                  </a:cubicBezTo>
                  <a:cubicBezTo>
                    <a:pt x="450" y="1905"/>
                    <a:pt x="1326" y="1382"/>
                    <a:pt x="1863" y="1382"/>
                  </a:cubicBezTo>
                  <a:cubicBezTo>
                    <a:pt x="1885" y="1382"/>
                    <a:pt x="1907" y="1383"/>
                    <a:pt x="1929" y="1385"/>
                  </a:cubicBezTo>
                  <a:cubicBezTo>
                    <a:pt x="1929" y="1385"/>
                    <a:pt x="213" y="2009"/>
                    <a:pt x="309" y="2249"/>
                  </a:cubicBezTo>
                  <a:cubicBezTo>
                    <a:pt x="342" y="2335"/>
                    <a:pt x="410" y="2368"/>
                    <a:pt x="502" y="2368"/>
                  </a:cubicBezTo>
                  <a:cubicBezTo>
                    <a:pt x="778" y="2368"/>
                    <a:pt x="1273" y="2081"/>
                    <a:pt x="1725" y="2081"/>
                  </a:cubicBezTo>
                  <a:cubicBezTo>
                    <a:pt x="1777" y="2081"/>
                    <a:pt x="1829" y="2085"/>
                    <a:pt x="1881" y="2094"/>
                  </a:cubicBezTo>
                  <a:cubicBezTo>
                    <a:pt x="1881" y="2094"/>
                    <a:pt x="680" y="2417"/>
                    <a:pt x="717" y="2742"/>
                  </a:cubicBezTo>
                  <a:cubicBezTo>
                    <a:pt x="723" y="2799"/>
                    <a:pt x="782" y="2821"/>
                    <a:pt x="879" y="2821"/>
                  </a:cubicBezTo>
                  <a:cubicBezTo>
                    <a:pt x="1213" y="2821"/>
                    <a:pt x="1998" y="2554"/>
                    <a:pt x="2599" y="2554"/>
                  </a:cubicBezTo>
                  <a:cubicBezTo>
                    <a:pt x="2772" y="2554"/>
                    <a:pt x="2930" y="2576"/>
                    <a:pt x="3057" y="2633"/>
                  </a:cubicBezTo>
                  <a:cubicBezTo>
                    <a:pt x="3579" y="2863"/>
                    <a:pt x="4017" y="3127"/>
                    <a:pt x="4484" y="3127"/>
                  </a:cubicBezTo>
                  <a:cubicBezTo>
                    <a:pt x="4628" y="3127"/>
                    <a:pt x="4776" y="3101"/>
                    <a:pt x="4929" y="3041"/>
                  </a:cubicBezTo>
                  <a:cubicBezTo>
                    <a:pt x="5398" y="2862"/>
                    <a:pt x="6106" y="2286"/>
                    <a:pt x="5938" y="1409"/>
                  </a:cubicBezTo>
                  <a:cubicBezTo>
                    <a:pt x="5818" y="773"/>
                    <a:pt x="5302" y="281"/>
                    <a:pt x="4665" y="173"/>
                  </a:cubicBezTo>
                  <a:cubicBezTo>
                    <a:pt x="4198" y="90"/>
                    <a:pt x="3562" y="1"/>
                    <a:pt x="2951" y="1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6079031" y="1715112"/>
              <a:ext cx="165523" cy="42290"/>
            </a:xfrm>
            <a:custGeom>
              <a:rect b="b" l="l" r="r" t="t"/>
              <a:pathLst>
                <a:path extrusionOk="0" h="767" w="3002">
                  <a:moveTo>
                    <a:pt x="1014" y="1"/>
                  </a:moveTo>
                  <a:cubicBezTo>
                    <a:pt x="920" y="1"/>
                    <a:pt x="837" y="15"/>
                    <a:pt x="769" y="46"/>
                  </a:cubicBezTo>
                  <a:cubicBezTo>
                    <a:pt x="193" y="298"/>
                    <a:pt x="1" y="490"/>
                    <a:pt x="1" y="490"/>
                  </a:cubicBezTo>
                  <a:lnTo>
                    <a:pt x="3002" y="766"/>
                  </a:lnTo>
                  <a:cubicBezTo>
                    <a:pt x="3002" y="766"/>
                    <a:pt x="1714" y="1"/>
                    <a:pt x="1014" y="1"/>
                  </a:cubicBezTo>
                  <a:close/>
                </a:path>
              </a:pathLst>
            </a:custGeom>
            <a:solidFill>
              <a:srgbClr val="814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6554918" y="1806529"/>
              <a:ext cx="612247" cy="590192"/>
            </a:xfrm>
            <a:custGeom>
              <a:rect b="b" l="l" r="r" t="t"/>
              <a:pathLst>
                <a:path extrusionOk="0" h="10704" w="11104">
                  <a:moveTo>
                    <a:pt x="4274" y="7919"/>
                  </a:moveTo>
                  <a:cubicBezTo>
                    <a:pt x="4261" y="7930"/>
                    <a:pt x="4237" y="7930"/>
                    <a:pt x="4213" y="7930"/>
                  </a:cubicBezTo>
                  <a:cubicBezTo>
                    <a:pt x="4194" y="7930"/>
                    <a:pt x="4174" y="7928"/>
                    <a:pt x="4153" y="7925"/>
                  </a:cubicBezTo>
                  <a:lnTo>
                    <a:pt x="4153" y="7925"/>
                  </a:lnTo>
                  <a:cubicBezTo>
                    <a:pt x="4161" y="7923"/>
                    <a:pt x="4169" y="7921"/>
                    <a:pt x="4178" y="7919"/>
                  </a:cubicBezTo>
                  <a:close/>
                  <a:moveTo>
                    <a:pt x="9331" y="0"/>
                  </a:moveTo>
                  <a:cubicBezTo>
                    <a:pt x="8745" y="0"/>
                    <a:pt x="8183" y="332"/>
                    <a:pt x="7923" y="896"/>
                  </a:cubicBezTo>
                  <a:lnTo>
                    <a:pt x="7910" y="909"/>
                  </a:lnTo>
                  <a:lnTo>
                    <a:pt x="7563" y="1640"/>
                  </a:lnTo>
                  <a:lnTo>
                    <a:pt x="7214" y="2385"/>
                  </a:lnTo>
                  <a:lnTo>
                    <a:pt x="6494" y="3862"/>
                  </a:lnTo>
                  <a:cubicBezTo>
                    <a:pt x="6254" y="4342"/>
                    <a:pt x="6002" y="4833"/>
                    <a:pt x="5750" y="5302"/>
                  </a:cubicBezTo>
                  <a:cubicBezTo>
                    <a:pt x="5618" y="5542"/>
                    <a:pt x="5498" y="5770"/>
                    <a:pt x="5366" y="5998"/>
                  </a:cubicBezTo>
                  <a:cubicBezTo>
                    <a:pt x="5234" y="6226"/>
                    <a:pt x="5102" y="6454"/>
                    <a:pt x="4970" y="6670"/>
                  </a:cubicBezTo>
                  <a:cubicBezTo>
                    <a:pt x="4826" y="6886"/>
                    <a:pt x="4694" y="7090"/>
                    <a:pt x="4562" y="7282"/>
                  </a:cubicBezTo>
                  <a:cubicBezTo>
                    <a:pt x="4418" y="7474"/>
                    <a:pt x="4285" y="7655"/>
                    <a:pt x="4154" y="7786"/>
                  </a:cubicBezTo>
                  <a:cubicBezTo>
                    <a:pt x="4112" y="7837"/>
                    <a:pt x="4075" y="7875"/>
                    <a:pt x="4045" y="7906"/>
                  </a:cubicBezTo>
                  <a:lnTo>
                    <a:pt x="4045" y="7906"/>
                  </a:lnTo>
                  <a:cubicBezTo>
                    <a:pt x="4045" y="7906"/>
                    <a:pt x="4045" y="7906"/>
                    <a:pt x="4045" y="7906"/>
                  </a:cubicBezTo>
                  <a:cubicBezTo>
                    <a:pt x="3986" y="7906"/>
                    <a:pt x="3914" y="7882"/>
                    <a:pt x="3829" y="7847"/>
                  </a:cubicBezTo>
                  <a:cubicBezTo>
                    <a:pt x="3757" y="7823"/>
                    <a:pt x="3674" y="7786"/>
                    <a:pt x="3589" y="7751"/>
                  </a:cubicBezTo>
                  <a:cubicBezTo>
                    <a:pt x="3493" y="7703"/>
                    <a:pt x="3410" y="7655"/>
                    <a:pt x="3314" y="7594"/>
                  </a:cubicBezTo>
                  <a:cubicBezTo>
                    <a:pt x="3229" y="7546"/>
                    <a:pt x="3133" y="7487"/>
                    <a:pt x="3037" y="7415"/>
                  </a:cubicBezTo>
                  <a:cubicBezTo>
                    <a:pt x="2845" y="7282"/>
                    <a:pt x="2665" y="7138"/>
                    <a:pt x="2473" y="6982"/>
                  </a:cubicBezTo>
                  <a:cubicBezTo>
                    <a:pt x="2377" y="6898"/>
                    <a:pt x="2281" y="6826"/>
                    <a:pt x="2185" y="6742"/>
                  </a:cubicBezTo>
                  <a:lnTo>
                    <a:pt x="2053" y="6622"/>
                  </a:lnTo>
                  <a:lnTo>
                    <a:pt x="1981" y="6562"/>
                  </a:lnTo>
                  <a:lnTo>
                    <a:pt x="1945" y="6526"/>
                  </a:lnTo>
                  <a:lnTo>
                    <a:pt x="1933" y="6514"/>
                  </a:lnTo>
                  <a:cubicBezTo>
                    <a:pt x="1925" y="6514"/>
                    <a:pt x="1922" y="6509"/>
                    <a:pt x="1922" y="6509"/>
                  </a:cubicBezTo>
                  <a:cubicBezTo>
                    <a:pt x="1921" y="6509"/>
                    <a:pt x="1921" y="6510"/>
                    <a:pt x="1921" y="6514"/>
                  </a:cubicBezTo>
                  <a:cubicBezTo>
                    <a:pt x="1740" y="6227"/>
                    <a:pt x="1431" y="6073"/>
                    <a:pt x="1115" y="6073"/>
                  </a:cubicBezTo>
                  <a:cubicBezTo>
                    <a:pt x="929" y="6073"/>
                    <a:pt x="741" y="6127"/>
                    <a:pt x="577" y="6238"/>
                  </a:cubicBezTo>
                  <a:cubicBezTo>
                    <a:pt x="132" y="6526"/>
                    <a:pt x="1" y="7127"/>
                    <a:pt x="300" y="7583"/>
                  </a:cubicBezTo>
                  <a:cubicBezTo>
                    <a:pt x="300" y="7594"/>
                    <a:pt x="313" y="7594"/>
                    <a:pt x="313" y="7607"/>
                  </a:cubicBezTo>
                  <a:lnTo>
                    <a:pt x="313" y="7618"/>
                  </a:lnTo>
                  <a:lnTo>
                    <a:pt x="337" y="7642"/>
                  </a:lnTo>
                  <a:lnTo>
                    <a:pt x="361" y="7703"/>
                  </a:lnTo>
                  <a:lnTo>
                    <a:pt x="420" y="7823"/>
                  </a:lnTo>
                  <a:cubicBezTo>
                    <a:pt x="457" y="7895"/>
                    <a:pt x="492" y="7954"/>
                    <a:pt x="529" y="8026"/>
                  </a:cubicBezTo>
                  <a:cubicBezTo>
                    <a:pt x="612" y="8170"/>
                    <a:pt x="697" y="8303"/>
                    <a:pt x="780" y="8434"/>
                  </a:cubicBezTo>
                  <a:cubicBezTo>
                    <a:pt x="961" y="8711"/>
                    <a:pt x="1164" y="8963"/>
                    <a:pt x="1393" y="9215"/>
                  </a:cubicBezTo>
                  <a:cubicBezTo>
                    <a:pt x="1501" y="9335"/>
                    <a:pt x="1621" y="9467"/>
                    <a:pt x="1753" y="9575"/>
                  </a:cubicBezTo>
                  <a:cubicBezTo>
                    <a:pt x="1885" y="9695"/>
                    <a:pt x="2029" y="9815"/>
                    <a:pt x="2173" y="9923"/>
                  </a:cubicBezTo>
                  <a:cubicBezTo>
                    <a:pt x="2317" y="10031"/>
                    <a:pt x="2485" y="10139"/>
                    <a:pt x="2653" y="10235"/>
                  </a:cubicBezTo>
                  <a:cubicBezTo>
                    <a:pt x="2821" y="10331"/>
                    <a:pt x="3013" y="10427"/>
                    <a:pt x="3218" y="10499"/>
                  </a:cubicBezTo>
                  <a:cubicBezTo>
                    <a:pt x="3421" y="10571"/>
                    <a:pt x="3637" y="10632"/>
                    <a:pt x="3877" y="10667"/>
                  </a:cubicBezTo>
                  <a:cubicBezTo>
                    <a:pt x="3997" y="10680"/>
                    <a:pt x="4106" y="10691"/>
                    <a:pt x="4237" y="10704"/>
                  </a:cubicBezTo>
                  <a:lnTo>
                    <a:pt x="4370" y="10704"/>
                  </a:lnTo>
                  <a:cubicBezTo>
                    <a:pt x="4429" y="10704"/>
                    <a:pt x="4490" y="10691"/>
                    <a:pt x="4538" y="10691"/>
                  </a:cubicBezTo>
                  <a:cubicBezTo>
                    <a:pt x="4658" y="10680"/>
                    <a:pt x="4754" y="10656"/>
                    <a:pt x="4850" y="10632"/>
                  </a:cubicBezTo>
                  <a:cubicBezTo>
                    <a:pt x="5042" y="10584"/>
                    <a:pt x="5186" y="10511"/>
                    <a:pt x="5318" y="10451"/>
                  </a:cubicBezTo>
                  <a:cubicBezTo>
                    <a:pt x="5450" y="10379"/>
                    <a:pt x="5558" y="10307"/>
                    <a:pt x="5654" y="10247"/>
                  </a:cubicBezTo>
                  <a:cubicBezTo>
                    <a:pt x="5858" y="10115"/>
                    <a:pt x="6014" y="9983"/>
                    <a:pt x="6158" y="9851"/>
                  </a:cubicBezTo>
                  <a:cubicBezTo>
                    <a:pt x="6302" y="9719"/>
                    <a:pt x="6422" y="9587"/>
                    <a:pt x="6542" y="9467"/>
                  </a:cubicBezTo>
                  <a:cubicBezTo>
                    <a:pt x="6662" y="9335"/>
                    <a:pt x="6771" y="9215"/>
                    <a:pt x="6867" y="9083"/>
                  </a:cubicBezTo>
                  <a:cubicBezTo>
                    <a:pt x="7083" y="8831"/>
                    <a:pt x="7262" y="8591"/>
                    <a:pt x="7443" y="8338"/>
                  </a:cubicBezTo>
                  <a:cubicBezTo>
                    <a:pt x="7622" y="8087"/>
                    <a:pt x="7790" y="7834"/>
                    <a:pt x="7958" y="7583"/>
                  </a:cubicBezTo>
                  <a:cubicBezTo>
                    <a:pt x="8115" y="7330"/>
                    <a:pt x="8283" y="7078"/>
                    <a:pt x="8427" y="6826"/>
                  </a:cubicBezTo>
                  <a:cubicBezTo>
                    <a:pt x="8583" y="6574"/>
                    <a:pt x="8727" y="6322"/>
                    <a:pt x="8871" y="6070"/>
                  </a:cubicBezTo>
                  <a:cubicBezTo>
                    <a:pt x="9015" y="5818"/>
                    <a:pt x="9147" y="5554"/>
                    <a:pt x="9291" y="5302"/>
                  </a:cubicBezTo>
                  <a:cubicBezTo>
                    <a:pt x="9567" y="4785"/>
                    <a:pt x="9819" y="4270"/>
                    <a:pt x="10071" y="3753"/>
                  </a:cubicBezTo>
                  <a:cubicBezTo>
                    <a:pt x="10191" y="3489"/>
                    <a:pt x="10311" y="3225"/>
                    <a:pt x="10431" y="2973"/>
                  </a:cubicBezTo>
                  <a:lnTo>
                    <a:pt x="10612" y="2577"/>
                  </a:lnTo>
                  <a:lnTo>
                    <a:pt x="10695" y="2373"/>
                  </a:lnTo>
                  <a:lnTo>
                    <a:pt x="10743" y="2265"/>
                  </a:lnTo>
                  <a:lnTo>
                    <a:pt x="10780" y="2157"/>
                  </a:lnTo>
                  <a:cubicBezTo>
                    <a:pt x="11103" y="1400"/>
                    <a:pt x="10756" y="501"/>
                    <a:pt x="9999" y="152"/>
                  </a:cubicBezTo>
                  <a:cubicBezTo>
                    <a:pt x="9783" y="49"/>
                    <a:pt x="9555" y="0"/>
                    <a:pt x="9331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6778609" y="2238305"/>
              <a:ext cx="60265" cy="41243"/>
            </a:xfrm>
            <a:custGeom>
              <a:rect b="b" l="l" r="r" t="t"/>
              <a:pathLst>
                <a:path extrusionOk="0" h="748" w="1093">
                  <a:moveTo>
                    <a:pt x="78" y="0"/>
                  </a:moveTo>
                  <a:cubicBezTo>
                    <a:pt x="48" y="0"/>
                    <a:pt x="23" y="20"/>
                    <a:pt x="12" y="40"/>
                  </a:cubicBezTo>
                  <a:cubicBezTo>
                    <a:pt x="1" y="75"/>
                    <a:pt x="25" y="112"/>
                    <a:pt x="49" y="123"/>
                  </a:cubicBezTo>
                  <a:cubicBezTo>
                    <a:pt x="60" y="123"/>
                    <a:pt x="709" y="363"/>
                    <a:pt x="973" y="723"/>
                  </a:cubicBezTo>
                  <a:cubicBezTo>
                    <a:pt x="985" y="736"/>
                    <a:pt x="997" y="747"/>
                    <a:pt x="1021" y="747"/>
                  </a:cubicBezTo>
                  <a:cubicBezTo>
                    <a:pt x="1033" y="747"/>
                    <a:pt x="1045" y="736"/>
                    <a:pt x="1057" y="736"/>
                  </a:cubicBezTo>
                  <a:cubicBezTo>
                    <a:pt x="1081" y="712"/>
                    <a:pt x="1093" y="675"/>
                    <a:pt x="1069" y="651"/>
                  </a:cubicBezTo>
                  <a:cubicBezTo>
                    <a:pt x="781" y="256"/>
                    <a:pt x="121" y="16"/>
                    <a:pt x="97" y="3"/>
                  </a:cubicBezTo>
                  <a:cubicBezTo>
                    <a:pt x="90" y="1"/>
                    <a:pt x="84" y="0"/>
                    <a:pt x="78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6"/>
            <p:cNvSpPr/>
            <p:nvPr/>
          </p:nvSpPr>
          <p:spPr>
            <a:xfrm>
              <a:off x="6799120" y="2242661"/>
              <a:ext cx="44441" cy="11744"/>
            </a:xfrm>
            <a:custGeom>
              <a:rect b="b" l="l" r="r" t="t"/>
              <a:pathLst>
                <a:path extrusionOk="0" h="213" w="806">
                  <a:moveTo>
                    <a:pt x="445" y="0"/>
                  </a:moveTo>
                  <a:cubicBezTo>
                    <a:pt x="332" y="0"/>
                    <a:pt x="194" y="22"/>
                    <a:pt x="37" y="92"/>
                  </a:cubicBezTo>
                  <a:cubicBezTo>
                    <a:pt x="13" y="116"/>
                    <a:pt x="0" y="153"/>
                    <a:pt x="13" y="177"/>
                  </a:cubicBezTo>
                  <a:cubicBezTo>
                    <a:pt x="24" y="201"/>
                    <a:pt x="48" y="212"/>
                    <a:pt x="72" y="212"/>
                  </a:cubicBezTo>
                  <a:lnTo>
                    <a:pt x="96" y="212"/>
                  </a:lnTo>
                  <a:cubicBezTo>
                    <a:pt x="240" y="141"/>
                    <a:pt x="364" y="119"/>
                    <a:pt x="463" y="119"/>
                  </a:cubicBezTo>
                  <a:cubicBezTo>
                    <a:pt x="612" y="119"/>
                    <a:pt x="702" y="169"/>
                    <a:pt x="709" y="177"/>
                  </a:cubicBezTo>
                  <a:cubicBezTo>
                    <a:pt x="718" y="181"/>
                    <a:pt x="728" y="184"/>
                    <a:pt x="739" y="184"/>
                  </a:cubicBezTo>
                  <a:cubicBezTo>
                    <a:pt x="757" y="184"/>
                    <a:pt x="777" y="175"/>
                    <a:pt x="793" y="153"/>
                  </a:cubicBezTo>
                  <a:cubicBezTo>
                    <a:pt x="805" y="129"/>
                    <a:pt x="805" y="92"/>
                    <a:pt x="769" y="68"/>
                  </a:cubicBezTo>
                  <a:cubicBezTo>
                    <a:pt x="761" y="68"/>
                    <a:pt x="642" y="0"/>
                    <a:pt x="44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6"/>
            <p:cNvSpPr/>
            <p:nvPr/>
          </p:nvSpPr>
          <p:spPr>
            <a:xfrm>
              <a:off x="6877194" y="1799912"/>
              <a:ext cx="283352" cy="332810"/>
            </a:xfrm>
            <a:custGeom>
              <a:rect b="b" l="l" r="r" t="t"/>
              <a:pathLst>
                <a:path extrusionOk="0" h="6036" w="5139">
                  <a:moveTo>
                    <a:pt x="3202" y="1"/>
                  </a:moveTo>
                  <a:cubicBezTo>
                    <a:pt x="2915" y="1"/>
                    <a:pt x="2636" y="70"/>
                    <a:pt x="2402" y="200"/>
                  </a:cubicBezTo>
                  <a:cubicBezTo>
                    <a:pt x="1441" y="741"/>
                    <a:pt x="1" y="4678"/>
                    <a:pt x="1" y="4678"/>
                  </a:cubicBezTo>
                  <a:cubicBezTo>
                    <a:pt x="1499" y="5853"/>
                    <a:pt x="2780" y="6035"/>
                    <a:pt x="3431" y="6035"/>
                  </a:cubicBezTo>
                  <a:cubicBezTo>
                    <a:pt x="3724" y="6035"/>
                    <a:pt x="3890" y="5998"/>
                    <a:pt x="3890" y="5998"/>
                  </a:cubicBezTo>
                  <a:lnTo>
                    <a:pt x="4959" y="2757"/>
                  </a:lnTo>
                  <a:cubicBezTo>
                    <a:pt x="5138" y="2217"/>
                    <a:pt x="5114" y="1629"/>
                    <a:pt x="4874" y="1112"/>
                  </a:cubicBezTo>
                  <a:cubicBezTo>
                    <a:pt x="4526" y="342"/>
                    <a:pt x="3842" y="1"/>
                    <a:pt x="3202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6572782" y="2016435"/>
              <a:ext cx="137017" cy="70300"/>
            </a:xfrm>
            <a:custGeom>
              <a:rect b="b" l="l" r="r" t="t"/>
              <a:pathLst>
                <a:path extrusionOk="0" h="1275" w="2485">
                  <a:moveTo>
                    <a:pt x="1902" y="1"/>
                  </a:moveTo>
                  <a:cubicBezTo>
                    <a:pt x="1869" y="1"/>
                    <a:pt x="1831" y="3"/>
                    <a:pt x="1789" y="7"/>
                  </a:cubicBezTo>
                  <a:cubicBezTo>
                    <a:pt x="1033" y="79"/>
                    <a:pt x="0" y="1255"/>
                    <a:pt x="0" y="1255"/>
                  </a:cubicBezTo>
                  <a:cubicBezTo>
                    <a:pt x="0" y="1255"/>
                    <a:pt x="132" y="1274"/>
                    <a:pt x="323" y="1274"/>
                  </a:cubicBezTo>
                  <a:cubicBezTo>
                    <a:pt x="626" y="1274"/>
                    <a:pt x="1078" y="1225"/>
                    <a:pt x="1381" y="967"/>
                  </a:cubicBezTo>
                  <a:cubicBezTo>
                    <a:pt x="1858" y="569"/>
                    <a:pt x="2485" y="1"/>
                    <a:pt x="1902" y="1"/>
                  </a:cubicBezTo>
                  <a:close/>
                </a:path>
              </a:pathLst>
            </a:custGeom>
            <a:solidFill>
              <a:srgbClr val="E280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6562196" y="1941945"/>
              <a:ext cx="212500" cy="291953"/>
            </a:xfrm>
            <a:custGeom>
              <a:rect b="b" l="l" r="r" t="t"/>
              <a:pathLst>
                <a:path extrusionOk="0" h="5295" w="3854">
                  <a:moveTo>
                    <a:pt x="329" y="0"/>
                  </a:moveTo>
                  <a:cubicBezTo>
                    <a:pt x="247" y="0"/>
                    <a:pt x="1" y="160"/>
                    <a:pt x="13" y="229"/>
                  </a:cubicBezTo>
                  <a:lnTo>
                    <a:pt x="984" y="4586"/>
                  </a:lnTo>
                  <a:cubicBezTo>
                    <a:pt x="997" y="4658"/>
                    <a:pt x="1057" y="4730"/>
                    <a:pt x="1129" y="4743"/>
                  </a:cubicBezTo>
                  <a:lnTo>
                    <a:pt x="3577" y="5295"/>
                  </a:lnTo>
                  <a:cubicBezTo>
                    <a:pt x="3697" y="5234"/>
                    <a:pt x="3854" y="5079"/>
                    <a:pt x="3841" y="5007"/>
                  </a:cubicBezTo>
                  <a:lnTo>
                    <a:pt x="3086" y="517"/>
                  </a:lnTo>
                  <a:cubicBezTo>
                    <a:pt x="3073" y="445"/>
                    <a:pt x="3001" y="385"/>
                    <a:pt x="2929" y="373"/>
                  </a:cubicBezTo>
                  <a:lnTo>
                    <a:pt x="336" y="1"/>
                  </a:lnTo>
                  <a:cubicBezTo>
                    <a:pt x="334" y="0"/>
                    <a:pt x="331" y="0"/>
                    <a:pt x="329" y="0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6"/>
            <p:cNvSpPr/>
            <p:nvPr/>
          </p:nvSpPr>
          <p:spPr>
            <a:xfrm>
              <a:off x="6561590" y="1952476"/>
              <a:ext cx="200425" cy="282194"/>
            </a:xfrm>
            <a:custGeom>
              <a:rect b="b" l="l" r="r" t="t"/>
              <a:pathLst>
                <a:path extrusionOk="0" h="5118" w="3635">
                  <a:moveTo>
                    <a:pt x="99" y="0"/>
                  </a:moveTo>
                  <a:cubicBezTo>
                    <a:pt x="39" y="0"/>
                    <a:pt x="1" y="45"/>
                    <a:pt x="11" y="110"/>
                  </a:cubicBezTo>
                  <a:lnTo>
                    <a:pt x="768" y="4587"/>
                  </a:lnTo>
                  <a:cubicBezTo>
                    <a:pt x="779" y="4659"/>
                    <a:pt x="851" y="4731"/>
                    <a:pt x="923" y="4744"/>
                  </a:cubicBezTo>
                  <a:lnTo>
                    <a:pt x="3516" y="5115"/>
                  </a:lnTo>
                  <a:cubicBezTo>
                    <a:pt x="3524" y="5117"/>
                    <a:pt x="3531" y="5117"/>
                    <a:pt x="3538" y="5117"/>
                  </a:cubicBezTo>
                  <a:cubicBezTo>
                    <a:pt x="3598" y="5117"/>
                    <a:pt x="3635" y="5072"/>
                    <a:pt x="3625" y="5008"/>
                  </a:cubicBezTo>
                  <a:lnTo>
                    <a:pt x="2868" y="518"/>
                  </a:lnTo>
                  <a:cubicBezTo>
                    <a:pt x="2856" y="446"/>
                    <a:pt x="2796" y="386"/>
                    <a:pt x="2724" y="374"/>
                  </a:cubicBezTo>
                  <a:lnTo>
                    <a:pt x="120" y="2"/>
                  </a:ln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6550948" y="1970836"/>
              <a:ext cx="224410" cy="261517"/>
            </a:xfrm>
            <a:custGeom>
              <a:rect b="b" l="l" r="r" t="t"/>
              <a:pathLst>
                <a:path extrusionOk="0" h="4743" w="4070">
                  <a:moveTo>
                    <a:pt x="2740" y="0"/>
                  </a:moveTo>
                  <a:cubicBezTo>
                    <a:pt x="2501" y="0"/>
                    <a:pt x="2131" y="121"/>
                    <a:pt x="1897" y="281"/>
                  </a:cubicBezTo>
                  <a:cubicBezTo>
                    <a:pt x="1525" y="557"/>
                    <a:pt x="1225" y="714"/>
                    <a:pt x="900" y="1218"/>
                  </a:cubicBezTo>
                  <a:cubicBezTo>
                    <a:pt x="588" y="1722"/>
                    <a:pt x="300" y="2213"/>
                    <a:pt x="180" y="2562"/>
                  </a:cubicBezTo>
                  <a:lnTo>
                    <a:pt x="180" y="2586"/>
                  </a:lnTo>
                  <a:cubicBezTo>
                    <a:pt x="49" y="2946"/>
                    <a:pt x="1" y="3330"/>
                    <a:pt x="73" y="3702"/>
                  </a:cubicBezTo>
                  <a:cubicBezTo>
                    <a:pt x="132" y="4026"/>
                    <a:pt x="241" y="4302"/>
                    <a:pt x="468" y="4531"/>
                  </a:cubicBezTo>
                  <a:cubicBezTo>
                    <a:pt x="610" y="4662"/>
                    <a:pt x="795" y="4743"/>
                    <a:pt x="979" y="4743"/>
                  </a:cubicBezTo>
                  <a:cubicBezTo>
                    <a:pt x="1013" y="4743"/>
                    <a:pt x="1047" y="4740"/>
                    <a:pt x="1081" y="4734"/>
                  </a:cubicBezTo>
                  <a:cubicBezTo>
                    <a:pt x="1212" y="4723"/>
                    <a:pt x="1309" y="4662"/>
                    <a:pt x="1369" y="4579"/>
                  </a:cubicBezTo>
                  <a:cubicBezTo>
                    <a:pt x="1537" y="4339"/>
                    <a:pt x="1753" y="4086"/>
                    <a:pt x="1969" y="3930"/>
                  </a:cubicBezTo>
                  <a:cubicBezTo>
                    <a:pt x="2497" y="3582"/>
                    <a:pt x="3290" y="3462"/>
                    <a:pt x="3578" y="3066"/>
                  </a:cubicBezTo>
                  <a:cubicBezTo>
                    <a:pt x="3809" y="2760"/>
                    <a:pt x="3790" y="2640"/>
                    <a:pt x="3581" y="2640"/>
                  </a:cubicBezTo>
                  <a:cubicBezTo>
                    <a:pt x="3520" y="2640"/>
                    <a:pt x="3442" y="2651"/>
                    <a:pt x="3349" y="2670"/>
                  </a:cubicBezTo>
                  <a:cubicBezTo>
                    <a:pt x="2929" y="2754"/>
                    <a:pt x="2173" y="2994"/>
                    <a:pt x="2173" y="2994"/>
                  </a:cubicBezTo>
                  <a:cubicBezTo>
                    <a:pt x="2173" y="2994"/>
                    <a:pt x="3061" y="2382"/>
                    <a:pt x="3482" y="2298"/>
                  </a:cubicBezTo>
                  <a:cubicBezTo>
                    <a:pt x="3901" y="2213"/>
                    <a:pt x="4069" y="1877"/>
                    <a:pt x="3637" y="1733"/>
                  </a:cubicBezTo>
                  <a:cubicBezTo>
                    <a:pt x="3581" y="1715"/>
                    <a:pt x="3514" y="1706"/>
                    <a:pt x="3438" y="1706"/>
                  </a:cubicBezTo>
                  <a:cubicBezTo>
                    <a:pt x="2930" y="1706"/>
                    <a:pt x="2053" y="2086"/>
                    <a:pt x="1813" y="2274"/>
                  </a:cubicBezTo>
                  <a:cubicBezTo>
                    <a:pt x="1813" y="2274"/>
                    <a:pt x="2269" y="1757"/>
                    <a:pt x="2821" y="1626"/>
                  </a:cubicBezTo>
                  <a:cubicBezTo>
                    <a:pt x="3386" y="1493"/>
                    <a:pt x="3709" y="1445"/>
                    <a:pt x="3877" y="1277"/>
                  </a:cubicBezTo>
                  <a:cubicBezTo>
                    <a:pt x="4004" y="1160"/>
                    <a:pt x="3857" y="967"/>
                    <a:pt x="3443" y="967"/>
                  </a:cubicBezTo>
                  <a:cubicBezTo>
                    <a:pt x="3308" y="967"/>
                    <a:pt x="3145" y="987"/>
                    <a:pt x="2953" y="1037"/>
                  </a:cubicBezTo>
                  <a:cubicBezTo>
                    <a:pt x="2185" y="1242"/>
                    <a:pt x="1753" y="1421"/>
                    <a:pt x="1465" y="1698"/>
                  </a:cubicBezTo>
                  <a:cubicBezTo>
                    <a:pt x="1465" y="1698"/>
                    <a:pt x="1597" y="1410"/>
                    <a:pt x="1921" y="989"/>
                  </a:cubicBezTo>
                  <a:cubicBezTo>
                    <a:pt x="2245" y="581"/>
                    <a:pt x="2905" y="485"/>
                    <a:pt x="2965" y="173"/>
                  </a:cubicBezTo>
                  <a:cubicBezTo>
                    <a:pt x="2993" y="50"/>
                    <a:pt x="2894" y="0"/>
                    <a:pt x="2740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7084398" y="3227295"/>
              <a:ext cx="297853" cy="1276929"/>
            </a:xfrm>
            <a:custGeom>
              <a:rect b="b" l="l" r="r" t="t"/>
              <a:pathLst>
                <a:path extrusionOk="0" h="23159" w="5402">
                  <a:moveTo>
                    <a:pt x="3204" y="0"/>
                  </a:moveTo>
                  <a:cubicBezTo>
                    <a:pt x="1891" y="0"/>
                    <a:pt x="420" y="215"/>
                    <a:pt x="420" y="215"/>
                  </a:cubicBezTo>
                  <a:cubicBezTo>
                    <a:pt x="420" y="215"/>
                    <a:pt x="0" y="5221"/>
                    <a:pt x="156" y="7706"/>
                  </a:cubicBezTo>
                  <a:cubicBezTo>
                    <a:pt x="204" y="8366"/>
                    <a:pt x="433" y="9759"/>
                    <a:pt x="756" y="11427"/>
                  </a:cubicBezTo>
                  <a:cubicBezTo>
                    <a:pt x="1633" y="16097"/>
                    <a:pt x="3169" y="23035"/>
                    <a:pt x="3169" y="23035"/>
                  </a:cubicBezTo>
                  <a:cubicBezTo>
                    <a:pt x="3169" y="23035"/>
                    <a:pt x="3625" y="23158"/>
                    <a:pt x="4134" y="23158"/>
                  </a:cubicBezTo>
                  <a:cubicBezTo>
                    <a:pt x="4563" y="23158"/>
                    <a:pt x="5030" y="23070"/>
                    <a:pt x="5293" y="22747"/>
                  </a:cubicBezTo>
                  <a:cubicBezTo>
                    <a:pt x="5293" y="22747"/>
                    <a:pt x="5053" y="14992"/>
                    <a:pt x="4994" y="12952"/>
                  </a:cubicBezTo>
                  <a:cubicBezTo>
                    <a:pt x="4981" y="12363"/>
                    <a:pt x="4898" y="11751"/>
                    <a:pt x="4789" y="11175"/>
                  </a:cubicBezTo>
                  <a:cubicBezTo>
                    <a:pt x="4538" y="9759"/>
                    <a:pt x="4117" y="8558"/>
                    <a:pt x="4117" y="8558"/>
                  </a:cubicBezTo>
                  <a:cubicBezTo>
                    <a:pt x="4117" y="8558"/>
                    <a:pt x="5402" y="1620"/>
                    <a:pt x="5210" y="576"/>
                  </a:cubicBezTo>
                  <a:cubicBezTo>
                    <a:pt x="5126" y="127"/>
                    <a:pt x="4212" y="0"/>
                    <a:pt x="3204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7098238" y="3678093"/>
              <a:ext cx="100019" cy="24646"/>
            </a:xfrm>
            <a:custGeom>
              <a:rect b="b" l="l" r="r" t="t"/>
              <a:pathLst>
                <a:path extrusionOk="0" h="447" w="1814">
                  <a:moveTo>
                    <a:pt x="1664" y="1"/>
                  </a:moveTo>
                  <a:cubicBezTo>
                    <a:pt x="1647" y="1"/>
                    <a:pt x="1628" y="4"/>
                    <a:pt x="1609" y="10"/>
                  </a:cubicBezTo>
                  <a:cubicBezTo>
                    <a:pt x="1312" y="159"/>
                    <a:pt x="1019" y="203"/>
                    <a:pt x="776" y="203"/>
                  </a:cubicBezTo>
                  <a:cubicBezTo>
                    <a:pt x="431" y="203"/>
                    <a:pt x="188" y="113"/>
                    <a:pt x="182" y="106"/>
                  </a:cubicBezTo>
                  <a:cubicBezTo>
                    <a:pt x="169" y="101"/>
                    <a:pt x="155" y="98"/>
                    <a:pt x="142" y="98"/>
                  </a:cubicBezTo>
                  <a:cubicBezTo>
                    <a:pt x="93" y="98"/>
                    <a:pt x="44" y="131"/>
                    <a:pt x="25" y="178"/>
                  </a:cubicBezTo>
                  <a:cubicBezTo>
                    <a:pt x="1" y="238"/>
                    <a:pt x="25" y="310"/>
                    <a:pt x="97" y="334"/>
                  </a:cubicBezTo>
                  <a:cubicBezTo>
                    <a:pt x="112" y="341"/>
                    <a:pt x="389" y="447"/>
                    <a:pt x="788" y="447"/>
                  </a:cubicBezTo>
                  <a:cubicBezTo>
                    <a:pt x="1044" y="447"/>
                    <a:pt x="1351" y="403"/>
                    <a:pt x="1670" y="262"/>
                  </a:cubicBezTo>
                  <a:cubicBezTo>
                    <a:pt x="1681" y="250"/>
                    <a:pt x="1705" y="250"/>
                    <a:pt x="1718" y="238"/>
                  </a:cubicBezTo>
                  <a:cubicBezTo>
                    <a:pt x="1790" y="202"/>
                    <a:pt x="1814" y="130"/>
                    <a:pt x="1778" y="70"/>
                  </a:cubicBezTo>
                  <a:cubicBezTo>
                    <a:pt x="1760" y="25"/>
                    <a:pt x="1715" y="1"/>
                    <a:pt x="1664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7126082" y="3843449"/>
              <a:ext cx="250214" cy="660768"/>
            </a:xfrm>
            <a:custGeom>
              <a:rect b="b" l="l" r="r" t="t"/>
              <a:pathLst>
                <a:path extrusionOk="0" h="11984" w="4538">
                  <a:moveTo>
                    <a:pt x="4033" y="0"/>
                  </a:moveTo>
                  <a:cubicBezTo>
                    <a:pt x="2905" y="108"/>
                    <a:pt x="1189" y="240"/>
                    <a:pt x="0" y="252"/>
                  </a:cubicBezTo>
                  <a:cubicBezTo>
                    <a:pt x="877" y="4922"/>
                    <a:pt x="2413" y="11860"/>
                    <a:pt x="2413" y="11860"/>
                  </a:cubicBezTo>
                  <a:cubicBezTo>
                    <a:pt x="2413" y="11860"/>
                    <a:pt x="2869" y="11983"/>
                    <a:pt x="3378" y="11983"/>
                  </a:cubicBezTo>
                  <a:cubicBezTo>
                    <a:pt x="3807" y="11983"/>
                    <a:pt x="4274" y="11895"/>
                    <a:pt x="4537" y="11572"/>
                  </a:cubicBezTo>
                  <a:cubicBezTo>
                    <a:pt x="4537" y="11572"/>
                    <a:pt x="4297" y="3817"/>
                    <a:pt x="4238" y="1777"/>
                  </a:cubicBezTo>
                  <a:cubicBezTo>
                    <a:pt x="4225" y="1188"/>
                    <a:pt x="4142" y="576"/>
                    <a:pt x="4033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6658190" y="3644570"/>
              <a:ext cx="97979" cy="33413"/>
            </a:xfrm>
            <a:custGeom>
              <a:rect b="b" l="l" r="r" t="t"/>
              <a:pathLst>
                <a:path extrusionOk="0" h="606" w="1777">
                  <a:moveTo>
                    <a:pt x="143" y="0"/>
                  </a:moveTo>
                  <a:cubicBezTo>
                    <a:pt x="106" y="0"/>
                    <a:pt x="69" y="19"/>
                    <a:pt x="48" y="54"/>
                  </a:cubicBezTo>
                  <a:cubicBezTo>
                    <a:pt x="0" y="102"/>
                    <a:pt x="12" y="186"/>
                    <a:pt x="72" y="222"/>
                  </a:cubicBezTo>
                  <a:cubicBezTo>
                    <a:pt x="93" y="243"/>
                    <a:pt x="576" y="606"/>
                    <a:pt x="1294" y="606"/>
                  </a:cubicBezTo>
                  <a:cubicBezTo>
                    <a:pt x="1394" y="606"/>
                    <a:pt x="1499" y="598"/>
                    <a:pt x="1609" y="582"/>
                  </a:cubicBezTo>
                  <a:lnTo>
                    <a:pt x="1668" y="582"/>
                  </a:lnTo>
                  <a:cubicBezTo>
                    <a:pt x="1729" y="570"/>
                    <a:pt x="1777" y="498"/>
                    <a:pt x="1764" y="438"/>
                  </a:cubicBezTo>
                  <a:cubicBezTo>
                    <a:pt x="1754" y="373"/>
                    <a:pt x="1704" y="328"/>
                    <a:pt x="1641" y="328"/>
                  </a:cubicBezTo>
                  <a:cubicBezTo>
                    <a:pt x="1634" y="328"/>
                    <a:pt x="1627" y="329"/>
                    <a:pt x="1620" y="330"/>
                  </a:cubicBezTo>
                  <a:cubicBezTo>
                    <a:pt x="1508" y="350"/>
                    <a:pt x="1400" y="358"/>
                    <a:pt x="1297" y="358"/>
                  </a:cubicBezTo>
                  <a:cubicBezTo>
                    <a:pt x="663" y="358"/>
                    <a:pt x="226" y="30"/>
                    <a:pt x="216" y="30"/>
                  </a:cubicBezTo>
                  <a:cubicBezTo>
                    <a:pt x="196" y="10"/>
                    <a:pt x="170" y="0"/>
                    <a:pt x="143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6654220" y="3842125"/>
              <a:ext cx="243597" cy="641084"/>
            </a:xfrm>
            <a:custGeom>
              <a:rect b="b" l="l" r="r" t="t"/>
              <a:pathLst>
                <a:path extrusionOk="0" h="11627" w="4418">
                  <a:moveTo>
                    <a:pt x="0" y="0"/>
                  </a:moveTo>
                  <a:cubicBezTo>
                    <a:pt x="60" y="4465"/>
                    <a:pt x="288" y="11379"/>
                    <a:pt x="288" y="11379"/>
                  </a:cubicBezTo>
                  <a:cubicBezTo>
                    <a:pt x="288" y="11379"/>
                    <a:pt x="915" y="11627"/>
                    <a:pt x="1532" y="11627"/>
                  </a:cubicBezTo>
                  <a:cubicBezTo>
                    <a:pt x="1866" y="11627"/>
                    <a:pt x="2197" y="11555"/>
                    <a:pt x="2425" y="11331"/>
                  </a:cubicBezTo>
                  <a:cubicBezTo>
                    <a:pt x="2425" y="11331"/>
                    <a:pt x="4213" y="3505"/>
                    <a:pt x="4381" y="1476"/>
                  </a:cubicBezTo>
                  <a:cubicBezTo>
                    <a:pt x="4417" y="1080"/>
                    <a:pt x="4417" y="684"/>
                    <a:pt x="4393" y="300"/>
                  </a:cubicBezTo>
                  <a:cubicBezTo>
                    <a:pt x="3145" y="288"/>
                    <a:pt x="1188" y="120"/>
                    <a:pt x="0" y="0"/>
                  </a:cubicBezTo>
                  <a:close/>
                </a:path>
              </a:pathLst>
            </a:custGeom>
            <a:solidFill>
              <a:srgbClr val="E2AA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6393422" y="4456736"/>
              <a:ext cx="419652" cy="202741"/>
            </a:xfrm>
            <a:custGeom>
              <a:rect b="b" l="l" r="r" t="t"/>
              <a:pathLst>
                <a:path extrusionOk="0" h="3677" w="7611">
                  <a:moveTo>
                    <a:pt x="4939" y="0"/>
                  </a:moveTo>
                  <a:cubicBezTo>
                    <a:pt x="4850" y="0"/>
                    <a:pt x="4768" y="22"/>
                    <a:pt x="4694" y="76"/>
                  </a:cubicBezTo>
                  <a:cubicBezTo>
                    <a:pt x="4694" y="76"/>
                    <a:pt x="4490" y="232"/>
                    <a:pt x="3901" y="772"/>
                  </a:cubicBezTo>
                  <a:cubicBezTo>
                    <a:pt x="3325" y="1300"/>
                    <a:pt x="2341" y="1660"/>
                    <a:pt x="1489" y="2020"/>
                  </a:cubicBezTo>
                  <a:cubicBezTo>
                    <a:pt x="409" y="2489"/>
                    <a:pt x="97" y="2945"/>
                    <a:pt x="36" y="3269"/>
                  </a:cubicBezTo>
                  <a:cubicBezTo>
                    <a:pt x="1" y="3521"/>
                    <a:pt x="108" y="3677"/>
                    <a:pt x="108" y="3677"/>
                  </a:cubicBezTo>
                  <a:lnTo>
                    <a:pt x="7478" y="3593"/>
                  </a:lnTo>
                  <a:cubicBezTo>
                    <a:pt x="7526" y="3497"/>
                    <a:pt x="7563" y="3353"/>
                    <a:pt x="7574" y="3185"/>
                  </a:cubicBezTo>
                  <a:cubicBezTo>
                    <a:pt x="7611" y="2561"/>
                    <a:pt x="7395" y="1564"/>
                    <a:pt x="7299" y="940"/>
                  </a:cubicBezTo>
                  <a:cubicBezTo>
                    <a:pt x="7286" y="868"/>
                    <a:pt x="7275" y="796"/>
                    <a:pt x="7262" y="737"/>
                  </a:cubicBezTo>
                  <a:cubicBezTo>
                    <a:pt x="7251" y="628"/>
                    <a:pt x="7238" y="545"/>
                    <a:pt x="7238" y="484"/>
                  </a:cubicBezTo>
                  <a:cubicBezTo>
                    <a:pt x="7238" y="108"/>
                    <a:pt x="6996" y="57"/>
                    <a:pt x="6865" y="57"/>
                  </a:cubicBezTo>
                  <a:cubicBezTo>
                    <a:pt x="6816" y="57"/>
                    <a:pt x="6782" y="64"/>
                    <a:pt x="6782" y="64"/>
                  </a:cubicBezTo>
                  <a:cubicBezTo>
                    <a:pt x="6585" y="258"/>
                    <a:pt x="6380" y="325"/>
                    <a:pt x="6177" y="325"/>
                  </a:cubicBezTo>
                  <a:cubicBezTo>
                    <a:pt x="5728" y="325"/>
                    <a:pt x="5284" y="0"/>
                    <a:pt x="493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6393422" y="4632346"/>
              <a:ext cx="417667" cy="27128"/>
            </a:xfrm>
            <a:custGeom>
              <a:rect b="b" l="l" r="r" t="t"/>
              <a:pathLst>
                <a:path extrusionOk="0" h="492" w="7575">
                  <a:moveTo>
                    <a:pt x="7574" y="0"/>
                  </a:moveTo>
                  <a:lnTo>
                    <a:pt x="36" y="84"/>
                  </a:lnTo>
                  <a:cubicBezTo>
                    <a:pt x="1" y="336"/>
                    <a:pt x="108" y="492"/>
                    <a:pt x="108" y="492"/>
                  </a:cubicBezTo>
                  <a:lnTo>
                    <a:pt x="7478" y="408"/>
                  </a:lnTo>
                  <a:cubicBezTo>
                    <a:pt x="7526" y="312"/>
                    <a:pt x="7563" y="168"/>
                    <a:pt x="7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6742880" y="4497316"/>
              <a:ext cx="52987" cy="158189"/>
            </a:xfrm>
            <a:custGeom>
              <a:rect b="b" l="l" r="r" t="t"/>
              <a:pathLst>
                <a:path extrusionOk="0" h="2869" w="961">
                  <a:moveTo>
                    <a:pt x="924" y="1"/>
                  </a:moveTo>
                  <a:cubicBezTo>
                    <a:pt x="601" y="252"/>
                    <a:pt x="60" y="804"/>
                    <a:pt x="25" y="1681"/>
                  </a:cubicBezTo>
                  <a:cubicBezTo>
                    <a:pt x="1" y="2209"/>
                    <a:pt x="180" y="2593"/>
                    <a:pt x="385" y="2869"/>
                  </a:cubicBezTo>
                  <a:lnTo>
                    <a:pt x="601" y="2869"/>
                  </a:lnTo>
                  <a:cubicBezTo>
                    <a:pt x="385" y="2617"/>
                    <a:pt x="180" y="2233"/>
                    <a:pt x="193" y="1693"/>
                  </a:cubicBezTo>
                  <a:cubicBezTo>
                    <a:pt x="228" y="961"/>
                    <a:pt x="660" y="468"/>
                    <a:pt x="961" y="204"/>
                  </a:cubicBezTo>
                  <a:cubicBezTo>
                    <a:pt x="948" y="132"/>
                    <a:pt x="937" y="60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6583369" y="4503602"/>
              <a:ext cx="39754" cy="19574"/>
            </a:xfrm>
            <a:custGeom>
              <a:rect b="b" l="l" r="r" t="t"/>
              <a:pathLst>
                <a:path extrusionOk="0" h="355" w="721">
                  <a:moveTo>
                    <a:pt x="123" y="0"/>
                  </a:moveTo>
                  <a:cubicBezTo>
                    <a:pt x="72" y="0"/>
                    <a:pt x="22" y="41"/>
                    <a:pt x="13" y="90"/>
                  </a:cubicBezTo>
                  <a:cubicBezTo>
                    <a:pt x="0" y="162"/>
                    <a:pt x="37" y="223"/>
                    <a:pt x="96" y="234"/>
                  </a:cubicBezTo>
                  <a:lnTo>
                    <a:pt x="565" y="343"/>
                  </a:lnTo>
                  <a:cubicBezTo>
                    <a:pt x="576" y="354"/>
                    <a:pt x="576" y="354"/>
                    <a:pt x="589" y="354"/>
                  </a:cubicBezTo>
                  <a:cubicBezTo>
                    <a:pt x="648" y="354"/>
                    <a:pt x="697" y="306"/>
                    <a:pt x="709" y="258"/>
                  </a:cubicBezTo>
                  <a:cubicBezTo>
                    <a:pt x="721" y="186"/>
                    <a:pt x="685" y="127"/>
                    <a:pt x="613" y="114"/>
                  </a:cubicBezTo>
                  <a:lnTo>
                    <a:pt x="157" y="7"/>
                  </a:lnTo>
                  <a:cubicBezTo>
                    <a:pt x="146" y="2"/>
                    <a:pt x="135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6"/>
            <p:cNvSpPr/>
            <p:nvPr/>
          </p:nvSpPr>
          <p:spPr>
            <a:xfrm>
              <a:off x="6611158" y="4481327"/>
              <a:ext cx="39754" cy="19353"/>
            </a:xfrm>
            <a:custGeom>
              <a:rect b="b" l="l" r="r" t="t"/>
              <a:pathLst>
                <a:path extrusionOk="0" h="351" w="721">
                  <a:moveTo>
                    <a:pt x="133" y="0"/>
                  </a:moveTo>
                  <a:cubicBezTo>
                    <a:pt x="79" y="0"/>
                    <a:pt x="23" y="36"/>
                    <a:pt x="13" y="99"/>
                  </a:cubicBezTo>
                  <a:cubicBezTo>
                    <a:pt x="0" y="158"/>
                    <a:pt x="37" y="219"/>
                    <a:pt x="96" y="243"/>
                  </a:cubicBezTo>
                  <a:lnTo>
                    <a:pt x="565" y="350"/>
                  </a:lnTo>
                  <a:lnTo>
                    <a:pt x="589" y="350"/>
                  </a:lnTo>
                  <a:cubicBezTo>
                    <a:pt x="649" y="350"/>
                    <a:pt x="697" y="315"/>
                    <a:pt x="709" y="254"/>
                  </a:cubicBezTo>
                  <a:cubicBezTo>
                    <a:pt x="721" y="195"/>
                    <a:pt x="685" y="123"/>
                    <a:pt x="625" y="110"/>
                  </a:cubicBezTo>
                  <a:lnTo>
                    <a:pt x="157" y="3"/>
                  </a:lnTo>
                  <a:cubicBezTo>
                    <a:pt x="149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6557565" y="4518379"/>
              <a:ext cx="40416" cy="19353"/>
            </a:xfrm>
            <a:custGeom>
              <a:rect b="b" l="l" r="r" t="t"/>
              <a:pathLst>
                <a:path extrusionOk="0" h="351" w="733">
                  <a:moveTo>
                    <a:pt x="141" y="0"/>
                  </a:moveTo>
                  <a:cubicBezTo>
                    <a:pt x="82" y="0"/>
                    <a:pt x="35" y="36"/>
                    <a:pt x="25" y="99"/>
                  </a:cubicBezTo>
                  <a:cubicBezTo>
                    <a:pt x="1" y="158"/>
                    <a:pt x="49" y="230"/>
                    <a:pt x="108" y="243"/>
                  </a:cubicBezTo>
                  <a:lnTo>
                    <a:pt x="577" y="350"/>
                  </a:lnTo>
                  <a:lnTo>
                    <a:pt x="601" y="350"/>
                  </a:lnTo>
                  <a:cubicBezTo>
                    <a:pt x="660" y="350"/>
                    <a:pt x="708" y="315"/>
                    <a:pt x="721" y="267"/>
                  </a:cubicBezTo>
                  <a:cubicBezTo>
                    <a:pt x="732" y="195"/>
                    <a:pt x="697" y="134"/>
                    <a:pt x="625" y="110"/>
                  </a:cubicBezTo>
                  <a:lnTo>
                    <a:pt x="169" y="3"/>
                  </a:lnTo>
                  <a:cubicBezTo>
                    <a:pt x="159" y="1"/>
                    <a:pt x="150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6532422" y="4532935"/>
              <a:ext cx="40416" cy="19353"/>
            </a:xfrm>
            <a:custGeom>
              <a:rect b="b" l="l" r="r" t="t"/>
              <a:pathLst>
                <a:path extrusionOk="0" h="351" w="733">
                  <a:moveTo>
                    <a:pt x="141" y="0"/>
                  </a:moveTo>
                  <a:cubicBezTo>
                    <a:pt x="82" y="0"/>
                    <a:pt x="35" y="36"/>
                    <a:pt x="25" y="99"/>
                  </a:cubicBezTo>
                  <a:cubicBezTo>
                    <a:pt x="1" y="158"/>
                    <a:pt x="49" y="230"/>
                    <a:pt x="108" y="243"/>
                  </a:cubicBezTo>
                  <a:lnTo>
                    <a:pt x="577" y="350"/>
                  </a:lnTo>
                  <a:lnTo>
                    <a:pt x="601" y="350"/>
                  </a:lnTo>
                  <a:cubicBezTo>
                    <a:pt x="660" y="350"/>
                    <a:pt x="708" y="315"/>
                    <a:pt x="721" y="254"/>
                  </a:cubicBezTo>
                  <a:cubicBezTo>
                    <a:pt x="732" y="195"/>
                    <a:pt x="697" y="134"/>
                    <a:pt x="625" y="110"/>
                  </a:cubicBezTo>
                  <a:lnTo>
                    <a:pt x="169" y="3"/>
                  </a:lnTo>
                  <a:cubicBezTo>
                    <a:pt x="159" y="1"/>
                    <a:pt x="150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6505240" y="4546168"/>
              <a:ext cx="39809" cy="19353"/>
            </a:xfrm>
            <a:custGeom>
              <a:rect b="b" l="l" r="r" t="t"/>
              <a:pathLst>
                <a:path extrusionOk="0" h="351" w="722">
                  <a:moveTo>
                    <a:pt x="133" y="0"/>
                  </a:moveTo>
                  <a:cubicBezTo>
                    <a:pt x="79" y="0"/>
                    <a:pt x="23" y="36"/>
                    <a:pt x="13" y="99"/>
                  </a:cubicBezTo>
                  <a:cubicBezTo>
                    <a:pt x="1" y="158"/>
                    <a:pt x="37" y="230"/>
                    <a:pt x="97" y="243"/>
                  </a:cubicBezTo>
                  <a:lnTo>
                    <a:pt x="566" y="350"/>
                  </a:lnTo>
                  <a:lnTo>
                    <a:pt x="590" y="350"/>
                  </a:lnTo>
                  <a:cubicBezTo>
                    <a:pt x="649" y="350"/>
                    <a:pt x="697" y="315"/>
                    <a:pt x="710" y="267"/>
                  </a:cubicBezTo>
                  <a:cubicBezTo>
                    <a:pt x="721" y="195"/>
                    <a:pt x="686" y="134"/>
                    <a:pt x="625" y="123"/>
                  </a:cubicBezTo>
                  <a:lnTo>
                    <a:pt x="157" y="3"/>
                  </a:lnTo>
                  <a:cubicBezTo>
                    <a:pt x="150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6474804" y="4557857"/>
              <a:ext cx="40471" cy="19574"/>
            </a:xfrm>
            <a:custGeom>
              <a:rect b="b" l="l" r="r" t="t"/>
              <a:pathLst>
                <a:path extrusionOk="0" h="355" w="734">
                  <a:moveTo>
                    <a:pt x="136" y="1"/>
                  </a:moveTo>
                  <a:cubicBezTo>
                    <a:pt x="85" y="1"/>
                    <a:pt x="35" y="42"/>
                    <a:pt x="25" y="90"/>
                  </a:cubicBezTo>
                  <a:cubicBezTo>
                    <a:pt x="1" y="162"/>
                    <a:pt x="49" y="223"/>
                    <a:pt x="109" y="234"/>
                  </a:cubicBezTo>
                  <a:lnTo>
                    <a:pt x="577" y="355"/>
                  </a:lnTo>
                  <a:lnTo>
                    <a:pt x="601" y="355"/>
                  </a:lnTo>
                  <a:cubicBezTo>
                    <a:pt x="661" y="355"/>
                    <a:pt x="709" y="319"/>
                    <a:pt x="721" y="259"/>
                  </a:cubicBezTo>
                  <a:cubicBezTo>
                    <a:pt x="733" y="199"/>
                    <a:pt x="697" y="127"/>
                    <a:pt x="625" y="114"/>
                  </a:cubicBezTo>
                  <a:lnTo>
                    <a:pt x="169" y="7"/>
                  </a:lnTo>
                  <a:cubicBezTo>
                    <a:pt x="158" y="3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6"/>
            <p:cNvSpPr/>
            <p:nvPr/>
          </p:nvSpPr>
          <p:spPr>
            <a:xfrm>
              <a:off x="7152548" y="4435728"/>
              <a:ext cx="256830" cy="223141"/>
            </a:xfrm>
            <a:custGeom>
              <a:rect b="b" l="l" r="r" t="t"/>
              <a:pathLst>
                <a:path extrusionOk="0" h="4047" w="4658">
                  <a:moveTo>
                    <a:pt x="2857" y="1"/>
                  </a:moveTo>
                  <a:cubicBezTo>
                    <a:pt x="2029" y="1"/>
                    <a:pt x="1885" y="157"/>
                    <a:pt x="1741" y="469"/>
                  </a:cubicBezTo>
                  <a:cubicBezTo>
                    <a:pt x="1729" y="505"/>
                    <a:pt x="1573" y="1033"/>
                    <a:pt x="1549" y="1070"/>
                  </a:cubicBezTo>
                  <a:cubicBezTo>
                    <a:pt x="1369" y="1369"/>
                    <a:pt x="1705" y="1225"/>
                    <a:pt x="841" y="1910"/>
                  </a:cubicBezTo>
                  <a:cubicBezTo>
                    <a:pt x="205" y="2390"/>
                    <a:pt x="48" y="3134"/>
                    <a:pt x="13" y="3602"/>
                  </a:cubicBezTo>
                  <a:cubicBezTo>
                    <a:pt x="0" y="3878"/>
                    <a:pt x="13" y="4046"/>
                    <a:pt x="13" y="4046"/>
                  </a:cubicBezTo>
                  <a:lnTo>
                    <a:pt x="4622" y="4046"/>
                  </a:lnTo>
                  <a:cubicBezTo>
                    <a:pt x="4622" y="4046"/>
                    <a:pt x="4634" y="3962"/>
                    <a:pt x="4634" y="3830"/>
                  </a:cubicBezTo>
                  <a:cubicBezTo>
                    <a:pt x="4646" y="3758"/>
                    <a:pt x="4646" y="3686"/>
                    <a:pt x="4646" y="3602"/>
                  </a:cubicBezTo>
                  <a:lnTo>
                    <a:pt x="4646" y="3554"/>
                  </a:lnTo>
                  <a:cubicBezTo>
                    <a:pt x="4658" y="3314"/>
                    <a:pt x="4646" y="3026"/>
                    <a:pt x="4598" y="2750"/>
                  </a:cubicBezTo>
                  <a:cubicBezTo>
                    <a:pt x="4550" y="2486"/>
                    <a:pt x="4490" y="2150"/>
                    <a:pt x="4430" y="1838"/>
                  </a:cubicBezTo>
                  <a:cubicBezTo>
                    <a:pt x="4394" y="1705"/>
                    <a:pt x="4370" y="1585"/>
                    <a:pt x="4346" y="1465"/>
                  </a:cubicBezTo>
                  <a:cubicBezTo>
                    <a:pt x="4273" y="1177"/>
                    <a:pt x="4214" y="926"/>
                    <a:pt x="4166" y="817"/>
                  </a:cubicBezTo>
                  <a:cubicBezTo>
                    <a:pt x="4046" y="541"/>
                    <a:pt x="3950" y="1"/>
                    <a:pt x="285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6"/>
            <p:cNvSpPr/>
            <p:nvPr/>
          </p:nvSpPr>
          <p:spPr>
            <a:xfrm>
              <a:off x="7366313" y="4516504"/>
              <a:ext cx="42456" cy="130455"/>
            </a:xfrm>
            <a:custGeom>
              <a:rect b="b" l="l" r="r" t="t"/>
              <a:pathLst>
                <a:path extrusionOk="0" h="2366" w="770">
                  <a:moveTo>
                    <a:pt x="457" y="0"/>
                  </a:moveTo>
                  <a:cubicBezTo>
                    <a:pt x="433" y="37"/>
                    <a:pt x="1" y="960"/>
                    <a:pt x="289" y="1741"/>
                  </a:cubicBezTo>
                  <a:cubicBezTo>
                    <a:pt x="372" y="1993"/>
                    <a:pt x="541" y="2209"/>
                    <a:pt x="757" y="2365"/>
                  </a:cubicBezTo>
                  <a:cubicBezTo>
                    <a:pt x="769" y="2293"/>
                    <a:pt x="769" y="2221"/>
                    <a:pt x="769" y="2137"/>
                  </a:cubicBezTo>
                  <a:lnTo>
                    <a:pt x="769" y="2089"/>
                  </a:lnTo>
                  <a:cubicBezTo>
                    <a:pt x="649" y="1969"/>
                    <a:pt x="553" y="1825"/>
                    <a:pt x="493" y="1669"/>
                  </a:cubicBezTo>
                  <a:cubicBezTo>
                    <a:pt x="324" y="1213"/>
                    <a:pt x="445" y="685"/>
                    <a:pt x="553" y="373"/>
                  </a:cubicBezTo>
                  <a:cubicBezTo>
                    <a:pt x="517" y="240"/>
                    <a:pt x="493" y="120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7152548" y="4634276"/>
              <a:ext cx="256224" cy="24591"/>
            </a:xfrm>
            <a:custGeom>
              <a:rect b="b" l="l" r="r" t="t"/>
              <a:pathLst>
                <a:path extrusionOk="0" h="446" w="4647">
                  <a:moveTo>
                    <a:pt x="13" y="1"/>
                  </a:moveTo>
                  <a:cubicBezTo>
                    <a:pt x="0" y="277"/>
                    <a:pt x="13" y="445"/>
                    <a:pt x="13" y="445"/>
                  </a:cubicBezTo>
                  <a:lnTo>
                    <a:pt x="4622" y="445"/>
                  </a:lnTo>
                  <a:cubicBezTo>
                    <a:pt x="4622" y="445"/>
                    <a:pt x="4646" y="265"/>
                    <a:pt x="4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6"/>
            <p:cNvSpPr/>
            <p:nvPr/>
          </p:nvSpPr>
          <p:spPr>
            <a:xfrm>
              <a:off x="7247824" y="4496158"/>
              <a:ext cx="78185" cy="19078"/>
            </a:xfrm>
            <a:custGeom>
              <a:rect b="b" l="l" r="r" t="t"/>
              <a:pathLst>
                <a:path extrusionOk="0" h="346" w="1418">
                  <a:moveTo>
                    <a:pt x="670" y="0"/>
                  </a:moveTo>
                  <a:cubicBezTo>
                    <a:pt x="345" y="0"/>
                    <a:pt x="125" y="62"/>
                    <a:pt x="109" y="70"/>
                  </a:cubicBezTo>
                  <a:cubicBezTo>
                    <a:pt x="37" y="81"/>
                    <a:pt x="1" y="153"/>
                    <a:pt x="13" y="225"/>
                  </a:cubicBezTo>
                  <a:cubicBezTo>
                    <a:pt x="34" y="288"/>
                    <a:pt x="91" y="324"/>
                    <a:pt x="153" y="324"/>
                  </a:cubicBezTo>
                  <a:cubicBezTo>
                    <a:pt x="163" y="324"/>
                    <a:pt x="172" y="323"/>
                    <a:pt x="181" y="321"/>
                  </a:cubicBezTo>
                  <a:cubicBezTo>
                    <a:pt x="181" y="321"/>
                    <a:pt x="382" y="266"/>
                    <a:pt x="682" y="266"/>
                  </a:cubicBezTo>
                  <a:cubicBezTo>
                    <a:pt x="847" y="266"/>
                    <a:pt x="1041" y="283"/>
                    <a:pt x="1249" y="334"/>
                  </a:cubicBezTo>
                  <a:cubicBezTo>
                    <a:pt x="1249" y="345"/>
                    <a:pt x="1262" y="345"/>
                    <a:pt x="1273" y="345"/>
                  </a:cubicBezTo>
                  <a:cubicBezTo>
                    <a:pt x="1334" y="345"/>
                    <a:pt x="1393" y="310"/>
                    <a:pt x="1406" y="249"/>
                  </a:cubicBezTo>
                  <a:cubicBezTo>
                    <a:pt x="1417" y="177"/>
                    <a:pt x="1382" y="105"/>
                    <a:pt x="1310" y="81"/>
                  </a:cubicBezTo>
                  <a:cubicBezTo>
                    <a:pt x="1074" y="20"/>
                    <a:pt x="855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7251794" y="4466991"/>
              <a:ext cx="78847" cy="19133"/>
            </a:xfrm>
            <a:custGeom>
              <a:rect b="b" l="l" r="r" t="t"/>
              <a:pathLst>
                <a:path extrusionOk="0" h="347" w="1430">
                  <a:moveTo>
                    <a:pt x="661" y="1"/>
                  </a:moveTo>
                  <a:cubicBezTo>
                    <a:pt x="341" y="1"/>
                    <a:pt x="124" y="58"/>
                    <a:pt x="109" y="58"/>
                  </a:cubicBezTo>
                  <a:cubicBezTo>
                    <a:pt x="37" y="82"/>
                    <a:pt x="1" y="154"/>
                    <a:pt x="25" y="226"/>
                  </a:cubicBezTo>
                  <a:cubicBezTo>
                    <a:pt x="35" y="283"/>
                    <a:pt x="82" y="318"/>
                    <a:pt x="137" y="318"/>
                  </a:cubicBezTo>
                  <a:cubicBezTo>
                    <a:pt x="151" y="318"/>
                    <a:pt x="166" y="315"/>
                    <a:pt x="181" y="311"/>
                  </a:cubicBezTo>
                  <a:cubicBezTo>
                    <a:pt x="181" y="311"/>
                    <a:pt x="369" y="264"/>
                    <a:pt x="653" y="264"/>
                  </a:cubicBezTo>
                  <a:cubicBezTo>
                    <a:pt x="824" y="264"/>
                    <a:pt x="1029" y="281"/>
                    <a:pt x="1249" y="335"/>
                  </a:cubicBezTo>
                  <a:cubicBezTo>
                    <a:pt x="1262" y="346"/>
                    <a:pt x="1273" y="346"/>
                    <a:pt x="1286" y="346"/>
                  </a:cubicBezTo>
                  <a:cubicBezTo>
                    <a:pt x="1334" y="346"/>
                    <a:pt x="1393" y="298"/>
                    <a:pt x="1406" y="238"/>
                  </a:cubicBezTo>
                  <a:cubicBezTo>
                    <a:pt x="1430" y="178"/>
                    <a:pt x="1382" y="106"/>
                    <a:pt x="1310" y="82"/>
                  </a:cubicBezTo>
                  <a:cubicBezTo>
                    <a:pt x="1071" y="20"/>
                    <a:pt x="848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7236631" y="4519316"/>
              <a:ext cx="78791" cy="18416"/>
            </a:xfrm>
            <a:custGeom>
              <a:rect b="b" l="l" r="r" t="t"/>
              <a:pathLst>
                <a:path extrusionOk="0" h="334" w="1429">
                  <a:moveTo>
                    <a:pt x="663" y="0"/>
                  </a:moveTo>
                  <a:cubicBezTo>
                    <a:pt x="339" y="0"/>
                    <a:pt x="123" y="58"/>
                    <a:pt x="108" y="58"/>
                  </a:cubicBezTo>
                  <a:cubicBezTo>
                    <a:pt x="48" y="82"/>
                    <a:pt x="0" y="154"/>
                    <a:pt x="24" y="226"/>
                  </a:cubicBezTo>
                  <a:cubicBezTo>
                    <a:pt x="34" y="275"/>
                    <a:pt x="84" y="316"/>
                    <a:pt x="141" y="316"/>
                  </a:cubicBezTo>
                  <a:cubicBezTo>
                    <a:pt x="154" y="316"/>
                    <a:pt x="167" y="314"/>
                    <a:pt x="180" y="309"/>
                  </a:cubicBezTo>
                  <a:cubicBezTo>
                    <a:pt x="188" y="309"/>
                    <a:pt x="378" y="262"/>
                    <a:pt x="660" y="262"/>
                  </a:cubicBezTo>
                  <a:cubicBezTo>
                    <a:pt x="830" y="262"/>
                    <a:pt x="1032" y="279"/>
                    <a:pt x="1249" y="333"/>
                  </a:cubicBezTo>
                  <a:lnTo>
                    <a:pt x="1284" y="333"/>
                  </a:lnTo>
                  <a:cubicBezTo>
                    <a:pt x="1345" y="333"/>
                    <a:pt x="1393" y="298"/>
                    <a:pt x="1404" y="237"/>
                  </a:cubicBezTo>
                  <a:cubicBezTo>
                    <a:pt x="1428" y="165"/>
                    <a:pt x="1380" y="93"/>
                    <a:pt x="1321" y="82"/>
                  </a:cubicBezTo>
                  <a:cubicBezTo>
                    <a:pt x="1077" y="20"/>
                    <a:pt x="852" y="0"/>
                    <a:pt x="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7224005" y="4545120"/>
              <a:ext cx="78847" cy="19078"/>
            </a:xfrm>
            <a:custGeom>
              <a:rect b="b" l="l" r="r" t="t"/>
              <a:pathLst>
                <a:path extrusionOk="0" h="346" w="1430">
                  <a:moveTo>
                    <a:pt x="670" y="1"/>
                  </a:moveTo>
                  <a:cubicBezTo>
                    <a:pt x="344" y="1"/>
                    <a:pt x="124" y="62"/>
                    <a:pt x="109" y="70"/>
                  </a:cubicBezTo>
                  <a:cubicBezTo>
                    <a:pt x="37" y="81"/>
                    <a:pt x="1" y="153"/>
                    <a:pt x="25" y="225"/>
                  </a:cubicBezTo>
                  <a:cubicBezTo>
                    <a:pt x="36" y="288"/>
                    <a:pt x="91" y="324"/>
                    <a:pt x="153" y="324"/>
                  </a:cubicBezTo>
                  <a:cubicBezTo>
                    <a:pt x="162" y="324"/>
                    <a:pt x="172" y="323"/>
                    <a:pt x="181" y="321"/>
                  </a:cubicBezTo>
                  <a:cubicBezTo>
                    <a:pt x="181" y="321"/>
                    <a:pt x="371" y="269"/>
                    <a:pt x="658" y="269"/>
                  </a:cubicBezTo>
                  <a:cubicBezTo>
                    <a:pt x="827" y="269"/>
                    <a:pt x="1031" y="288"/>
                    <a:pt x="1249" y="345"/>
                  </a:cubicBezTo>
                  <a:lnTo>
                    <a:pt x="1285" y="345"/>
                  </a:lnTo>
                  <a:cubicBezTo>
                    <a:pt x="1345" y="345"/>
                    <a:pt x="1393" y="310"/>
                    <a:pt x="1406" y="249"/>
                  </a:cubicBezTo>
                  <a:cubicBezTo>
                    <a:pt x="1430" y="177"/>
                    <a:pt x="1382" y="105"/>
                    <a:pt x="1310" y="81"/>
                  </a:cubicBezTo>
                  <a:cubicBezTo>
                    <a:pt x="1074" y="20"/>
                    <a:pt x="855" y="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6859384" y="2568023"/>
              <a:ext cx="593665" cy="363080"/>
            </a:xfrm>
            <a:custGeom>
              <a:rect b="b" l="l" r="r" t="t"/>
              <a:pathLst>
                <a:path extrusionOk="0" h="6585" w="10767">
                  <a:moveTo>
                    <a:pt x="1524" y="1"/>
                  </a:moveTo>
                  <a:cubicBezTo>
                    <a:pt x="1524" y="1"/>
                    <a:pt x="1236" y="529"/>
                    <a:pt x="912" y="1225"/>
                  </a:cubicBezTo>
                  <a:cubicBezTo>
                    <a:pt x="684" y="1729"/>
                    <a:pt x="432" y="2318"/>
                    <a:pt x="264" y="2846"/>
                  </a:cubicBezTo>
                  <a:cubicBezTo>
                    <a:pt x="168" y="3170"/>
                    <a:pt x="96" y="3458"/>
                    <a:pt x="72" y="3711"/>
                  </a:cubicBezTo>
                  <a:cubicBezTo>
                    <a:pt x="0" y="4503"/>
                    <a:pt x="2076" y="5523"/>
                    <a:pt x="4417" y="6111"/>
                  </a:cubicBezTo>
                  <a:cubicBezTo>
                    <a:pt x="4538" y="6147"/>
                    <a:pt x="4669" y="6171"/>
                    <a:pt x="4789" y="6207"/>
                  </a:cubicBezTo>
                  <a:cubicBezTo>
                    <a:pt x="5819" y="6438"/>
                    <a:pt x="6884" y="6585"/>
                    <a:pt x="7826" y="6585"/>
                  </a:cubicBezTo>
                  <a:cubicBezTo>
                    <a:pt x="8354" y="6585"/>
                    <a:pt x="8844" y="6538"/>
                    <a:pt x="9267" y="6435"/>
                  </a:cubicBezTo>
                  <a:cubicBezTo>
                    <a:pt x="9855" y="6303"/>
                    <a:pt x="10227" y="5583"/>
                    <a:pt x="10455" y="4791"/>
                  </a:cubicBezTo>
                  <a:cubicBezTo>
                    <a:pt x="10527" y="4575"/>
                    <a:pt x="10611" y="4346"/>
                    <a:pt x="10623" y="4130"/>
                  </a:cubicBezTo>
                  <a:cubicBezTo>
                    <a:pt x="10767" y="1910"/>
                    <a:pt x="10227" y="974"/>
                    <a:pt x="10227" y="974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7098238" y="2768225"/>
              <a:ext cx="346870" cy="522593"/>
            </a:xfrm>
            <a:custGeom>
              <a:rect b="b" l="l" r="r" t="t"/>
              <a:pathLst>
                <a:path extrusionOk="0" h="9478" w="6291">
                  <a:moveTo>
                    <a:pt x="2991" y="1"/>
                  </a:moveTo>
                  <a:cubicBezTo>
                    <a:pt x="2128" y="1"/>
                    <a:pt x="1333" y="157"/>
                    <a:pt x="950" y="643"/>
                  </a:cubicBezTo>
                  <a:cubicBezTo>
                    <a:pt x="865" y="739"/>
                    <a:pt x="793" y="859"/>
                    <a:pt x="758" y="1003"/>
                  </a:cubicBezTo>
                  <a:cubicBezTo>
                    <a:pt x="649" y="1339"/>
                    <a:pt x="553" y="1892"/>
                    <a:pt x="457" y="2576"/>
                  </a:cubicBezTo>
                  <a:cubicBezTo>
                    <a:pt x="230" y="4257"/>
                    <a:pt x="73" y="6765"/>
                    <a:pt x="1" y="9082"/>
                  </a:cubicBezTo>
                  <a:cubicBezTo>
                    <a:pt x="942" y="9343"/>
                    <a:pt x="1858" y="9478"/>
                    <a:pt x="2753" y="9478"/>
                  </a:cubicBezTo>
                  <a:cubicBezTo>
                    <a:pt x="3628" y="9478"/>
                    <a:pt x="4482" y="9349"/>
                    <a:pt x="5319" y="9082"/>
                  </a:cubicBezTo>
                  <a:cubicBezTo>
                    <a:pt x="5595" y="6465"/>
                    <a:pt x="6003" y="2672"/>
                    <a:pt x="6207" y="1147"/>
                  </a:cubicBezTo>
                  <a:cubicBezTo>
                    <a:pt x="6267" y="739"/>
                    <a:pt x="6291" y="499"/>
                    <a:pt x="6291" y="499"/>
                  </a:cubicBezTo>
                  <a:cubicBezTo>
                    <a:pt x="6291" y="499"/>
                    <a:pt x="4534" y="1"/>
                    <a:pt x="2991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7264420" y="2832129"/>
              <a:ext cx="129077" cy="172801"/>
            </a:xfrm>
            <a:custGeom>
              <a:rect b="b" l="l" r="r" t="t"/>
              <a:pathLst>
                <a:path extrusionOk="0" h="3134" w="2341">
                  <a:moveTo>
                    <a:pt x="84" y="1"/>
                  </a:moveTo>
                  <a:cubicBezTo>
                    <a:pt x="36" y="12"/>
                    <a:pt x="0" y="49"/>
                    <a:pt x="0" y="97"/>
                  </a:cubicBezTo>
                  <a:cubicBezTo>
                    <a:pt x="84" y="1417"/>
                    <a:pt x="684" y="2161"/>
                    <a:pt x="1177" y="2570"/>
                  </a:cubicBezTo>
                  <a:cubicBezTo>
                    <a:pt x="1705" y="3002"/>
                    <a:pt x="2209" y="3122"/>
                    <a:pt x="2233" y="3133"/>
                  </a:cubicBezTo>
                  <a:lnTo>
                    <a:pt x="2257" y="3133"/>
                  </a:lnTo>
                  <a:cubicBezTo>
                    <a:pt x="2293" y="3133"/>
                    <a:pt x="2329" y="3109"/>
                    <a:pt x="2341" y="3061"/>
                  </a:cubicBezTo>
                  <a:cubicBezTo>
                    <a:pt x="2341" y="3013"/>
                    <a:pt x="2317" y="2978"/>
                    <a:pt x="2269" y="2965"/>
                  </a:cubicBezTo>
                  <a:cubicBezTo>
                    <a:pt x="2269" y="2954"/>
                    <a:pt x="1777" y="2845"/>
                    <a:pt x="1273" y="2426"/>
                  </a:cubicBezTo>
                  <a:cubicBezTo>
                    <a:pt x="601" y="1873"/>
                    <a:pt x="228" y="1093"/>
                    <a:pt x="168" y="84"/>
                  </a:cubicBezTo>
                  <a:cubicBezTo>
                    <a:pt x="168" y="36"/>
                    <a:pt x="120" y="1"/>
                    <a:pt x="84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6732955" y="2685465"/>
              <a:ext cx="407080" cy="587214"/>
            </a:xfrm>
            <a:custGeom>
              <a:rect b="b" l="l" r="r" t="t"/>
              <a:pathLst>
                <a:path extrusionOk="0" h="10650" w="7383">
                  <a:moveTo>
                    <a:pt x="3858" y="1"/>
                  </a:moveTo>
                  <a:cubicBezTo>
                    <a:pt x="3270" y="1"/>
                    <a:pt x="2778" y="189"/>
                    <a:pt x="2557" y="716"/>
                  </a:cubicBezTo>
                  <a:cubicBezTo>
                    <a:pt x="1801" y="2552"/>
                    <a:pt x="744" y="6646"/>
                    <a:pt x="0" y="9850"/>
                  </a:cubicBezTo>
                  <a:cubicBezTo>
                    <a:pt x="829" y="10299"/>
                    <a:pt x="2118" y="10649"/>
                    <a:pt x="3437" y="10649"/>
                  </a:cubicBezTo>
                  <a:cubicBezTo>
                    <a:pt x="3952" y="10649"/>
                    <a:pt x="4471" y="10596"/>
                    <a:pt x="4970" y="10475"/>
                  </a:cubicBezTo>
                  <a:cubicBezTo>
                    <a:pt x="5942" y="7402"/>
                    <a:pt x="7383" y="1160"/>
                    <a:pt x="7383" y="1160"/>
                  </a:cubicBezTo>
                  <a:cubicBezTo>
                    <a:pt x="7383" y="1160"/>
                    <a:pt x="5321" y="1"/>
                    <a:pt x="3858" y="1"/>
                  </a:cubicBezTo>
                  <a:close/>
                </a:path>
              </a:pathLst>
            </a:custGeom>
            <a:solidFill>
              <a:srgbClr val="B35C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7359697" y="2818234"/>
              <a:ext cx="53042" cy="460067"/>
            </a:xfrm>
            <a:custGeom>
              <a:rect b="b" l="l" r="r" t="t"/>
              <a:pathLst>
                <a:path extrusionOk="0" h="8344" w="962">
                  <a:moveTo>
                    <a:pt x="877" y="0"/>
                  </a:moveTo>
                  <a:cubicBezTo>
                    <a:pt x="829" y="0"/>
                    <a:pt x="793" y="37"/>
                    <a:pt x="781" y="85"/>
                  </a:cubicBezTo>
                  <a:cubicBezTo>
                    <a:pt x="781" y="144"/>
                    <a:pt x="361" y="4562"/>
                    <a:pt x="1" y="8343"/>
                  </a:cubicBezTo>
                  <a:lnTo>
                    <a:pt x="180" y="8295"/>
                  </a:lnTo>
                  <a:cubicBezTo>
                    <a:pt x="541" y="4514"/>
                    <a:pt x="961" y="168"/>
                    <a:pt x="961" y="109"/>
                  </a:cubicBezTo>
                  <a:cubicBezTo>
                    <a:pt x="961" y="48"/>
                    <a:pt x="925" y="13"/>
                    <a:pt x="877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7092944" y="3235179"/>
              <a:ext cx="303863" cy="77192"/>
            </a:xfrm>
            <a:custGeom>
              <a:rect b="b" l="l" r="r" t="t"/>
              <a:pathLst>
                <a:path extrusionOk="0" h="1400" w="5511">
                  <a:moveTo>
                    <a:pt x="97" y="0"/>
                  </a:moveTo>
                  <a:cubicBezTo>
                    <a:pt x="1" y="337"/>
                    <a:pt x="1" y="649"/>
                    <a:pt x="13" y="817"/>
                  </a:cubicBezTo>
                  <a:cubicBezTo>
                    <a:pt x="1123" y="1266"/>
                    <a:pt x="2213" y="1400"/>
                    <a:pt x="3115" y="1400"/>
                  </a:cubicBezTo>
                  <a:cubicBezTo>
                    <a:pt x="4428" y="1400"/>
                    <a:pt x="5343" y="1117"/>
                    <a:pt x="5343" y="1117"/>
                  </a:cubicBezTo>
                  <a:cubicBezTo>
                    <a:pt x="5463" y="853"/>
                    <a:pt x="5511" y="613"/>
                    <a:pt x="5451" y="361"/>
                  </a:cubicBezTo>
                  <a:lnTo>
                    <a:pt x="5451" y="361"/>
                  </a:lnTo>
                  <a:cubicBezTo>
                    <a:pt x="4627" y="533"/>
                    <a:pt x="3882" y="598"/>
                    <a:pt x="3228" y="598"/>
                  </a:cubicBezTo>
                  <a:cubicBezTo>
                    <a:pt x="1245" y="598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6952014" y="2884233"/>
              <a:ext cx="134370" cy="386734"/>
            </a:xfrm>
            <a:custGeom>
              <a:rect b="b" l="l" r="r" t="t"/>
              <a:pathLst>
                <a:path extrusionOk="0" h="7014" w="2437">
                  <a:moveTo>
                    <a:pt x="2341" y="1"/>
                  </a:moveTo>
                  <a:cubicBezTo>
                    <a:pt x="2302" y="1"/>
                    <a:pt x="2267" y="24"/>
                    <a:pt x="2257" y="64"/>
                  </a:cubicBezTo>
                  <a:cubicBezTo>
                    <a:pt x="2233" y="112"/>
                    <a:pt x="1045" y="3893"/>
                    <a:pt x="1" y="7014"/>
                  </a:cubicBezTo>
                  <a:lnTo>
                    <a:pt x="193" y="6990"/>
                  </a:lnTo>
                  <a:cubicBezTo>
                    <a:pt x="1237" y="3881"/>
                    <a:pt x="2401" y="172"/>
                    <a:pt x="2425" y="112"/>
                  </a:cubicBezTo>
                  <a:cubicBezTo>
                    <a:pt x="2437" y="64"/>
                    <a:pt x="2413" y="16"/>
                    <a:pt x="2365" y="4"/>
                  </a:cubicBezTo>
                  <a:cubicBezTo>
                    <a:pt x="2357" y="2"/>
                    <a:pt x="2349" y="1"/>
                    <a:pt x="2341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6724354" y="3189526"/>
              <a:ext cx="297191" cy="90867"/>
            </a:xfrm>
            <a:custGeom>
              <a:rect b="b" l="l" r="r" t="t"/>
              <a:pathLst>
                <a:path extrusionOk="0" h="1648" w="5390">
                  <a:moveTo>
                    <a:pt x="276" y="1"/>
                  </a:moveTo>
                  <a:cubicBezTo>
                    <a:pt x="132" y="193"/>
                    <a:pt x="25" y="457"/>
                    <a:pt x="1" y="756"/>
                  </a:cubicBezTo>
                  <a:cubicBezTo>
                    <a:pt x="1399" y="1475"/>
                    <a:pt x="2766" y="1647"/>
                    <a:pt x="3755" y="1647"/>
                  </a:cubicBezTo>
                  <a:cubicBezTo>
                    <a:pt x="4667" y="1647"/>
                    <a:pt x="5258" y="1501"/>
                    <a:pt x="5258" y="1501"/>
                  </a:cubicBezTo>
                  <a:cubicBezTo>
                    <a:pt x="5390" y="1261"/>
                    <a:pt x="5390" y="1033"/>
                    <a:pt x="5342" y="793"/>
                  </a:cubicBezTo>
                  <a:lnTo>
                    <a:pt x="5342" y="793"/>
                  </a:lnTo>
                  <a:cubicBezTo>
                    <a:pt x="4870" y="855"/>
                    <a:pt x="4428" y="881"/>
                    <a:pt x="4016" y="881"/>
                  </a:cubicBezTo>
                  <a:cubicBezTo>
                    <a:pt x="1637" y="881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7264420" y="2636228"/>
              <a:ext cx="182009" cy="227056"/>
            </a:xfrm>
            <a:custGeom>
              <a:rect b="b" l="l" r="r" t="t"/>
              <a:pathLst>
                <a:path extrusionOk="0" h="4118" w="3301">
                  <a:moveTo>
                    <a:pt x="120" y="1"/>
                  </a:moveTo>
                  <a:cubicBezTo>
                    <a:pt x="60" y="1"/>
                    <a:pt x="12" y="49"/>
                    <a:pt x="12" y="97"/>
                  </a:cubicBezTo>
                  <a:cubicBezTo>
                    <a:pt x="12" y="252"/>
                    <a:pt x="0" y="3805"/>
                    <a:pt x="1705" y="4106"/>
                  </a:cubicBezTo>
                  <a:cubicBezTo>
                    <a:pt x="1753" y="4106"/>
                    <a:pt x="1812" y="4118"/>
                    <a:pt x="1873" y="4118"/>
                  </a:cubicBezTo>
                  <a:cubicBezTo>
                    <a:pt x="2076" y="4118"/>
                    <a:pt x="2269" y="4045"/>
                    <a:pt x="2425" y="3901"/>
                  </a:cubicBezTo>
                  <a:cubicBezTo>
                    <a:pt x="3301" y="3122"/>
                    <a:pt x="3157" y="481"/>
                    <a:pt x="3145" y="372"/>
                  </a:cubicBezTo>
                  <a:cubicBezTo>
                    <a:pt x="3145" y="313"/>
                    <a:pt x="3097" y="276"/>
                    <a:pt x="3037" y="276"/>
                  </a:cubicBezTo>
                  <a:cubicBezTo>
                    <a:pt x="2989" y="276"/>
                    <a:pt x="2941" y="324"/>
                    <a:pt x="2941" y="385"/>
                  </a:cubicBezTo>
                  <a:cubicBezTo>
                    <a:pt x="2953" y="409"/>
                    <a:pt x="3097" y="3037"/>
                    <a:pt x="2293" y="3746"/>
                  </a:cubicBezTo>
                  <a:cubicBezTo>
                    <a:pt x="2170" y="3859"/>
                    <a:pt x="2032" y="3913"/>
                    <a:pt x="1868" y="3913"/>
                  </a:cubicBezTo>
                  <a:cubicBezTo>
                    <a:pt x="1824" y="3913"/>
                    <a:pt x="1777" y="3909"/>
                    <a:pt x="1729" y="3901"/>
                  </a:cubicBezTo>
                  <a:cubicBezTo>
                    <a:pt x="204" y="3637"/>
                    <a:pt x="216" y="132"/>
                    <a:pt x="216" y="97"/>
                  </a:cubicBezTo>
                  <a:cubicBezTo>
                    <a:pt x="216" y="49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6917609" y="1763246"/>
              <a:ext cx="713534" cy="904531"/>
            </a:xfrm>
            <a:custGeom>
              <a:rect b="b" l="l" r="r" t="t"/>
              <a:pathLst>
                <a:path extrusionOk="0" h="16405" w="12941">
                  <a:moveTo>
                    <a:pt x="9039" y="1"/>
                  </a:moveTo>
                  <a:lnTo>
                    <a:pt x="5306" y="193"/>
                  </a:lnTo>
                  <a:lnTo>
                    <a:pt x="4946" y="205"/>
                  </a:lnTo>
                  <a:cubicBezTo>
                    <a:pt x="4669" y="229"/>
                    <a:pt x="4394" y="229"/>
                    <a:pt x="4141" y="241"/>
                  </a:cubicBezTo>
                  <a:cubicBezTo>
                    <a:pt x="3901" y="241"/>
                    <a:pt x="3685" y="253"/>
                    <a:pt x="3517" y="289"/>
                  </a:cubicBezTo>
                  <a:cubicBezTo>
                    <a:pt x="3205" y="337"/>
                    <a:pt x="3025" y="325"/>
                    <a:pt x="2713" y="409"/>
                  </a:cubicBezTo>
                  <a:cubicBezTo>
                    <a:pt x="1969" y="601"/>
                    <a:pt x="1957" y="1585"/>
                    <a:pt x="1693" y="2810"/>
                  </a:cubicBezTo>
                  <a:cubicBezTo>
                    <a:pt x="1681" y="2834"/>
                    <a:pt x="1681" y="2846"/>
                    <a:pt x="1681" y="2870"/>
                  </a:cubicBezTo>
                  <a:cubicBezTo>
                    <a:pt x="1681" y="2882"/>
                    <a:pt x="1669" y="2882"/>
                    <a:pt x="1669" y="2894"/>
                  </a:cubicBezTo>
                  <a:cubicBezTo>
                    <a:pt x="1621" y="3098"/>
                    <a:pt x="1573" y="3302"/>
                    <a:pt x="1513" y="3506"/>
                  </a:cubicBezTo>
                  <a:cubicBezTo>
                    <a:pt x="1441" y="3734"/>
                    <a:pt x="1369" y="3950"/>
                    <a:pt x="1297" y="4178"/>
                  </a:cubicBezTo>
                  <a:cubicBezTo>
                    <a:pt x="817" y="5511"/>
                    <a:pt x="289" y="6111"/>
                    <a:pt x="348" y="6963"/>
                  </a:cubicBezTo>
                  <a:cubicBezTo>
                    <a:pt x="396" y="7731"/>
                    <a:pt x="1153" y="8811"/>
                    <a:pt x="1356" y="9040"/>
                  </a:cubicBezTo>
                  <a:lnTo>
                    <a:pt x="1428" y="9112"/>
                  </a:lnTo>
                  <a:lnTo>
                    <a:pt x="1428" y="9123"/>
                  </a:lnTo>
                  <a:cubicBezTo>
                    <a:pt x="1417" y="9160"/>
                    <a:pt x="1417" y="9195"/>
                    <a:pt x="1417" y="9219"/>
                  </a:cubicBezTo>
                  <a:cubicBezTo>
                    <a:pt x="1393" y="9352"/>
                    <a:pt x="1356" y="9507"/>
                    <a:pt x="1332" y="9676"/>
                  </a:cubicBezTo>
                  <a:cubicBezTo>
                    <a:pt x="804" y="12569"/>
                    <a:pt x="1" y="15138"/>
                    <a:pt x="1" y="15138"/>
                  </a:cubicBezTo>
                  <a:cubicBezTo>
                    <a:pt x="1" y="15138"/>
                    <a:pt x="4950" y="16405"/>
                    <a:pt x="9060" y="16405"/>
                  </a:cubicBezTo>
                  <a:cubicBezTo>
                    <a:pt x="9239" y="16405"/>
                    <a:pt x="9416" y="16402"/>
                    <a:pt x="9591" y="16397"/>
                  </a:cubicBezTo>
                  <a:cubicBezTo>
                    <a:pt x="9483" y="14549"/>
                    <a:pt x="9495" y="11681"/>
                    <a:pt x="9495" y="11681"/>
                  </a:cubicBezTo>
                  <a:cubicBezTo>
                    <a:pt x="9543" y="11417"/>
                    <a:pt x="9567" y="11152"/>
                    <a:pt x="9603" y="10864"/>
                  </a:cubicBezTo>
                  <a:cubicBezTo>
                    <a:pt x="9639" y="10588"/>
                    <a:pt x="9687" y="10312"/>
                    <a:pt x="9771" y="10036"/>
                  </a:cubicBezTo>
                  <a:cubicBezTo>
                    <a:pt x="10251" y="8776"/>
                    <a:pt x="10791" y="7888"/>
                    <a:pt x="11295" y="6579"/>
                  </a:cubicBezTo>
                  <a:cubicBezTo>
                    <a:pt x="11319" y="6495"/>
                    <a:pt x="11356" y="6411"/>
                    <a:pt x="11391" y="6327"/>
                  </a:cubicBezTo>
                  <a:cubicBezTo>
                    <a:pt x="11404" y="6279"/>
                    <a:pt x="11428" y="6219"/>
                    <a:pt x="11452" y="6171"/>
                  </a:cubicBezTo>
                  <a:cubicBezTo>
                    <a:pt x="11620" y="5762"/>
                    <a:pt x="11788" y="5354"/>
                    <a:pt x="11967" y="4970"/>
                  </a:cubicBezTo>
                  <a:cubicBezTo>
                    <a:pt x="12760" y="3266"/>
                    <a:pt x="12940" y="1334"/>
                    <a:pt x="11188" y="685"/>
                  </a:cubicBezTo>
                  <a:cubicBezTo>
                    <a:pt x="11055" y="637"/>
                    <a:pt x="10935" y="601"/>
                    <a:pt x="10815" y="553"/>
                  </a:cubicBezTo>
                  <a:cubicBezTo>
                    <a:pt x="10203" y="337"/>
                    <a:pt x="9675" y="181"/>
                    <a:pt x="9363" y="85"/>
                  </a:cubicBezTo>
                  <a:cubicBezTo>
                    <a:pt x="9231" y="49"/>
                    <a:pt x="9147" y="25"/>
                    <a:pt x="9087" y="13"/>
                  </a:cubicBezTo>
                  <a:cubicBezTo>
                    <a:pt x="9051" y="1"/>
                    <a:pt x="9039" y="1"/>
                    <a:pt x="9039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7060579" y="2341577"/>
              <a:ext cx="224354" cy="119979"/>
            </a:xfrm>
            <a:custGeom>
              <a:rect b="b" l="l" r="r" t="t"/>
              <a:pathLst>
                <a:path extrusionOk="0" h="2176" w="4069">
                  <a:moveTo>
                    <a:pt x="90" y="1"/>
                  </a:moveTo>
                  <a:cubicBezTo>
                    <a:pt x="51" y="1"/>
                    <a:pt x="23" y="32"/>
                    <a:pt x="12" y="63"/>
                  </a:cubicBezTo>
                  <a:cubicBezTo>
                    <a:pt x="0" y="111"/>
                    <a:pt x="24" y="147"/>
                    <a:pt x="72" y="159"/>
                  </a:cubicBezTo>
                  <a:cubicBezTo>
                    <a:pt x="96" y="171"/>
                    <a:pt x="2797" y="723"/>
                    <a:pt x="3925" y="2139"/>
                  </a:cubicBezTo>
                  <a:cubicBezTo>
                    <a:pt x="3937" y="2163"/>
                    <a:pt x="3961" y="2176"/>
                    <a:pt x="3985" y="2176"/>
                  </a:cubicBezTo>
                  <a:cubicBezTo>
                    <a:pt x="3997" y="2176"/>
                    <a:pt x="4021" y="2163"/>
                    <a:pt x="4033" y="2152"/>
                  </a:cubicBezTo>
                  <a:cubicBezTo>
                    <a:pt x="4069" y="2128"/>
                    <a:pt x="4069" y="2080"/>
                    <a:pt x="4045" y="2043"/>
                  </a:cubicBezTo>
                  <a:cubicBezTo>
                    <a:pt x="2893" y="579"/>
                    <a:pt x="216" y="27"/>
                    <a:pt x="108" y="3"/>
                  </a:cubicBezTo>
                  <a:cubicBezTo>
                    <a:pt x="102" y="1"/>
                    <a:pt x="95" y="1"/>
                    <a:pt x="90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7009577" y="2257493"/>
              <a:ext cx="318419" cy="29057"/>
            </a:xfrm>
            <a:custGeom>
              <a:rect b="b" l="l" r="r" t="t"/>
              <a:pathLst>
                <a:path extrusionOk="0" h="527" w="5775">
                  <a:moveTo>
                    <a:pt x="85" y="1"/>
                  </a:moveTo>
                  <a:cubicBezTo>
                    <a:pt x="49" y="1"/>
                    <a:pt x="23" y="24"/>
                    <a:pt x="13" y="63"/>
                  </a:cubicBezTo>
                  <a:cubicBezTo>
                    <a:pt x="1" y="100"/>
                    <a:pt x="37" y="148"/>
                    <a:pt x="73" y="159"/>
                  </a:cubicBezTo>
                  <a:cubicBezTo>
                    <a:pt x="97" y="159"/>
                    <a:pt x="1549" y="460"/>
                    <a:pt x="3254" y="519"/>
                  </a:cubicBezTo>
                  <a:cubicBezTo>
                    <a:pt x="3404" y="524"/>
                    <a:pt x="3557" y="526"/>
                    <a:pt x="3710" y="526"/>
                  </a:cubicBezTo>
                  <a:cubicBezTo>
                    <a:pt x="4375" y="526"/>
                    <a:pt x="5059" y="481"/>
                    <a:pt x="5703" y="364"/>
                  </a:cubicBezTo>
                  <a:cubicBezTo>
                    <a:pt x="5751" y="364"/>
                    <a:pt x="5775" y="316"/>
                    <a:pt x="5775" y="279"/>
                  </a:cubicBezTo>
                  <a:cubicBezTo>
                    <a:pt x="5762" y="231"/>
                    <a:pt x="5727" y="207"/>
                    <a:pt x="5679" y="207"/>
                  </a:cubicBezTo>
                  <a:cubicBezTo>
                    <a:pt x="5053" y="321"/>
                    <a:pt x="4386" y="363"/>
                    <a:pt x="3739" y="363"/>
                  </a:cubicBezTo>
                  <a:cubicBezTo>
                    <a:pt x="1853" y="363"/>
                    <a:pt x="136" y="4"/>
                    <a:pt x="109" y="4"/>
                  </a:cubicBezTo>
                  <a:cubicBezTo>
                    <a:pt x="101" y="2"/>
                    <a:pt x="92" y="1"/>
                    <a:pt x="8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7394158" y="2091972"/>
              <a:ext cx="101288" cy="549611"/>
            </a:xfrm>
            <a:custGeom>
              <a:rect b="b" l="l" r="r" t="t"/>
              <a:pathLst>
                <a:path extrusionOk="0" h="9968" w="1837">
                  <a:moveTo>
                    <a:pt x="1749" y="0"/>
                  </a:moveTo>
                  <a:cubicBezTo>
                    <a:pt x="1719" y="0"/>
                    <a:pt x="1686" y="16"/>
                    <a:pt x="1668" y="53"/>
                  </a:cubicBezTo>
                  <a:cubicBezTo>
                    <a:pt x="1656" y="77"/>
                    <a:pt x="528" y="2454"/>
                    <a:pt x="264" y="4878"/>
                  </a:cubicBezTo>
                  <a:cubicBezTo>
                    <a:pt x="0" y="7291"/>
                    <a:pt x="120" y="9872"/>
                    <a:pt x="120" y="9896"/>
                  </a:cubicBezTo>
                  <a:cubicBezTo>
                    <a:pt x="120" y="9931"/>
                    <a:pt x="156" y="9968"/>
                    <a:pt x="192" y="9968"/>
                  </a:cubicBezTo>
                  <a:lnTo>
                    <a:pt x="204" y="9968"/>
                  </a:lnTo>
                  <a:cubicBezTo>
                    <a:pt x="240" y="9968"/>
                    <a:pt x="276" y="9931"/>
                    <a:pt x="276" y="9883"/>
                  </a:cubicBezTo>
                  <a:cubicBezTo>
                    <a:pt x="276" y="9859"/>
                    <a:pt x="156" y="7303"/>
                    <a:pt x="420" y="4890"/>
                  </a:cubicBezTo>
                  <a:cubicBezTo>
                    <a:pt x="684" y="2489"/>
                    <a:pt x="1801" y="137"/>
                    <a:pt x="1812" y="112"/>
                  </a:cubicBezTo>
                  <a:cubicBezTo>
                    <a:pt x="1836" y="77"/>
                    <a:pt x="1825" y="29"/>
                    <a:pt x="1777" y="5"/>
                  </a:cubicBezTo>
                  <a:cubicBezTo>
                    <a:pt x="1768" y="2"/>
                    <a:pt x="1758" y="0"/>
                    <a:pt x="174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7143946" y="1763246"/>
              <a:ext cx="289968" cy="170265"/>
            </a:xfrm>
            <a:custGeom>
              <a:rect b="b" l="l" r="r" t="t"/>
              <a:pathLst>
                <a:path extrusionOk="0" h="3088" w="5259">
                  <a:moveTo>
                    <a:pt x="4934" y="1"/>
                  </a:moveTo>
                  <a:lnTo>
                    <a:pt x="1201" y="193"/>
                  </a:lnTo>
                  <a:lnTo>
                    <a:pt x="841" y="205"/>
                  </a:lnTo>
                  <a:cubicBezTo>
                    <a:pt x="564" y="229"/>
                    <a:pt x="289" y="229"/>
                    <a:pt x="36" y="241"/>
                  </a:cubicBezTo>
                  <a:cubicBezTo>
                    <a:pt x="1" y="1118"/>
                    <a:pt x="108" y="3026"/>
                    <a:pt x="1597" y="3086"/>
                  </a:cubicBezTo>
                  <a:cubicBezTo>
                    <a:pt x="1621" y="3087"/>
                    <a:pt x="1645" y="3088"/>
                    <a:pt x="1669" y="3088"/>
                  </a:cubicBezTo>
                  <a:cubicBezTo>
                    <a:pt x="3382" y="3088"/>
                    <a:pt x="4950" y="594"/>
                    <a:pt x="5258" y="85"/>
                  </a:cubicBezTo>
                  <a:cubicBezTo>
                    <a:pt x="5126" y="49"/>
                    <a:pt x="5042" y="25"/>
                    <a:pt x="4982" y="13"/>
                  </a:cubicBezTo>
                  <a:cubicBezTo>
                    <a:pt x="4946" y="1"/>
                    <a:pt x="4934" y="1"/>
                    <a:pt x="4934" y="1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6"/>
            <p:cNvSpPr/>
            <p:nvPr/>
          </p:nvSpPr>
          <p:spPr>
            <a:xfrm>
              <a:off x="7157179" y="1759993"/>
              <a:ext cx="234334" cy="163538"/>
            </a:xfrm>
            <a:custGeom>
              <a:rect b="b" l="l" r="r" t="t"/>
              <a:pathLst>
                <a:path extrusionOk="0" h="2966" w="4250">
                  <a:moveTo>
                    <a:pt x="4130" y="0"/>
                  </a:moveTo>
                  <a:cubicBezTo>
                    <a:pt x="4093" y="0"/>
                    <a:pt x="4058" y="12"/>
                    <a:pt x="4045" y="48"/>
                  </a:cubicBezTo>
                  <a:cubicBezTo>
                    <a:pt x="3517" y="996"/>
                    <a:pt x="2425" y="2725"/>
                    <a:pt x="1489" y="2761"/>
                  </a:cubicBezTo>
                  <a:cubicBezTo>
                    <a:pt x="1458" y="2763"/>
                    <a:pt x="1427" y="2765"/>
                    <a:pt x="1397" y="2765"/>
                  </a:cubicBezTo>
                  <a:cubicBezTo>
                    <a:pt x="1130" y="2765"/>
                    <a:pt x="920" y="2668"/>
                    <a:pt x="769" y="2484"/>
                  </a:cubicBezTo>
                  <a:cubicBezTo>
                    <a:pt x="204" y="1836"/>
                    <a:pt x="516" y="288"/>
                    <a:pt x="516" y="276"/>
                  </a:cubicBezTo>
                  <a:cubicBezTo>
                    <a:pt x="529" y="216"/>
                    <a:pt x="492" y="168"/>
                    <a:pt x="444" y="156"/>
                  </a:cubicBezTo>
                  <a:cubicBezTo>
                    <a:pt x="438" y="154"/>
                    <a:pt x="432" y="154"/>
                    <a:pt x="425" y="154"/>
                  </a:cubicBezTo>
                  <a:cubicBezTo>
                    <a:pt x="382" y="154"/>
                    <a:pt x="335" y="186"/>
                    <a:pt x="324" y="228"/>
                  </a:cubicBezTo>
                  <a:cubicBezTo>
                    <a:pt x="313" y="300"/>
                    <a:pt x="1" y="1897"/>
                    <a:pt x="612" y="2617"/>
                  </a:cubicBezTo>
                  <a:cubicBezTo>
                    <a:pt x="817" y="2856"/>
                    <a:pt x="1087" y="2966"/>
                    <a:pt x="1432" y="2966"/>
                  </a:cubicBezTo>
                  <a:cubicBezTo>
                    <a:pt x="1451" y="2966"/>
                    <a:pt x="1470" y="2965"/>
                    <a:pt x="1489" y="2965"/>
                  </a:cubicBezTo>
                  <a:cubicBezTo>
                    <a:pt x="1537" y="2965"/>
                    <a:pt x="1573" y="2953"/>
                    <a:pt x="1609" y="2953"/>
                  </a:cubicBezTo>
                  <a:cubicBezTo>
                    <a:pt x="2629" y="2785"/>
                    <a:pt x="3698" y="1092"/>
                    <a:pt x="4214" y="144"/>
                  </a:cubicBezTo>
                  <a:cubicBezTo>
                    <a:pt x="4250" y="84"/>
                    <a:pt x="4202" y="0"/>
                    <a:pt x="4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6"/>
            <p:cNvSpPr/>
            <p:nvPr/>
          </p:nvSpPr>
          <p:spPr>
            <a:xfrm>
              <a:off x="7147916" y="1907209"/>
              <a:ext cx="215808" cy="68756"/>
            </a:xfrm>
            <a:custGeom>
              <a:rect b="b" l="l" r="r" t="t"/>
              <a:pathLst>
                <a:path extrusionOk="0" h="1247" w="3914">
                  <a:moveTo>
                    <a:pt x="3824" y="1"/>
                  </a:moveTo>
                  <a:cubicBezTo>
                    <a:pt x="3803" y="1"/>
                    <a:pt x="3782" y="7"/>
                    <a:pt x="3770" y="19"/>
                  </a:cubicBezTo>
                  <a:cubicBezTo>
                    <a:pt x="3751" y="28"/>
                    <a:pt x="2639" y="1093"/>
                    <a:pt x="1253" y="1093"/>
                  </a:cubicBezTo>
                  <a:cubicBezTo>
                    <a:pt x="889" y="1093"/>
                    <a:pt x="507" y="1020"/>
                    <a:pt x="121" y="835"/>
                  </a:cubicBezTo>
                  <a:cubicBezTo>
                    <a:pt x="108" y="827"/>
                    <a:pt x="95" y="823"/>
                    <a:pt x="82" y="823"/>
                  </a:cubicBezTo>
                  <a:cubicBezTo>
                    <a:pt x="56" y="823"/>
                    <a:pt x="32" y="839"/>
                    <a:pt x="25" y="871"/>
                  </a:cubicBezTo>
                  <a:cubicBezTo>
                    <a:pt x="1" y="907"/>
                    <a:pt x="12" y="955"/>
                    <a:pt x="60" y="967"/>
                  </a:cubicBezTo>
                  <a:cubicBezTo>
                    <a:pt x="409" y="1147"/>
                    <a:pt x="793" y="1231"/>
                    <a:pt x="1177" y="1243"/>
                  </a:cubicBezTo>
                  <a:cubicBezTo>
                    <a:pt x="1219" y="1245"/>
                    <a:pt x="1262" y="1246"/>
                    <a:pt x="1304" y="1246"/>
                  </a:cubicBezTo>
                  <a:cubicBezTo>
                    <a:pt x="1768" y="1246"/>
                    <a:pt x="2240" y="1127"/>
                    <a:pt x="2714" y="907"/>
                  </a:cubicBezTo>
                  <a:cubicBezTo>
                    <a:pt x="3410" y="583"/>
                    <a:pt x="3853" y="151"/>
                    <a:pt x="3877" y="127"/>
                  </a:cubicBezTo>
                  <a:cubicBezTo>
                    <a:pt x="3914" y="103"/>
                    <a:pt x="3914" y="55"/>
                    <a:pt x="3877" y="19"/>
                  </a:cubicBezTo>
                  <a:cubicBezTo>
                    <a:pt x="3865" y="7"/>
                    <a:pt x="3844" y="1"/>
                    <a:pt x="3824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6979142" y="1851300"/>
              <a:ext cx="43118" cy="140380"/>
            </a:xfrm>
            <a:custGeom>
              <a:rect b="b" l="l" r="r" t="t"/>
              <a:pathLst>
                <a:path extrusionOk="0" h="2546" w="782">
                  <a:moveTo>
                    <a:pt x="685" y="1"/>
                  </a:moveTo>
                  <a:cubicBezTo>
                    <a:pt x="637" y="1"/>
                    <a:pt x="589" y="36"/>
                    <a:pt x="577" y="84"/>
                  </a:cubicBezTo>
                  <a:cubicBezTo>
                    <a:pt x="505" y="1033"/>
                    <a:pt x="264" y="1825"/>
                    <a:pt x="0" y="2521"/>
                  </a:cubicBezTo>
                  <a:cubicBezTo>
                    <a:pt x="24" y="2533"/>
                    <a:pt x="37" y="2533"/>
                    <a:pt x="61" y="2533"/>
                  </a:cubicBezTo>
                  <a:cubicBezTo>
                    <a:pt x="96" y="2533"/>
                    <a:pt x="120" y="2545"/>
                    <a:pt x="157" y="2545"/>
                  </a:cubicBezTo>
                  <a:lnTo>
                    <a:pt x="205" y="2545"/>
                  </a:lnTo>
                  <a:cubicBezTo>
                    <a:pt x="457" y="1837"/>
                    <a:pt x="685" y="1045"/>
                    <a:pt x="769" y="108"/>
                  </a:cubicBezTo>
                  <a:cubicBezTo>
                    <a:pt x="781" y="49"/>
                    <a:pt x="733" y="1"/>
                    <a:pt x="68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7169089" y="1932186"/>
              <a:ext cx="216415" cy="250710"/>
            </a:xfrm>
            <a:custGeom>
              <a:rect b="b" l="l" r="r" t="t"/>
              <a:pathLst>
                <a:path extrusionOk="0" h="4547" w="3925">
                  <a:moveTo>
                    <a:pt x="1883" y="1"/>
                  </a:moveTo>
                  <a:cubicBezTo>
                    <a:pt x="1400" y="1"/>
                    <a:pt x="610" y="369"/>
                    <a:pt x="348" y="670"/>
                  </a:cubicBezTo>
                  <a:cubicBezTo>
                    <a:pt x="49" y="1018"/>
                    <a:pt x="1" y="2506"/>
                    <a:pt x="12" y="2687"/>
                  </a:cubicBezTo>
                  <a:cubicBezTo>
                    <a:pt x="25" y="2866"/>
                    <a:pt x="145" y="3611"/>
                    <a:pt x="625" y="3863"/>
                  </a:cubicBezTo>
                  <a:cubicBezTo>
                    <a:pt x="649" y="3876"/>
                    <a:pt x="677" y="3882"/>
                    <a:pt x="705" y="3882"/>
                  </a:cubicBezTo>
                  <a:cubicBezTo>
                    <a:pt x="862" y="3882"/>
                    <a:pt x="1063" y="3712"/>
                    <a:pt x="1033" y="3611"/>
                  </a:cubicBezTo>
                  <a:lnTo>
                    <a:pt x="1033" y="3611"/>
                  </a:lnTo>
                  <a:cubicBezTo>
                    <a:pt x="1129" y="3779"/>
                    <a:pt x="1417" y="3911"/>
                    <a:pt x="1753" y="3935"/>
                  </a:cubicBezTo>
                  <a:cubicBezTo>
                    <a:pt x="1981" y="3947"/>
                    <a:pt x="2365" y="4463"/>
                    <a:pt x="2365" y="4463"/>
                  </a:cubicBezTo>
                  <a:cubicBezTo>
                    <a:pt x="2503" y="4520"/>
                    <a:pt x="2638" y="4546"/>
                    <a:pt x="2767" y="4546"/>
                  </a:cubicBezTo>
                  <a:cubicBezTo>
                    <a:pt x="3424" y="4546"/>
                    <a:pt x="3924" y="3879"/>
                    <a:pt x="3853" y="3287"/>
                  </a:cubicBezTo>
                  <a:cubicBezTo>
                    <a:pt x="3853" y="3287"/>
                    <a:pt x="3410" y="2639"/>
                    <a:pt x="3301" y="2207"/>
                  </a:cubicBezTo>
                  <a:cubicBezTo>
                    <a:pt x="3122" y="1535"/>
                    <a:pt x="2402" y="178"/>
                    <a:pt x="2125" y="46"/>
                  </a:cubicBezTo>
                  <a:cubicBezTo>
                    <a:pt x="2060" y="15"/>
                    <a:pt x="1978" y="1"/>
                    <a:pt x="1883" y="1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6"/>
            <p:cNvSpPr/>
            <p:nvPr/>
          </p:nvSpPr>
          <p:spPr>
            <a:xfrm>
              <a:off x="7169089" y="2035512"/>
              <a:ext cx="75538" cy="40361"/>
            </a:xfrm>
            <a:custGeom>
              <a:rect b="b" l="l" r="r" t="t"/>
              <a:pathLst>
                <a:path extrusionOk="0" h="732" w="1370">
                  <a:moveTo>
                    <a:pt x="1056" y="0"/>
                  </a:moveTo>
                  <a:cubicBezTo>
                    <a:pt x="1037" y="0"/>
                    <a:pt x="1017" y="3"/>
                    <a:pt x="997" y="8"/>
                  </a:cubicBezTo>
                  <a:cubicBezTo>
                    <a:pt x="613" y="93"/>
                    <a:pt x="73" y="549"/>
                    <a:pt x="49" y="573"/>
                  </a:cubicBezTo>
                  <a:cubicBezTo>
                    <a:pt x="12" y="608"/>
                    <a:pt x="1" y="656"/>
                    <a:pt x="36" y="704"/>
                  </a:cubicBezTo>
                  <a:cubicBezTo>
                    <a:pt x="55" y="723"/>
                    <a:pt x="79" y="732"/>
                    <a:pt x="103" y="732"/>
                  </a:cubicBezTo>
                  <a:cubicBezTo>
                    <a:pt x="127" y="732"/>
                    <a:pt x="151" y="723"/>
                    <a:pt x="169" y="704"/>
                  </a:cubicBezTo>
                  <a:cubicBezTo>
                    <a:pt x="169" y="704"/>
                    <a:pt x="697" y="261"/>
                    <a:pt x="1033" y="176"/>
                  </a:cubicBezTo>
                  <a:cubicBezTo>
                    <a:pt x="1036" y="176"/>
                    <a:pt x="1039" y="175"/>
                    <a:pt x="1042" y="175"/>
                  </a:cubicBezTo>
                  <a:cubicBezTo>
                    <a:pt x="1100" y="175"/>
                    <a:pt x="1166" y="275"/>
                    <a:pt x="1189" y="333"/>
                  </a:cubicBezTo>
                  <a:cubicBezTo>
                    <a:pt x="1198" y="370"/>
                    <a:pt x="1235" y="385"/>
                    <a:pt x="1269" y="385"/>
                  </a:cubicBezTo>
                  <a:cubicBezTo>
                    <a:pt x="1279" y="385"/>
                    <a:pt x="1289" y="383"/>
                    <a:pt x="1297" y="381"/>
                  </a:cubicBezTo>
                  <a:cubicBezTo>
                    <a:pt x="1309" y="381"/>
                    <a:pt x="1321" y="368"/>
                    <a:pt x="1321" y="368"/>
                  </a:cubicBezTo>
                  <a:cubicBezTo>
                    <a:pt x="1357" y="344"/>
                    <a:pt x="1369" y="296"/>
                    <a:pt x="1357" y="261"/>
                  </a:cubicBezTo>
                  <a:cubicBezTo>
                    <a:pt x="1314" y="154"/>
                    <a:pt x="1206" y="0"/>
                    <a:pt x="1056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6"/>
            <p:cNvSpPr/>
            <p:nvPr/>
          </p:nvSpPr>
          <p:spPr>
            <a:xfrm>
              <a:off x="7171074" y="1993332"/>
              <a:ext cx="86070" cy="46150"/>
            </a:xfrm>
            <a:custGeom>
              <a:rect b="b" l="l" r="r" t="t"/>
              <a:pathLst>
                <a:path extrusionOk="0" h="837" w="1561">
                  <a:moveTo>
                    <a:pt x="1235" y="0"/>
                  </a:moveTo>
                  <a:cubicBezTo>
                    <a:pt x="1220" y="0"/>
                    <a:pt x="1205" y="2"/>
                    <a:pt x="1189" y="5"/>
                  </a:cubicBezTo>
                  <a:cubicBezTo>
                    <a:pt x="805" y="89"/>
                    <a:pt x="72" y="653"/>
                    <a:pt x="48" y="677"/>
                  </a:cubicBezTo>
                  <a:cubicBezTo>
                    <a:pt x="0" y="701"/>
                    <a:pt x="0" y="762"/>
                    <a:pt x="24" y="797"/>
                  </a:cubicBezTo>
                  <a:cubicBezTo>
                    <a:pt x="46" y="825"/>
                    <a:pt x="71" y="837"/>
                    <a:pt x="98" y="837"/>
                  </a:cubicBezTo>
                  <a:cubicBezTo>
                    <a:pt x="117" y="837"/>
                    <a:pt x="137" y="831"/>
                    <a:pt x="157" y="821"/>
                  </a:cubicBezTo>
                  <a:cubicBezTo>
                    <a:pt x="157" y="810"/>
                    <a:pt x="877" y="258"/>
                    <a:pt x="1225" y="185"/>
                  </a:cubicBezTo>
                  <a:cubicBezTo>
                    <a:pt x="1228" y="185"/>
                    <a:pt x="1231" y="184"/>
                    <a:pt x="1235" y="184"/>
                  </a:cubicBezTo>
                  <a:cubicBezTo>
                    <a:pt x="1293" y="184"/>
                    <a:pt x="1359" y="284"/>
                    <a:pt x="1381" y="330"/>
                  </a:cubicBezTo>
                  <a:cubicBezTo>
                    <a:pt x="1390" y="365"/>
                    <a:pt x="1424" y="387"/>
                    <a:pt x="1456" y="387"/>
                  </a:cubicBezTo>
                  <a:cubicBezTo>
                    <a:pt x="1468" y="387"/>
                    <a:pt x="1479" y="384"/>
                    <a:pt x="1489" y="378"/>
                  </a:cubicBezTo>
                  <a:cubicBezTo>
                    <a:pt x="1501" y="378"/>
                    <a:pt x="1513" y="378"/>
                    <a:pt x="1513" y="365"/>
                  </a:cubicBezTo>
                  <a:cubicBezTo>
                    <a:pt x="1549" y="341"/>
                    <a:pt x="1561" y="306"/>
                    <a:pt x="1549" y="258"/>
                  </a:cubicBezTo>
                  <a:cubicBezTo>
                    <a:pt x="1505" y="159"/>
                    <a:pt x="1391" y="0"/>
                    <a:pt x="123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>
              <a:off x="7176367" y="1959589"/>
              <a:ext cx="88716" cy="45985"/>
            </a:xfrm>
            <a:custGeom>
              <a:rect b="b" l="l" r="r" t="t"/>
              <a:pathLst>
                <a:path extrusionOk="0" h="834" w="1609">
                  <a:moveTo>
                    <a:pt x="1284" y="0"/>
                  </a:moveTo>
                  <a:cubicBezTo>
                    <a:pt x="1269" y="0"/>
                    <a:pt x="1253" y="2"/>
                    <a:pt x="1237" y="5"/>
                  </a:cubicBezTo>
                  <a:cubicBezTo>
                    <a:pt x="853" y="101"/>
                    <a:pt x="85" y="641"/>
                    <a:pt x="48" y="665"/>
                  </a:cubicBezTo>
                  <a:cubicBezTo>
                    <a:pt x="13" y="701"/>
                    <a:pt x="0" y="761"/>
                    <a:pt x="37" y="797"/>
                  </a:cubicBezTo>
                  <a:cubicBezTo>
                    <a:pt x="52" y="821"/>
                    <a:pt x="83" y="834"/>
                    <a:pt x="112" y="834"/>
                  </a:cubicBezTo>
                  <a:cubicBezTo>
                    <a:pt x="128" y="834"/>
                    <a:pt x="144" y="830"/>
                    <a:pt x="157" y="821"/>
                  </a:cubicBezTo>
                  <a:cubicBezTo>
                    <a:pt x="168" y="809"/>
                    <a:pt x="925" y="269"/>
                    <a:pt x="1273" y="185"/>
                  </a:cubicBezTo>
                  <a:cubicBezTo>
                    <a:pt x="1276" y="184"/>
                    <a:pt x="1279" y="184"/>
                    <a:pt x="1282" y="184"/>
                  </a:cubicBezTo>
                  <a:cubicBezTo>
                    <a:pt x="1340" y="184"/>
                    <a:pt x="1406" y="283"/>
                    <a:pt x="1417" y="329"/>
                  </a:cubicBezTo>
                  <a:cubicBezTo>
                    <a:pt x="1437" y="369"/>
                    <a:pt x="1473" y="392"/>
                    <a:pt x="1513" y="392"/>
                  </a:cubicBezTo>
                  <a:cubicBezTo>
                    <a:pt x="1521" y="392"/>
                    <a:pt x="1529" y="391"/>
                    <a:pt x="1537" y="389"/>
                  </a:cubicBezTo>
                  <a:cubicBezTo>
                    <a:pt x="1549" y="377"/>
                    <a:pt x="1549" y="377"/>
                    <a:pt x="1561" y="377"/>
                  </a:cubicBezTo>
                  <a:cubicBezTo>
                    <a:pt x="1597" y="353"/>
                    <a:pt x="1609" y="305"/>
                    <a:pt x="1585" y="269"/>
                  </a:cubicBezTo>
                  <a:cubicBezTo>
                    <a:pt x="1541" y="160"/>
                    <a:pt x="1438" y="0"/>
                    <a:pt x="128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6"/>
            <p:cNvSpPr/>
            <p:nvPr/>
          </p:nvSpPr>
          <p:spPr>
            <a:xfrm>
              <a:off x="7207519" y="2096328"/>
              <a:ext cx="25198" cy="37438"/>
            </a:xfrm>
            <a:custGeom>
              <a:rect b="b" l="l" r="r" t="t"/>
              <a:pathLst>
                <a:path extrusionOk="0" h="679" w="457">
                  <a:moveTo>
                    <a:pt x="362" y="0"/>
                  </a:moveTo>
                  <a:cubicBezTo>
                    <a:pt x="349" y="0"/>
                    <a:pt x="337" y="3"/>
                    <a:pt x="324" y="9"/>
                  </a:cubicBezTo>
                  <a:cubicBezTo>
                    <a:pt x="132" y="94"/>
                    <a:pt x="96" y="142"/>
                    <a:pt x="84" y="154"/>
                  </a:cubicBezTo>
                  <a:cubicBezTo>
                    <a:pt x="0" y="286"/>
                    <a:pt x="144" y="538"/>
                    <a:pt x="216" y="634"/>
                  </a:cubicBezTo>
                  <a:cubicBezTo>
                    <a:pt x="231" y="663"/>
                    <a:pt x="258" y="679"/>
                    <a:pt x="286" y="679"/>
                  </a:cubicBezTo>
                  <a:cubicBezTo>
                    <a:pt x="304" y="679"/>
                    <a:pt x="322" y="672"/>
                    <a:pt x="336" y="658"/>
                  </a:cubicBezTo>
                  <a:lnTo>
                    <a:pt x="348" y="658"/>
                  </a:lnTo>
                  <a:cubicBezTo>
                    <a:pt x="384" y="634"/>
                    <a:pt x="396" y="574"/>
                    <a:pt x="360" y="538"/>
                  </a:cubicBezTo>
                  <a:cubicBezTo>
                    <a:pt x="300" y="430"/>
                    <a:pt x="240" y="298"/>
                    <a:pt x="240" y="262"/>
                  </a:cubicBezTo>
                  <a:cubicBezTo>
                    <a:pt x="264" y="238"/>
                    <a:pt x="336" y="202"/>
                    <a:pt x="396" y="178"/>
                  </a:cubicBezTo>
                  <a:cubicBezTo>
                    <a:pt x="444" y="154"/>
                    <a:pt x="456" y="106"/>
                    <a:pt x="444" y="58"/>
                  </a:cubicBezTo>
                  <a:cubicBezTo>
                    <a:pt x="426" y="22"/>
                    <a:pt x="396" y="0"/>
                    <a:pt x="362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7263704" y="1820975"/>
              <a:ext cx="446173" cy="591625"/>
            </a:xfrm>
            <a:custGeom>
              <a:rect b="b" l="l" r="r" t="t"/>
              <a:pathLst>
                <a:path extrusionOk="0" h="10730" w="8092">
                  <a:moveTo>
                    <a:pt x="5919" y="7764"/>
                  </a:moveTo>
                  <a:lnTo>
                    <a:pt x="5931" y="7777"/>
                  </a:lnTo>
                  <a:lnTo>
                    <a:pt x="5883" y="7777"/>
                  </a:lnTo>
                  <a:cubicBezTo>
                    <a:pt x="5868" y="7773"/>
                    <a:pt x="5850" y="7769"/>
                    <a:pt x="5831" y="7765"/>
                  </a:cubicBezTo>
                  <a:lnTo>
                    <a:pt x="5831" y="7765"/>
                  </a:lnTo>
                  <a:cubicBezTo>
                    <a:pt x="5846" y="7764"/>
                    <a:pt x="5860" y="7764"/>
                    <a:pt x="5871" y="7764"/>
                  </a:cubicBezTo>
                  <a:close/>
                  <a:moveTo>
                    <a:pt x="4796" y="0"/>
                  </a:moveTo>
                  <a:cubicBezTo>
                    <a:pt x="4630" y="0"/>
                    <a:pt x="4463" y="26"/>
                    <a:pt x="4298" y="82"/>
                  </a:cubicBezTo>
                  <a:cubicBezTo>
                    <a:pt x="3470" y="370"/>
                    <a:pt x="3026" y="1258"/>
                    <a:pt x="3302" y="2087"/>
                  </a:cubicBezTo>
                  <a:lnTo>
                    <a:pt x="3314" y="2111"/>
                  </a:lnTo>
                  <a:lnTo>
                    <a:pt x="3590" y="2939"/>
                  </a:lnTo>
                  <a:lnTo>
                    <a:pt x="3878" y="3779"/>
                  </a:lnTo>
                  <a:cubicBezTo>
                    <a:pt x="4058" y="4344"/>
                    <a:pt x="4239" y="4907"/>
                    <a:pt x="4407" y="5460"/>
                  </a:cubicBezTo>
                  <a:cubicBezTo>
                    <a:pt x="4490" y="5736"/>
                    <a:pt x="4562" y="6012"/>
                    <a:pt x="4634" y="6288"/>
                  </a:cubicBezTo>
                  <a:cubicBezTo>
                    <a:pt x="4706" y="6564"/>
                    <a:pt x="4778" y="6828"/>
                    <a:pt x="4839" y="7092"/>
                  </a:cubicBezTo>
                  <a:cubicBezTo>
                    <a:pt x="4853" y="7155"/>
                    <a:pt x="4866" y="7217"/>
                    <a:pt x="4878" y="7278"/>
                  </a:cubicBezTo>
                  <a:lnTo>
                    <a:pt x="4878" y="7278"/>
                  </a:lnTo>
                  <a:lnTo>
                    <a:pt x="4743" y="7188"/>
                  </a:lnTo>
                  <a:cubicBezTo>
                    <a:pt x="4634" y="7116"/>
                    <a:pt x="4514" y="7033"/>
                    <a:pt x="4407" y="6948"/>
                  </a:cubicBezTo>
                  <a:cubicBezTo>
                    <a:pt x="3962" y="6624"/>
                    <a:pt x="3506" y="6252"/>
                    <a:pt x="3062" y="5868"/>
                  </a:cubicBezTo>
                  <a:cubicBezTo>
                    <a:pt x="2834" y="5676"/>
                    <a:pt x="2618" y="5484"/>
                    <a:pt x="2390" y="5292"/>
                  </a:cubicBezTo>
                  <a:cubicBezTo>
                    <a:pt x="2282" y="5196"/>
                    <a:pt x="2161" y="5100"/>
                    <a:pt x="2054" y="4992"/>
                  </a:cubicBezTo>
                  <a:lnTo>
                    <a:pt x="1886" y="4848"/>
                  </a:lnTo>
                  <a:lnTo>
                    <a:pt x="1801" y="4776"/>
                  </a:lnTo>
                  <a:lnTo>
                    <a:pt x="1729" y="4704"/>
                  </a:lnTo>
                  <a:lnTo>
                    <a:pt x="1670" y="4656"/>
                  </a:lnTo>
                  <a:cubicBezTo>
                    <a:pt x="1500" y="4520"/>
                    <a:pt x="1288" y="4446"/>
                    <a:pt x="1073" y="4446"/>
                  </a:cubicBezTo>
                  <a:cubicBezTo>
                    <a:pt x="908" y="4446"/>
                    <a:pt x="741" y="4490"/>
                    <a:pt x="590" y="4584"/>
                  </a:cubicBezTo>
                  <a:cubicBezTo>
                    <a:pt x="145" y="4859"/>
                    <a:pt x="1" y="5436"/>
                    <a:pt x="277" y="5880"/>
                  </a:cubicBezTo>
                  <a:lnTo>
                    <a:pt x="337" y="5988"/>
                  </a:lnTo>
                  <a:lnTo>
                    <a:pt x="409" y="6084"/>
                  </a:lnTo>
                  <a:cubicBezTo>
                    <a:pt x="445" y="6156"/>
                    <a:pt x="493" y="6228"/>
                    <a:pt x="541" y="6288"/>
                  </a:cubicBezTo>
                  <a:cubicBezTo>
                    <a:pt x="625" y="6420"/>
                    <a:pt x="710" y="6564"/>
                    <a:pt x="806" y="6696"/>
                  </a:cubicBezTo>
                  <a:cubicBezTo>
                    <a:pt x="985" y="6948"/>
                    <a:pt x="1177" y="7212"/>
                    <a:pt x="1382" y="7465"/>
                  </a:cubicBezTo>
                  <a:cubicBezTo>
                    <a:pt x="1777" y="7980"/>
                    <a:pt x="2198" y="8473"/>
                    <a:pt x="2678" y="8953"/>
                  </a:cubicBezTo>
                  <a:cubicBezTo>
                    <a:pt x="2918" y="9181"/>
                    <a:pt x="3170" y="9421"/>
                    <a:pt x="3446" y="9649"/>
                  </a:cubicBezTo>
                  <a:cubicBezTo>
                    <a:pt x="3722" y="9877"/>
                    <a:pt x="4034" y="10093"/>
                    <a:pt x="4407" y="10298"/>
                  </a:cubicBezTo>
                  <a:cubicBezTo>
                    <a:pt x="4599" y="10394"/>
                    <a:pt x="4802" y="10501"/>
                    <a:pt x="5042" y="10573"/>
                  </a:cubicBezTo>
                  <a:cubicBezTo>
                    <a:pt x="5175" y="10621"/>
                    <a:pt x="5306" y="10658"/>
                    <a:pt x="5463" y="10682"/>
                  </a:cubicBezTo>
                  <a:cubicBezTo>
                    <a:pt x="5498" y="10693"/>
                    <a:pt x="5535" y="10693"/>
                    <a:pt x="5570" y="10706"/>
                  </a:cubicBezTo>
                  <a:lnTo>
                    <a:pt x="5690" y="10717"/>
                  </a:lnTo>
                  <a:cubicBezTo>
                    <a:pt x="5727" y="10717"/>
                    <a:pt x="5775" y="10717"/>
                    <a:pt x="5823" y="10730"/>
                  </a:cubicBezTo>
                  <a:lnTo>
                    <a:pt x="5967" y="10730"/>
                  </a:lnTo>
                  <a:cubicBezTo>
                    <a:pt x="6087" y="10730"/>
                    <a:pt x="6219" y="10717"/>
                    <a:pt x="6363" y="10682"/>
                  </a:cubicBezTo>
                  <a:cubicBezTo>
                    <a:pt x="6495" y="10658"/>
                    <a:pt x="6651" y="10610"/>
                    <a:pt x="6783" y="10549"/>
                  </a:cubicBezTo>
                  <a:cubicBezTo>
                    <a:pt x="6927" y="10477"/>
                    <a:pt x="7071" y="10394"/>
                    <a:pt x="7191" y="10298"/>
                  </a:cubicBezTo>
                  <a:cubicBezTo>
                    <a:pt x="7311" y="10201"/>
                    <a:pt x="7407" y="10093"/>
                    <a:pt x="7491" y="9997"/>
                  </a:cubicBezTo>
                  <a:cubicBezTo>
                    <a:pt x="7576" y="9889"/>
                    <a:pt x="7648" y="9781"/>
                    <a:pt x="7707" y="9685"/>
                  </a:cubicBezTo>
                  <a:cubicBezTo>
                    <a:pt x="7755" y="9589"/>
                    <a:pt x="7803" y="9493"/>
                    <a:pt x="7840" y="9409"/>
                  </a:cubicBezTo>
                  <a:cubicBezTo>
                    <a:pt x="7912" y="9229"/>
                    <a:pt x="7960" y="9073"/>
                    <a:pt x="7995" y="8929"/>
                  </a:cubicBezTo>
                  <a:cubicBezTo>
                    <a:pt x="8056" y="8653"/>
                    <a:pt x="8067" y="8412"/>
                    <a:pt x="8080" y="8196"/>
                  </a:cubicBezTo>
                  <a:cubicBezTo>
                    <a:pt x="8091" y="7980"/>
                    <a:pt x="8091" y="7777"/>
                    <a:pt x="8080" y="7585"/>
                  </a:cubicBezTo>
                  <a:cubicBezTo>
                    <a:pt x="8056" y="7201"/>
                    <a:pt x="8008" y="6852"/>
                    <a:pt x="7960" y="6516"/>
                  </a:cubicBezTo>
                  <a:cubicBezTo>
                    <a:pt x="7840" y="5832"/>
                    <a:pt x="7696" y="5196"/>
                    <a:pt x="7515" y="4571"/>
                  </a:cubicBezTo>
                  <a:cubicBezTo>
                    <a:pt x="7347" y="3947"/>
                    <a:pt x="7155" y="3335"/>
                    <a:pt x="6951" y="2735"/>
                  </a:cubicBezTo>
                  <a:cubicBezTo>
                    <a:pt x="6891" y="2591"/>
                    <a:pt x="6843" y="2435"/>
                    <a:pt x="6783" y="2291"/>
                  </a:cubicBezTo>
                  <a:cubicBezTo>
                    <a:pt x="6735" y="2135"/>
                    <a:pt x="6675" y="1991"/>
                    <a:pt x="6615" y="1847"/>
                  </a:cubicBezTo>
                  <a:cubicBezTo>
                    <a:pt x="6567" y="1691"/>
                    <a:pt x="6507" y="1546"/>
                    <a:pt x="6447" y="1402"/>
                  </a:cubicBezTo>
                  <a:lnTo>
                    <a:pt x="6351" y="1175"/>
                  </a:lnTo>
                  <a:lnTo>
                    <a:pt x="6303" y="1066"/>
                  </a:lnTo>
                  <a:lnTo>
                    <a:pt x="6255" y="946"/>
                  </a:lnTo>
                  <a:cubicBezTo>
                    <a:pt x="5999" y="369"/>
                    <a:pt x="5414" y="0"/>
                    <a:pt x="4796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7428563" y="1809065"/>
              <a:ext cx="255507" cy="283186"/>
            </a:xfrm>
            <a:custGeom>
              <a:rect b="b" l="l" r="r" t="t"/>
              <a:pathLst>
                <a:path extrusionOk="0" h="5136" w="4634">
                  <a:moveTo>
                    <a:pt x="1769" y="1"/>
                  </a:moveTo>
                  <a:cubicBezTo>
                    <a:pt x="1221" y="1"/>
                    <a:pt x="632" y="264"/>
                    <a:pt x="288" y="874"/>
                  </a:cubicBezTo>
                  <a:cubicBezTo>
                    <a:pt x="48" y="1295"/>
                    <a:pt x="0" y="1811"/>
                    <a:pt x="132" y="2279"/>
                  </a:cubicBezTo>
                  <a:lnTo>
                    <a:pt x="900" y="5136"/>
                  </a:lnTo>
                  <a:cubicBezTo>
                    <a:pt x="900" y="5136"/>
                    <a:pt x="4213" y="4728"/>
                    <a:pt x="4634" y="4104"/>
                  </a:cubicBezTo>
                  <a:cubicBezTo>
                    <a:pt x="4634" y="4104"/>
                    <a:pt x="3409" y="743"/>
                    <a:pt x="2569" y="215"/>
                  </a:cubicBezTo>
                  <a:cubicBezTo>
                    <a:pt x="2343" y="76"/>
                    <a:pt x="2062" y="1"/>
                    <a:pt x="1769" y="1"/>
                  </a:cubicBezTo>
                  <a:close/>
                </a:path>
              </a:pathLst>
            </a:custGeom>
            <a:solidFill>
              <a:srgbClr val="8F9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7425200" y="1951925"/>
              <a:ext cx="55634" cy="140325"/>
            </a:xfrm>
            <a:custGeom>
              <a:rect b="b" l="l" r="r" t="t"/>
              <a:pathLst>
                <a:path extrusionOk="0" h="2545" w="1009">
                  <a:moveTo>
                    <a:pt x="49" y="0"/>
                  </a:moveTo>
                  <a:cubicBezTo>
                    <a:pt x="13" y="12"/>
                    <a:pt x="1" y="48"/>
                    <a:pt x="13" y="84"/>
                  </a:cubicBezTo>
                  <a:cubicBezTo>
                    <a:pt x="241" y="840"/>
                    <a:pt x="877" y="2484"/>
                    <a:pt x="889" y="2508"/>
                  </a:cubicBezTo>
                  <a:cubicBezTo>
                    <a:pt x="901" y="2532"/>
                    <a:pt x="925" y="2545"/>
                    <a:pt x="949" y="2545"/>
                  </a:cubicBezTo>
                  <a:lnTo>
                    <a:pt x="961" y="2545"/>
                  </a:lnTo>
                  <a:cubicBezTo>
                    <a:pt x="997" y="2532"/>
                    <a:pt x="1009" y="2497"/>
                    <a:pt x="997" y="2460"/>
                  </a:cubicBezTo>
                  <a:cubicBezTo>
                    <a:pt x="997" y="2449"/>
                    <a:pt x="349" y="804"/>
                    <a:pt x="121" y="48"/>
                  </a:cubicBezTo>
                  <a:cubicBezTo>
                    <a:pt x="121" y="12"/>
                    <a:pt x="85" y="0"/>
                    <a:pt x="49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7412684" y="1974696"/>
              <a:ext cx="31814" cy="23599"/>
            </a:xfrm>
            <a:custGeom>
              <a:rect b="b" l="l" r="r" t="t"/>
              <a:pathLst>
                <a:path extrusionOk="0" h="428" w="577">
                  <a:moveTo>
                    <a:pt x="66" y="0"/>
                  </a:moveTo>
                  <a:cubicBezTo>
                    <a:pt x="47" y="0"/>
                    <a:pt x="27" y="8"/>
                    <a:pt x="12" y="31"/>
                  </a:cubicBezTo>
                  <a:cubicBezTo>
                    <a:pt x="0" y="55"/>
                    <a:pt x="0" y="91"/>
                    <a:pt x="36" y="115"/>
                  </a:cubicBezTo>
                  <a:lnTo>
                    <a:pt x="480" y="415"/>
                  </a:lnTo>
                  <a:cubicBezTo>
                    <a:pt x="492" y="427"/>
                    <a:pt x="504" y="427"/>
                    <a:pt x="516" y="427"/>
                  </a:cubicBezTo>
                  <a:cubicBezTo>
                    <a:pt x="528" y="427"/>
                    <a:pt x="552" y="415"/>
                    <a:pt x="564" y="403"/>
                  </a:cubicBezTo>
                  <a:cubicBezTo>
                    <a:pt x="576" y="379"/>
                    <a:pt x="576" y="343"/>
                    <a:pt x="540" y="319"/>
                  </a:cubicBezTo>
                  <a:lnTo>
                    <a:pt x="96" y="7"/>
                  </a:lnTo>
                  <a:cubicBezTo>
                    <a:pt x="87" y="3"/>
                    <a:pt x="77" y="0"/>
                    <a:pt x="66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7531779" y="2214376"/>
              <a:ext cx="59659" cy="40691"/>
            </a:xfrm>
            <a:custGeom>
              <a:rect b="b" l="l" r="r" t="t"/>
              <a:pathLst>
                <a:path extrusionOk="0" h="738" w="1082">
                  <a:moveTo>
                    <a:pt x="65" y="1"/>
                  </a:moveTo>
                  <a:cubicBezTo>
                    <a:pt x="44" y="1"/>
                    <a:pt x="22" y="14"/>
                    <a:pt x="12" y="42"/>
                  </a:cubicBezTo>
                  <a:cubicBezTo>
                    <a:pt x="1" y="66"/>
                    <a:pt x="12" y="101"/>
                    <a:pt x="49" y="114"/>
                  </a:cubicBezTo>
                  <a:cubicBezTo>
                    <a:pt x="49" y="114"/>
                    <a:pt x="697" y="354"/>
                    <a:pt x="961" y="714"/>
                  </a:cubicBezTo>
                  <a:cubicBezTo>
                    <a:pt x="973" y="725"/>
                    <a:pt x="997" y="738"/>
                    <a:pt x="1009" y="738"/>
                  </a:cubicBezTo>
                  <a:cubicBezTo>
                    <a:pt x="1033" y="738"/>
                    <a:pt x="1045" y="738"/>
                    <a:pt x="1045" y="725"/>
                  </a:cubicBezTo>
                  <a:cubicBezTo>
                    <a:pt x="1081" y="701"/>
                    <a:pt x="1081" y="666"/>
                    <a:pt x="1069" y="642"/>
                  </a:cubicBezTo>
                  <a:cubicBezTo>
                    <a:pt x="780" y="245"/>
                    <a:pt x="121" y="5"/>
                    <a:pt x="84" y="5"/>
                  </a:cubicBezTo>
                  <a:cubicBezTo>
                    <a:pt x="78" y="2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7551629" y="2218401"/>
              <a:ext cx="45102" cy="11524"/>
            </a:xfrm>
            <a:custGeom>
              <a:rect b="b" l="l" r="r" t="t"/>
              <a:pathLst>
                <a:path extrusionOk="0" h="209" w="818">
                  <a:moveTo>
                    <a:pt x="465" y="0"/>
                  </a:moveTo>
                  <a:cubicBezTo>
                    <a:pt x="351" y="0"/>
                    <a:pt x="210" y="24"/>
                    <a:pt x="49" y="100"/>
                  </a:cubicBezTo>
                  <a:cubicBezTo>
                    <a:pt x="25" y="113"/>
                    <a:pt x="1" y="148"/>
                    <a:pt x="25" y="172"/>
                  </a:cubicBezTo>
                  <a:cubicBezTo>
                    <a:pt x="36" y="196"/>
                    <a:pt x="49" y="209"/>
                    <a:pt x="73" y="209"/>
                  </a:cubicBezTo>
                  <a:lnTo>
                    <a:pt x="97" y="209"/>
                  </a:lnTo>
                  <a:cubicBezTo>
                    <a:pt x="240" y="139"/>
                    <a:pt x="364" y="118"/>
                    <a:pt x="462" y="118"/>
                  </a:cubicBezTo>
                  <a:cubicBezTo>
                    <a:pt x="620" y="118"/>
                    <a:pt x="713" y="172"/>
                    <a:pt x="721" y="172"/>
                  </a:cubicBezTo>
                  <a:cubicBezTo>
                    <a:pt x="730" y="181"/>
                    <a:pt x="740" y="185"/>
                    <a:pt x="750" y="185"/>
                  </a:cubicBezTo>
                  <a:cubicBezTo>
                    <a:pt x="769" y="185"/>
                    <a:pt x="789" y="172"/>
                    <a:pt x="805" y="148"/>
                  </a:cubicBezTo>
                  <a:cubicBezTo>
                    <a:pt x="817" y="124"/>
                    <a:pt x="805" y="89"/>
                    <a:pt x="781" y="76"/>
                  </a:cubicBezTo>
                  <a:cubicBezTo>
                    <a:pt x="773" y="69"/>
                    <a:pt x="657" y="0"/>
                    <a:pt x="46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7048669" y="1304232"/>
              <a:ext cx="443471" cy="467070"/>
            </a:xfrm>
            <a:custGeom>
              <a:rect b="b" l="l" r="r" t="t"/>
              <a:pathLst>
                <a:path extrusionOk="0" h="8471" w="8043">
                  <a:moveTo>
                    <a:pt x="3825" y="0"/>
                  </a:moveTo>
                  <a:cubicBezTo>
                    <a:pt x="2580" y="0"/>
                    <a:pt x="1326" y="466"/>
                    <a:pt x="660" y="1508"/>
                  </a:cubicBezTo>
                  <a:cubicBezTo>
                    <a:pt x="372" y="1940"/>
                    <a:pt x="12" y="2804"/>
                    <a:pt x="204" y="3777"/>
                  </a:cubicBezTo>
                  <a:cubicBezTo>
                    <a:pt x="636" y="5949"/>
                    <a:pt x="552" y="6250"/>
                    <a:pt x="0" y="8470"/>
                  </a:cubicBezTo>
                  <a:cubicBezTo>
                    <a:pt x="0" y="8470"/>
                    <a:pt x="49" y="8470"/>
                    <a:pt x="138" y="8470"/>
                  </a:cubicBezTo>
                  <a:cubicBezTo>
                    <a:pt x="1064" y="8470"/>
                    <a:pt x="6400" y="8400"/>
                    <a:pt x="8043" y="6802"/>
                  </a:cubicBezTo>
                  <a:cubicBezTo>
                    <a:pt x="8043" y="6802"/>
                    <a:pt x="7226" y="4521"/>
                    <a:pt x="6794" y="2601"/>
                  </a:cubicBezTo>
                  <a:cubicBezTo>
                    <a:pt x="6410" y="932"/>
                    <a:pt x="5426" y="115"/>
                    <a:pt x="4261" y="19"/>
                  </a:cubicBezTo>
                  <a:cubicBezTo>
                    <a:pt x="4116" y="7"/>
                    <a:pt x="3971" y="0"/>
                    <a:pt x="3825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7186953" y="1614983"/>
              <a:ext cx="176109" cy="232901"/>
            </a:xfrm>
            <a:custGeom>
              <a:rect b="b" l="l" r="r" t="t"/>
              <a:pathLst>
                <a:path extrusionOk="0" h="4224" w="3194">
                  <a:moveTo>
                    <a:pt x="2894" y="1"/>
                  </a:moveTo>
                  <a:lnTo>
                    <a:pt x="0" y="1177"/>
                  </a:lnTo>
                  <a:cubicBezTo>
                    <a:pt x="13" y="1262"/>
                    <a:pt x="13" y="1345"/>
                    <a:pt x="24" y="1430"/>
                  </a:cubicBezTo>
                  <a:cubicBezTo>
                    <a:pt x="72" y="1825"/>
                    <a:pt x="133" y="2234"/>
                    <a:pt x="133" y="2666"/>
                  </a:cubicBezTo>
                  <a:cubicBezTo>
                    <a:pt x="144" y="2870"/>
                    <a:pt x="120" y="3302"/>
                    <a:pt x="109" y="3518"/>
                  </a:cubicBezTo>
                  <a:cubicBezTo>
                    <a:pt x="417" y="4033"/>
                    <a:pt x="804" y="4224"/>
                    <a:pt x="1200" y="4224"/>
                  </a:cubicBezTo>
                  <a:cubicBezTo>
                    <a:pt x="2161" y="4224"/>
                    <a:pt x="3168" y="3095"/>
                    <a:pt x="3193" y="2738"/>
                  </a:cubicBezTo>
                  <a:cubicBezTo>
                    <a:pt x="2750" y="1537"/>
                    <a:pt x="2894" y="1"/>
                    <a:pt x="2894" y="1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242255" y="1232995"/>
              <a:ext cx="208144" cy="158410"/>
            </a:xfrm>
            <a:custGeom>
              <a:rect b="b" l="l" r="r" t="t"/>
              <a:pathLst>
                <a:path extrusionOk="0" h="2873" w="3775">
                  <a:moveTo>
                    <a:pt x="1551" y="0"/>
                  </a:moveTo>
                  <a:cubicBezTo>
                    <a:pt x="0" y="0"/>
                    <a:pt x="42" y="1852"/>
                    <a:pt x="42" y="1852"/>
                  </a:cubicBezTo>
                  <a:cubicBezTo>
                    <a:pt x="42" y="1852"/>
                    <a:pt x="378" y="2836"/>
                    <a:pt x="1734" y="2872"/>
                  </a:cubicBezTo>
                  <a:cubicBezTo>
                    <a:pt x="1744" y="2872"/>
                    <a:pt x="1753" y="2872"/>
                    <a:pt x="1763" y="2872"/>
                  </a:cubicBezTo>
                  <a:cubicBezTo>
                    <a:pt x="3101" y="2872"/>
                    <a:pt x="3774" y="314"/>
                    <a:pt x="1891" y="27"/>
                  </a:cubicBezTo>
                  <a:cubicBezTo>
                    <a:pt x="1770" y="9"/>
                    <a:pt x="1657" y="0"/>
                    <a:pt x="1551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068684" y="1530018"/>
              <a:ext cx="77964" cy="114410"/>
            </a:xfrm>
            <a:custGeom>
              <a:rect b="b" l="l" r="r" t="t"/>
              <a:pathLst>
                <a:path extrusionOk="0" h="2075" w="1414">
                  <a:moveTo>
                    <a:pt x="756" y="0"/>
                  </a:moveTo>
                  <a:cubicBezTo>
                    <a:pt x="699" y="0"/>
                    <a:pt x="638" y="9"/>
                    <a:pt x="573" y="30"/>
                  </a:cubicBezTo>
                  <a:cubicBezTo>
                    <a:pt x="1" y="216"/>
                    <a:pt x="31" y="2074"/>
                    <a:pt x="1062" y="2074"/>
                  </a:cubicBezTo>
                  <a:cubicBezTo>
                    <a:pt x="1090" y="2074"/>
                    <a:pt x="1120" y="2073"/>
                    <a:pt x="1150" y="2070"/>
                  </a:cubicBezTo>
                  <a:lnTo>
                    <a:pt x="1414" y="558"/>
                  </a:lnTo>
                  <a:cubicBezTo>
                    <a:pt x="1414" y="558"/>
                    <a:pt x="1206" y="0"/>
                    <a:pt x="756" y="0"/>
                  </a:cubicBezTo>
                  <a:close/>
                </a:path>
              </a:pathLst>
            </a:custGeom>
            <a:solidFill>
              <a:srgbClr val="CF70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070449" y="1614156"/>
              <a:ext cx="113252" cy="107684"/>
            </a:xfrm>
            <a:custGeom>
              <a:rect b="b" l="l" r="r" t="t"/>
              <a:pathLst>
                <a:path extrusionOk="0" h="1953" w="2054">
                  <a:moveTo>
                    <a:pt x="1021" y="144"/>
                  </a:moveTo>
                  <a:cubicBezTo>
                    <a:pt x="1049" y="144"/>
                    <a:pt x="1077" y="145"/>
                    <a:pt x="1105" y="148"/>
                  </a:cubicBezTo>
                  <a:cubicBezTo>
                    <a:pt x="1561" y="184"/>
                    <a:pt x="1897" y="592"/>
                    <a:pt x="1849" y="1048"/>
                  </a:cubicBezTo>
                  <a:cubicBezTo>
                    <a:pt x="1816" y="1476"/>
                    <a:pt x="1455" y="1809"/>
                    <a:pt x="1034" y="1809"/>
                  </a:cubicBezTo>
                  <a:cubicBezTo>
                    <a:pt x="1006" y="1809"/>
                    <a:pt x="978" y="1808"/>
                    <a:pt x="950" y="1805"/>
                  </a:cubicBezTo>
                  <a:cubicBezTo>
                    <a:pt x="493" y="1757"/>
                    <a:pt x="157" y="1360"/>
                    <a:pt x="193" y="904"/>
                  </a:cubicBezTo>
                  <a:cubicBezTo>
                    <a:pt x="238" y="476"/>
                    <a:pt x="600" y="144"/>
                    <a:pt x="1021" y="144"/>
                  </a:cubicBezTo>
                  <a:close/>
                  <a:moveTo>
                    <a:pt x="1029" y="0"/>
                  </a:moveTo>
                  <a:cubicBezTo>
                    <a:pt x="525" y="0"/>
                    <a:pt x="94" y="381"/>
                    <a:pt x="49" y="880"/>
                  </a:cubicBezTo>
                  <a:cubicBezTo>
                    <a:pt x="1" y="1421"/>
                    <a:pt x="397" y="1901"/>
                    <a:pt x="937" y="1949"/>
                  </a:cubicBezTo>
                  <a:cubicBezTo>
                    <a:pt x="967" y="1952"/>
                    <a:pt x="996" y="1953"/>
                    <a:pt x="1026" y="1953"/>
                  </a:cubicBezTo>
                  <a:cubicBezTo>
                    <a:pt x="1528" y="1953"/>
                    <a:pt x="1949" y="1571"/>
                    <a:pt x="2006" y="1061"/>
                  </a:cubicBezTo>
                  <a:cubicBezTo>
                    <a:pt x="2054" y="533"/>
                    <a:pt x="1657" y="52"/>
                    <a:pt x="1118" y="4"/>
                  </a:cubicBezTo>
                  <a:cubicBezTo>
                    <a:pt x="1088" y="2"/>
                    <a:pt x="1058" y="0"/>
                    <a:pt x="1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7090298" y="1364166"/>
              <a:ext cx="270780" cy="344775"/>
            </a:xfrm>
            <a:custGeom>
              <a:rect b="b" l="l" r="r" t="t"/>
              <a:pathLst>
                <a:path extrusionOk="0" h="6253" w="4911">
                  <a:moveTo>
                    <a:pt x="2715" y="0"/>
                  </a:moveTo>
                  <a:cubicBezTo>
                    <a:pt x="2086" y="0"/>
                    <a:pt x="1438" y="228"/>
                    <a:pt x="937" y="589"/>
                  </a:cubicBezTo>
                  <a:cubicBezTo>
                    <a:pt x="1" y="1261"/>
                    <a:pt x="85" y="2437"/>
                    <a:pt x="133" y="3482"/>
                  </a:cubicBezTo>
                  <a:cubicBezTo>
                    <a:pt x="145" y="3542"/>
                    <a:pt x="145" y="3614"/>
                    <a:pt x="157" y="3686"/>
                  </a:cubicBezTo>
                  <a:cubicBezTo>
                    <a:pt x="157" y="3746"/>
                    <a:pt x="169" y="3806"/>
                    <a:pt x="181" y="3866"/>
                  </a:cubicBezTo>
                  <a:cubicBezTo>
                    <a:pt x="181" y="3890"/>
                    <a:pt x="193" y="3914"/>
                    <a:pt x="193" y="3938"/>
                  </a:cubicBezTo>
                  <a:cubicBezTo>
                    <a:pt x="217" y="4034"/>
                    <a:pt x="229" y="4142"/>
                    <a:pt x="265" y="4250"/>
                  </a:cubicBezTo>
                  <a:lnTo>
                    <a:pt x="302" y="4430"/>
                  </a:lnTo>
                  <a:cubicBezTo>
                    <a:pt x="302" y="4442"/>
                    <a:pt x="302" y="4442"/>
                    <a:pt x="313" y="4454"/>
                  </a:cubicBezTo>
                  <a:cubicBezTo>
                    <a:pt x="577" y="5486"/>
                    <a:pt x="1046" y="5955"/>
                    <a:pt x="1550" y="6171"/>
                  </a:cubicBezTo>
                  <a:cubicBezTo>
                    <a:pt x="1679" y="6227"/>
                    <a:pt x="1834" y="6253"/>
                    <a:pt x="2006" y="6253"/>
                  </a:cubicBezTo>
                  <a:cubicBezTo>
                    <a:pt x="2969" y="6253"/>
                    <a:pt x="4450" y="5453"/>
                    <a:pt x="4695" y="4790"/>
                  </a:cubicBezTo>
                  <a:cubicBezTo>
                    <a:pt x="4898" y="4214"/>
                    <a:pt x="4911" y="4442"/>
                    <a:pt x="4898" y="2930"/>
                  </a:cubicBezTo>
                  <a:cubicBezTo>
                    <a:pt x="4898" y="1418"/>
                    <a:pt x="4239" y="613"/>
                    <a:pt x="4239" y="613"/>
                  </a:cubicBezTo>
                  <a:cubicBezTo>
                    <a:pt x="3825" y="182"/>
                    <a:pt x="3277" y="0"/>
                    <a:pt x="2715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217389" y="1513035"/>
              <a:ext cx="17258" cy="25308"/>
            </a:xfrm>
            <a:custGeom>
              <a:rect b="b" l="l" r="r" t="t"/>
              <a:pathLst>
                <a:path extrusionOk="0" h="459" w="313">
                  <a:moveTo>
                    <a:pt x="147" y="0"/>
                  </a:moveTo>
                  <a:cubicBezTo>
                    <a:pt x="142" y="0"/>
                    <a:pt x="138" y="1"/>
                    <a:pt x="133" y="1"/>
                  </a:cubicBezTo>
                  <a:cubicBezTo>
                    <a:pt x="49" y="1"/>
                    <a:pt x="1" y="121"/>
                    <a:pt x="13" y="241"/>
                  </a:cubicBezTo>
                  <a:cubicBezTo>
                    <a:pt x="24" y="366"/>
                    <a:pt x="88" y="459"/>
                    <a:pt x="166" y="459"/>
                  </a:cubicBezTo>
                  <a:cubicBezTo>
                    <a:pt x="171" y="459"/>
                    <a:pt x="176" y="458"/>
                    <a:pt x="181" y="458"/>
                  </a:cubicBezTo>
                  <a:cubicBezTo>
                    <a:pt x="253" y="458"/>
                    <a:pt x="313" y="338"/>
                    <a:pt x="301" y="217"/>
                  </a:cubicBezTo>
                  <a:cubicBezTo>
                    <a:pt x="289" y="93"/>
                    <a:pt x="224" y="0"/>
                    <a:pt x="147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37330" y="1522960"/>
              <a:ext cx="17258" cy="25915"/>
            </a:xfrm>
            <a:custGeom>
              <a:rect b="b" l="l" r="r" t="t"/>
              <a:pathLst>
                <a:path extrusionOk="0" h="470" w="313">
                  <a:moveTo>
                    <a:pt x="147" y="1"/>
                  </a:moveTo>
                  <a:cubicBezTo>
                    <a:pt x="142" y="1"/>
                    <a:pt x="137" y="1"/>
                    <a:pt x="132" y="2"/>
                  </a:cubicBezTo>
                  <a:cubicBezTo>
                    <a:pt x="49" y="13"/>
                    <a:pt x="1" y="122"/>
                    <a:pt x="12" y="242"/>
                  </a:cubicBezTo>
                  <a:cubicBezTo>
                    <a:pt x="25" y="374"/>
                    <a:pt x="97" y="470"/>
                    <a:pt x="180" y="470"/>
                  </a:cubicBezTo>
                  <a:cubicBezTo>
                    <a:pt x="252" y="458"/>
                    <a:pt x="313" y="350"/>
                    <a:pt x="300" y="218"/>
                  </a:cubicBezTo>
                  <a:cubicBezTo>
                    <a:pt x="289" y="93"/>
                    <a:pt x="225" y="1"/>
                    <a:pt x="147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7105571" y="1476590"/>
              <a:ext cx="50782" cy="33579"/>
            </a:xfrm>
            <a:custGeom>
              <a:rect b="b" l="l" r="r" t="t"/>
              <a:pathLst>
                <a:path extrusionOk="0" h="609" w="921">
                  <a:moveTo>
                    <a:pt x="242" y="1"/>
                  </a:moveTo>
                  <a:cubicBezTo>
                    <a:pt x="32" y="1"/>
                    <a:pt x="1" y="211"/>
                    <a:pt x="241" y="302"/>
                  </a:cubicBezTo>
                  <a:cubicBezTo>
                    <a:pt x="420" y="363"/>
                    <a:pt x="516" y="411"/>
                    <a:pt x="660" y="555"/>
                  </a:cubicBezTo>
                  <a:cubicBezTo>
                    <a:pt x="696" y="594"/>
                    <a:pt x="732" y="609"/>
                    <a:pt x="765" y="609"/>
                  </a:cubicBezTo>
                  <a:cubicBezTo>
                    <a:pt x="855" y="609"/>
                    <a:pt x="921" y="496"/>
                    <a:pt x="876" y="435"/>
                  </a:cubicBezTo>
                  <a:cubicBezTo>
                    <a:pt x="876" y="435"/>
                    <a:pt x="697" y="51"/>
                    <a:pt x="276" y="3"/>
                  </a:cubicBezTo>
                  <a:cubicBezTo>
                    <a:pt x="264" y="2"/>
                    <a:pt x="253" y="1"/>
                    <a:pt x="242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198863" y="1466886"/>
              <a:ext cx="46150" cy="38431"/>
            </a:xfrm>
            <a:custGeom>
              <a:rect b="b" l="l" r="r" t="t"/>
              <a:pathLst>
                <a:path extrusionOk="0" h="697" w="837">
                  <a:moveTo>
                    <a:pt x="628" y="0"/>
                  </a:moveTo>
                  <a:cubicBezTo>
                    <a:pt x="605" y="0"/>
                    <a:pt x="580" y="3"/>
                    <a:pt x="553" y="11"/>
                  </a:cubicBezTo>
                  <a:cubicBezTo>
                    <a:pt x="133" y="131"/>
                    <a:pt x="25" y="539"/>
                    <a:pt x="25" y="539"/>
                  </a:cubicBezTo>
                  <a:cubicBezTo>
                    <a:pt x="0" y="604"/>
                    <a:pt x="70" y="697"/>
                    <a:pt x="151" y="697"/>
                  </a:cubicBezTo>
                  <a:cubicBezTo>
                    <a:pt x="189" y="697"/>
                    <a:pt x="230" y="676"/>
                    <a:pt x="265" y="622"/>
                  </a:cubicBezTo>
                  <a:cubicBezTo>
                    <a:pt x="385" y="454"/>
                    <a:pt x="469" y="395"/>
                    <a:pt x="625" y="299"/>
                  </a:cubicBezTo>
                  <a:cubicBezTo>
                    <a:pt x="836" y="182"/>
                    <a:pt x="796" y="0"/>
                    <a:pt x="628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52548" y="1585871"/>
              <a:ext cx="83423" cy="57674"/>
            </a:xfrm>
            <a:custGeom>
              <a:rect b="b" l="l" r="r" t="t"/>
              <a:pathLst>
                <a:path extrusionOk="0" h="1046" w="1513">
                  <a:moveTo>
                    <a:pt x="1513" y="1"/>
                  </a:moveTo>
                  <a:lnTo>
                    <a:pt x="0" y="493"/>
                  </a:lnTo>
                  <a:cubicBezTo>
                    <a:pt x="0" y="493"/>
                    <a:pt x="233" y="1045"/>
                    <a:pt x="677" y="1045"/>
                  </a:cubicBezTo>
                  <a:cubicBezTo>
                    <a:pt x="757" y="1045"/>
                    <a:pt x="843" y="1027"/>
                    <a:pt x="937" y="985"/>
                  </a:cubicBezTo>
                  <a:cubicBezTo>
                    <a:pt x="1465" y="734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188276" y="1645419"/>
              <a:ext cx="29885" cy="16652"/>
            </a:xfrm>
            <a:custGeom>
              <a:rect b="b" l="l" r="r" t="t"/>
              <a:pathLst>
                <a:path extrusionOk="0" h="302" w="542">
                  <a:moveTo>
                    <a:pt x="473" y="0"/>
                  </a:moveTo>
                  <a:cubicBezTo>
                    <a:pt x="455" y="0"/>
                    <a:pt x="436" y="10"/>
                    <a:pt x="421" y="25"/>
                  </a:cubicBezTo>
                  <a:cubicBezTo>
                    <a:pt x="336" y="154"/>
                    <a:pt x="201" y="172"/>
                    <a:pt x="127" y="172"/>
                  </a:cubicBezTo>
                  <a:cubicBezTo>
                    <a:pt x="97" y="172"/>
                    <a:pt x="76" y="169"/>
                    <a:pt x="72" y="169"/>
                  </a:cubicBezTo>
                  <a:cubicBezTo>
                    <a:pt x="37" y="169"/>
                    <a:pt x="13" y="193"/>
                    <a:pt x="0" y="230"/>
                  </a:cubicBezTo>
                  <a:cubicBezTo>
                    <a:pt x="0" y="254"/>
                    <a:pt x="24" y="289"/>
                    <a:pt x="48" y="289"/>
                  </a:cubicBezTo>
                  <a:cubicBezTo>
                    <a:pt x="61" y="289"/>
                    <a:pt x="72" y="302"/>
                    <a:pt x="96" y="302"/>
                  </a:cubicBezTo>
                  <a:cubicBezTo>
                    <a:pt x="193" y="302"/>
                    <a:pt x="385" y="278"/>
                    <a:pt x="529" y="97"/>
                  </a:cubicBezTo>
                  <a:cubicBezTo>
                    <a:pt x="541" y="73"/>
                    <a:pt x="541" y="38"/>
                    <a:pt x="505" y="14"/>
                  </a:cubicBezTo>
                  <a:cubicBezTo>
                    <a:pt x="495" y="4"/>
                    <a:pt x="484" y="0"/>
                    <a:pt x="473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7279583" y="1375138"/>
              <a:ext cx="103328" cy="125438"/>
            </a:xfrm>
            <a:custGeom>
              <a:rect b="b" l="l" r="r" t="t"/>
              <a:pathLst>
                <a:path extrusionOk="0" h="2275" w="1874">
                  <a:moveTo>
                    <a:pt x="454" y="0"/>
                  </a:moveTo>
                  <a:cubicBezTo>
                    <a:pt x="303" y="0"/>
                    <a:pt x="150" y="72"/>
                    <a:pt x="1" y="246"/>
                  </a:cubicBezTo>
                  <a:cubicBezTo>
                    <a:pt x="1" y="246"/>
                    <a:pt x="518" y="1878"/>
                    <a:pt x="998" y="2203"/>
                  </a:cubicBezTo>
                  <a:cubicBezTo>
                    <a:pt x="1076" y="2254"/>
                    <a:pt x="1151" y="2275"/>
                    <a:pt x="1224" y="2275"/>
                  </a:cubicBezTo>
                  <a:cubicBezTo>
                    <a:pt x="1596" y="2275"/>
                    <a:pt x="1873" y="1710"/>
                    <a:pt x="1873" y="1710"/>
                  </a:cubicBezTo>
                  <a:cubicBezTo>
                    <a:pt x="1873" y="1710"/>
                    <a:pt x="1188" y="0"/>
                    <a:pt x="454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7167765" y="1359976"/>
              <a:ext cx="180741" cy="91804"/>
            </a:xfrm>
            <a:custGeom>
              <a:rect b="b" l="l" r="r" t="t"/>
              <a:pathLst>
                <a:path extrusionOk="0" h="1665" w="3278">
                  <a:moveTo>
                    <a:pt x="993" y="1"/>
                  </a:moveTo>
                  <a:cubicBezTo>
                    <a:pt x="533" y="1"/>
                    <a:pt x="116" y="140"/>
                    <a:pt x="1" y="605"/>
                  </a:cubicBezTo>
                  <a:cubicBezTo>
                    <a:pt x="1" y="605"/>
                    <a:pt x="745" y="1664"/>
                    <a:pt x="1732" y="1664"/>
                  </a:cubicBezTo>
                  <a:cubicBezTo>
                    <a:pt x="1851" y="1664"/>
                    <a:pt x="1975" y="1649"/>
                    <a:pt x="2101" y="1614"/>
                  </a:cubicBezTo>
                  <a:cubicBezTo>
                    <a:pt x="3277" y="1289"/>
                    <a:pt x="2474" y="317"/>
                    <a:pt x="2474" y="317"/>
                  </a:cubicBezTo>
                  <a:cubicBezTo>
                    <a:pt x="2474" y="317"/>
                    <a:pt x="1685" y="1"/>
                    <a:pt x="993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7027883" y="1359479"/>
              <a:ext cx="171698" cy="109779"/>
            </a:xfrm>
            <a:custGeom>
              <a:rect b="b" l="l" r="r" t="t"/>
              <a:pathLst>
                <a:path extrusionOk="0" h="1991" w="3114">
                  <a:moveTo>
                    <a:pt x="2306" y="0"/>
                  </a:moveTo>
                  <a:cubicBezTo>
                    <a:pt x="1524" y="0"/>
                    <a:pt x="0" y="1675"/>
                    <a:pt x="1133" y="1959"/>
                  </a:cubicBezTo>
                  <a:cubicBezTo>
                    <a:pt x="1220" y="1981"/>
                    <a:pt x="1305" y="1991"/>
                    <a:pt x="1385" y="1991"/>
                  </a:cubicBezTo>
                  <a:cubicBezTo>
                    <a:pt x="2368" y="1991"/>
                    <a:pt x="2850" y="494"/>
                    <a:pt x="2850" y="494"/>
                  </a:cubicBezTo>
                  <a:cubicBezTo>
                    <a:pt x="2850" y="494"/>
                    <a:pt x="3114" y="62"/>
                    <a:pt x="2346" y="2"/>
                  </a:cubicBezTo>
                  <a:cubicBezTo>
                    <a:pt x="2333" y="1"/>
                    <a:pt x="2320" y="0"/>
                    <a:pt x="2306" y="0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7100278" y="1577104"/>
              <a:ext cx="43724" cy="31318"/>
            </a:xfrm>
            <a:custGeom>
              <a:rect b="b" l="l" r="r" t="t"/>
              <a:pathLst>
                <a:path extrusionOk="0" h="568" w="793">
                  <a:moveTo>
                    <a:pt x="158" y="1"/>
                  </a:moveTo>
                  <a:cubicBezTo>
                    <a:pt x="122" y="1"/>
                    <a:pt x="86" y="2"/>
                    <a:pt x="48" y="4"/>
                  </a:cubicBezTo>
                  <a:lnTo>
                    <a:pt x="0" y="4"/>
                  </a:lnTo>
                  <a:cubicBezTo>
                    <a:pt x="0" y="28"/>
                    <a:pt x="12" y="52"/>
                    <a:pt x="12" y="76"/>
                  </a:cubicBezTo>
                  <a:cubicBezTo>
                    <a:pt x="36" y="172"/>
                    <a:pt x="48" y="280"/>
                    <a:pt x="84" y="388"/>
                  </a:cubicBezTo>
                  <a:lnTo>
                    <a:pt x="121" y="568"/>
                  </a:lnTo>
                  <a:cubicBezTo>
                    <a:pt x="505" y="544"/>
                    <a:pt x="793" y="400"/>
                    <a:pt x="780" y="244"/>
                  </a:cubicBezTo>
                  <a:cubicBezTo>
                    <a:pt x="770" y="103"/>
                    <a:pt x="502" y="1"/>
                    <a:pt x="158" y="1"/>
                  </a:cubicBezTo>
                  <a:close/>
                </a:path>
              </a:pathLst>
            </a:custGeom>
            <a:solidFill>
              <a:srgbClr val="EB9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7231945" y="1554609"/>
              <a:ext cx="79508" cy="32200"/>
            </a:xfrm>
            <a:custGeom>
              <a:rect b="b" l="l" r="r" t="t"/>
              <a:pathLst>
                <a:path extrusionOk="0" h="584" w="1442">
                  <a:moveTo>
                    <a:pt x="806" y="1"/>
                  </a:moveTo>
                  <a:cubicBezTo>
                    <a:pt x="770" y="1"/>
                    <a:pt x="734" y="2"/>
                    <a:pt x="697" y="4"/>
                  </a:cubicBezTo>
                  <a:cubicBezTo>
                    <a:pt x="301" y="28"/>
                    <a:pt x="1" y="184"/>
                    <a:pt x="1" y="340"/>
                  </a:cubicBezTo>
                  <a:cubicBezTo>
                    <a:pt x="12" y="481"/>
                    <a:pt x="279" y="584"/>
                    <a:pt x="624" y="584"/>
                  </a:cubicBezTo>
                  <a:cubicBezTo>
                    <a:pt x="660" y="584"/>
                    <a:pt x="696" y="583"/>
                    <a:pt x="733" y="580"/>
                  </a:cubicBezTo>
                  <a:cubicBezTo>
                    <a:pt x="1129" y="556"/>
                    <a:pt x="1441" y="412"/>
                    <a:pt x="1430" y="256"/>
                  </a:cubicBezTo>
                  <a:cubicBezTo>
                    <a:pt x="1418" y="103"/>
                    <a:pt x="1151" y="1"/>
                    <a:pt x="806" y="1"/>
                  </a:cubicBezTo>
                  <a:close/>
                </a:path>
              </a:pathLst>
            </a:custGeom>
            <a:solidFill>
              <a:srgbClr val="EB9D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7339186" y="1492194"/>
              <a:ext cx="85904" cy="125548"/>
            </a:xfrm>
            <a:custGeom>
              <a:rect b="b" l="l" r="r" t="t"/>
              <a:pathLst>
                <a:path extrusionOk="0" h="2277" w="1558">
                  <a:moveTo>
                    <a:pt x="670" y="1"/>
                  </a:moveTo>
                  <a:cubicBezTo>
                    <a:pt x="229" y="1"/>
                    <a:pt x="0" y="440"/>
                    <a:pt x="0" y="440"/>
                  </a:cubicBezTo>
                  <a:lnTo>
                    <a:pt x="168" y="2264"/>
                  </a:lnTo>
                  <a:cubicBezTo>
                    <a:pt x="221" y="2273"/>
                    <a:pt x="271" y="2277"/>
                    <a:pt x="319" y="2277"/>
                  </a:cubicBezTo>
                  <a:cubicBezTo>
                    <a:pt x="1408" y="2277"/>
                    <a:pt x="1558" y="297"/>
                    <a:pt x="949" y="56"/>
                  </a:cubicBezTo>
                  <a:cubicBezTo>
                    <a:pt x="848" y="17"/>
                    <a:pt x="755" y="1"/>
                    <a:pt x="670" y="1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7306104" y="1469422"/>
              <a:ext cx="52325" cy="95388"/>
            </a:xfrm>
            <a:custGeom>
              <a:rect b="b" l="l" r="r" t="t"/>
              <a:pathLst>
                <a:path extrusionOk="0" h="1730" w="949">
                  <a:moveTo>
                    <a:pt x="253" y="0"/>
                  </a:moveTo>
                  <a:lnTo>
                    <a:pt x="253" y="0"/>
                  </a:lnTo>
                  <a:cubicBezTo>
                    <a:pt x="253" y="0"/>
                    <a:pt x="1" y="1729"/>
                    <a:pt x="354" y="1729"/>
                  </a:cubicBezTo>
                  <a:cubicBezTo>
                    <a:pt x="371" y="1729"/>
                    <a:pt x="389" y="1725"/>
                    <a:pt x="408" y="1717"/>
                  </a:cubicBezTo>
                  <a:cubicBezTo>
                    <a:pt x="829" y="1525"/>
                    <a:pt x="949" y="397"/>
                    <a:pt x="949" y="397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7325292" y="1591881"/>
              <a:ext cx="112591" cy="107463"/>
            </a:xfrm>
            <a:custGeom>
              <a:rect b="b" l="l" r="r" t="t"/>
              <a:pathLst>
                <a:path extrusionOk="0" h="1949" w="2042">
                  <a:moveTo>
                    <a:pt x="889" y="0"/>
                  </a:moveTo>
                  <a:cubicBezTo>
                    <a:pt x="444" y="60"/>
                    <a:pt x="84" y="420"/>
                    <a:pt x="49" y="876"/>
                  </a:cubicBezTo>
                  <a:cubicBezTo>
                    <a:pt x="1" y="1417"/>
                    <a:pt x="396" y="1897"/>
                    <a:pt x="924" y="1945"/>
                  </a:cubicBezTo>
                  <a:cubicBezTo>
                    <a:pt x="954" y="1948"/>
                    <a:pt x="984" y="1949"/>
                    <a:pt x="1013" y="1949"/>
                  </a:cubicBezTo>
                  <a:cubicBezTo>
                    <a:pt x="1517" y="1949"/>
                    <a:pt x="1948" y="1567"/>
                    <a:pt x="1993" y="1057"/>
                  </a:cubicBezTo>
                  <a:cubicBezTo>
                    <a:pt x="2041" y="600"/>
                    <a:pt x="1729" y="168"/>
                    <a:pt x="1297" y="36"/>
                  </a:cubicBezTo>
                  <a:cubicBezTo>
                    <a:pt x="1261" y="84"/>
                    <a:pt x="1249" y="120"/>
                    <a:pt x="1213" y="156"/>
                  </a:cubicBezTo>
                  <a:cubicBezTo>
                    <a:pt x="1633" y="264"/>
                    <a:pt x="1921" y="684"/>
                    <a:pt x="1837" y="1129"/>
                  </a:cubicBezTo>
                  <a:cubicBezTo>
                    <a:pt x="1765" y="1513"/>
                    <a:pt x="1429" y="1801"/>
                    <a:pt x="1044" y="1801"/>
                  </a:cubicBezTo>
                  <a:cubicBezTo>
                    <a:pt x="1038" y="1801"/>
                    <a:pt x="1031" y="1801"/>
                    <a:pt x="1025" y="1801"/>
                  </a:cubicBezTo>
                  <a:cubicBezTo>
                    <a:pt x="530" y="1801"/>
                    <a:pt x="145" y="1374"/>
                    <a:pt x="193" y="900"/>
                  </a:cubicBezTo>
                  <a:cubicBezTo>
                    <a:pt x="217" y="588"/>
                    <a:pt x="420" y="336"/>
                    <a:pt x="684" y="216"/>
                  </a:cubicBezTo>
                  <a:cubicBezTo>
                    <a:pt x="865" y="156"/>
                    <a:pt x="889" y="84"/>
                    <a:pt x="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7355066" y="1527481"/>
              <a:ext cx="43062" cy="47253"/>
            </a:xfrm>
            <a:custGeom>
              <a:rect b="b" l="l" r="r" t="t"/>
              <a:pathLst>
                <a:path extrusionOk="0" h="857" w="781">
                  <a:moveTo>
                    <a:pt x="723" y="1"/>
                  </a:moveTo>
                  <a:cubicBezTo>
                    <a:pt x="718" y="1"/>
                    <a:pt x="713" y="1"/>
                    <a:pt x="709" y="4"/>
                  </a:cubicBezTo>
                  <a:cubicBezTo>
                    <a:pt x="157" y="136"/>
                    <a:pt x="13" y="760"/>
                    <a:pt x="13" y="784"/>
                  </a:cubicBezTo>
                  <a:cubicBezTo>
                    <a:pt x="0" y="820"/>
                    <a:pt x="24" y="844"/>
                    <a:pt x="48" y="856"/>
                  </a:cubicBezTo>
                  <a:lnTo>
                    <a:pt x="61" y="856"/>
                  </a:lnTo>
                  <a:cubicBezTo>
                    <a:pt x="96" y="856"/>
                    <a:pt x="120" y="832"/>
                    <a:pt x="120" y="808"/>
                  </a:cubicBezTo>
                  <a:cubicBezTo>
                    <a:pt x="120" y="808"/>
                    <a:pt x="168" y="604"/>
                    <a:pt x="301" y="412"/>
                  </a:cubicBezTo>
                  <a:cubicBezTo>
                    <a:pt x="432" y="508"/>
                    <a:pt x="528" y="604"/>
                    <a:pt x="528" y="604"/>
                  </a:cubicBezTo>
                  <a:cubicBezTo>
                    <a:pt x="541" y="616"/>
                    <a:pt x="552" y="628"/>
                    <a:pt x="565" y="628"/>
                  </a:cubicBezTo>
                  <a:cubicBezTo>
                    <a:pt x="589" y="628"/>
                    <a:pt x="600" y="616"/>
                    <a:pt x="613" y="604"/>
                  </a:cubicBezTo>
                  <a:cubicBezTo>
                    <a:pt x="637" y="580"/>
                    <a:pt x="637" y="544"/>
                    <a:pt x="613" y="520"/>
                  </a:cubicBezTo>
                  <a:cubicBezTo>
                    <a:pt x="600" y="520"/>
                    <a:pt x="504" y="424"/>
                    <a:pt x="384" y="328"/>
                  </a:cubicBezTo>
                  <a:cubicBezTo>
                    <a:pt x="469" y="232"/>
                    <a:pt x="589" y="148"/>
                    <a:pt x="733" y="112"/>
                  </a:cubicBezTo>
                  <a:cubicBezTo>
                    <a:pt x="769" y="100"/>
                    <a:pt x="781" y="76"/>
                    <a:pt x="781" y="40"/>
                  </a:cubicBezTo>
                  <a:cubicBezTo>
                    <a:pt x="771" y="20"/>
                    <a:pt x="745" y="1"/>
                    <a:pt x="723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7161149" y="1504985"/>
              <a:ext cx="34240" cy="80335"/>
            </a:xfrm>
            <a:custGeom>
              <a:rect b="b" l="l" r="r" t="t"/>
              <a:pathLst>
                <a:path extrusionOk="0" h="1457" w="621">
                  <a:moveTo>
                    <a:pt x="451" y="1"/>
                  </a:moveTo>
                  <a:cubicBezTo>
                    <a:pt x="421" y="1"/>
                    <a:pt x="395" y="24"/>
                    <a:pt x="385" y="64"/>
                  </a:cubicBezTo>
                  <a:cubicBezTo>
                    <a:pt x="348" y="304"/>
                    <a:pt x="217" y="964"/>
                    <a:pt x="25" y="1156"/>
                  </a:cubicBezTo>
                  <a:cubicBezTo>
                    <a:pt x="1" y="1180"/>
                    <a:pt x="1" y="1228"/>
                    <a:pt x="25" y="1252"/>
                  </a:cubicBezTo>
                  <a:cubicBezTo>
                    <a:pt x="36" y="1264"/>
                    <a:pt x="169" y="1432"/>
                    <a:pt x="409" y="1456"/>
                  </a:cubicBezTo>
                  <a:lnTo>
                    <a:pt x="553" y="1456"/>
                  </a:lnTo>
                  <a:cubicBezTo>
                    <a:pt x="564" y="1456"/>
                    <a:pt x="564" y="1444"/>
                    <a:pt x="564" y="1444"/>
                  </a:cubicBezTo>
                  <a:cubicBezTo>
                    <a:pt x="620" y="1377"/>
                    <a:pt x="584" y="1311"/>
                    <a:pt x="530" y="1311"/>
                  </a:cubicBezTo>
                  <a:cubicBezTo>
                    <a:pt x="526" y="1311"/>
                    <a:pt x="521" y="1311"/>
                    <a:pt x="516" y="1312"/>
                  </a:cubicBezTo>
                  <a:cubicBezTo>
                    <a:pt x="504" y="1313"/>
                    <a:pt x="492" y="1313"/>
                    <a:pt x="481" y="1313"/>
                  </a:cubicBezTo>
                  <a:cubicBezTo>
                    <a:pt x="333" y="1313"/>
                    <a:pt x="236" y="1248"/>
                    <a:pt x="180" y="1204"/>
                  </a:cubicBezTo>
                  <a:cubicBezTo>
                    <a:pt x="409" y="892"/>
                    <a:pt x="529" y="112"/>
                    <a:pt x="529" y="75"/>
                  </a:cubicBezTo>
                  <a:cubicBezTo>
                    <a:pt x="540" y="40"/>
                    <a:pt x="505" y="3"/>
                    <a:pt x="468" y="3"/>
                  </a:cubicBezTo>
                  <a:cubicBezTo>
                    <a:pt x="463" y="1"/>
                    <a:pt x="457" y="1"/>
                    <a:pt x="451" y="1"/>
                  </a:cubicBezTo>
                  <a:close/>
                </a:path>
              </a:pathLst>
            </a:custGeom>
            <a:solidFill>
              <a:srgbClr val="3B3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6652896" y="3190187"/>
              <a:ext cx="342845" cy="1293030"/>
            </a:xfrm>
            <a:custGeom>
              <a:rect b="b" l="l" r="r" t="t"/>
              <a:pathLst>
                <a:path extrusionOk="0" h="23451" w="6218">
                  <a:moveTo>
                    <a:pt x="1812" y="0"/>
                  </a:moveTo>
                  <a:cubicBezTo>
                    <a:pt x="1812" y="0"/>
                    <a:pt x="144" y="6110"/>
                    <a:pt x="36" y="8595"/>
                  </a:cubicBezTo>
                  <a:cubicBezTo>
                    <a:pt x="0" y="9219"/>
                    <a:pt x="12" y="10395"/>
                    <a:pt x="24" y="11824"/>
                  </a:cubicBezTo>
                  <a:cubicBezTo>
                    <a:pt x="84" y="16289"/>
                    <a:pt x="312" y="23203"/>
                    <a:pt x="312" y="23203"/>
                  </a:cubicBezTo>
                  <a:cubicBezTo>
                    <a:pt x="312" y="23203"/>
                    <a:pt x="939" y="23451"/>
                    <a:pt x="1556" y="23451"/>
                  </a:cubicBezTo>
                  <a:cubicBezTo>
                    <a:pt x="1890" y="23451"/>
                    <a:pt x="2221" y="23379"/>
                    <a:pt x="2449" y="23155"/>
                  </a:cubicBezTo>
                  <a:cubicBezTo>
                    <a:pt x="2449" y="23155"/>
                    <a:pt x="4237" y="15329"/>
                    <a:pt x="4405" y="13300"/>
                  </a:cubicBezTo>
                  <a:cubicBezTo>
                    <a:pt x="4441" y="12904"/>
                    <a:pt x="4441" y="12508"/>
                    <a:pt x="4417" y="12124"/>
                  </a:cubicBezTo>
                  <a:cubicBezTo>
                    <a:pt x="4309" y="10491"/>
                    <a:pt x="3817" y="9027"/>
                    <a:pt x="3817" y="9027"/>
                  </a:cubicBezTo>
                  <a:cubicBezTo>
                    <a:pt x="3817" y="9027"/>
                    <a:pt x="6218" y="2197"/>
                    <a:pt x="6146" y="1153"/>
                  </a:cubicBezTo>
                  <a:cubicBezTo>
                    <a:pt x="6061" y="96"/>
                    <a:pt x="1812" y="0"/>
                    <a:pt x="1812" y="0"/>
                  </a:cubicBezTo>
                  <a:close/>
                </a:path>
              </a:pathLst>
            </a:custGeom>
            <a:solidFill>
              <a:srgbClr val="E29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200" y="84450"/>
            <a:ext cx="7047600" cy="4974600"/>
          </a:xfrm>
          <a:prstGeom prst="roundRect">
            <a:avLst>
              <a:gd fmla="val 12299" name="adj"/>
            </a:avLst>
          </a:prstGeom>
          <a:noFill/>
          <a:ln cap="flat" cmpd="sng" w="76200">
            <a:solidFill>
              <a:srgbClr val="F3F6F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8"/>
          <p:cNvSpPr/>
          <p:nvPr/>
        </p:nvSpPr>
        <p:spPr>
          <a:xfrm>
            <a:off x="1694175" y="422194"/>
            <a:ext cx="5773500" cy="797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8"/>
          <p:cNvSpPr txBox="1"/>
          <p:nvPr>
            <p:ph idx="1" type="subTitle"/>
          </p:nvPr>
        </p:nvSpPr>
        <p:spPr>
          <a:xfrm>
            <a:off x="902250" y="4302850"/>
            <a:ext cx="73395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https://learningapps.org/watch?v=pb4hkg7xn21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3" name="Google Shape;823;p48"/>
          <p:cNvPicPr preferRelativeResize="0"/>
          <p:nvPr/>
        </p:nvPicPr>
        <p:blipFill rotWithShape="1">
          <a:blip r:embed="rId4">
            <a:alphaModFix/>
          </a:blip>
          <a:srcRect b="6094" l="4999" r="1033" t="14338"/>
          <a:stretch/>
        </p:blipFill>
        <p:spPr>
          <a:xfrm>
            <a:off x="1758800" y="1387825"/>
            <a:ext cx="5626400" cy="26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48"/>
          <p:cNvSpPr txBox="1"/>
          <p:nvPr/>
        </p:nvSpPr>
        <p:spPr>
          <a:xfrm>
            <a:off x="1726575" y="282250"/>
            <a:ext cx="5708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ncert One"/>
                <a:ea typeface="Concert One"/>
                <a:cs typeface="Concert One"/>
                <a:sym typeface="Concert One"/>
              </a:rPr>
              <a:t>Características positivas o negativas?</a:t>
            </a:r>
            <a:endParaRPr sz="2200"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other Day Social Media by Slidesgo">
  <a:themeElements>
    <a:clrScheme name="Simple Light">
      <a:dk1>
        <a:srgbClr val="262626"/>
      </a:dk1>
      <a:lt1>
        <a:srgbClr val="FFFBEE"/>
      </a:lt1>
      <a:dk2>
        <a:srgbClr val="FAF1D9"/>
      </a:dk2>
      <a:lt2>
        <a:srgbClr val="503444"/>
      </a:lt2>
      <a:accent1>
        <a:srgbClr val="DB5A5A"/>
      </a:accent1>
      <a:accent2>
        <a:srgbClr val="AD3131"/>
      </a:accent2>
      <a:accent3>
        <a:srgbClr val="3DABC9"/>
      </a:accent3>
      <a:accent4>
        <a:srgbClr val="FAC34D"/>
      </a:accent4>
      <a:accent5>
        <a:srgbClr val="1A1A1A"/>
      </a:accent5>
      <a:accent6>
        <a:srgbClr val="FFFFFF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