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Fredoka One"/>
      <p:regular r:id="rId19"/>
    </p:embeddedFont>
    <p:embeddedFont>
      <p:font typeface="Mali"/>
      <p:regular r:id="rId20"/>
      <p:bold r:id="rId21"/>
      <p:italic r:id="rId22"/>
      <p:boldItalic r:id="rId23"/>
    </p:embeddedFont>
    <p:embeddedFont>
      <p:font typeface="KoHo"/>
      <p:regular r:id="rId24"/>
      <p:bold r:id="rId25"/>
      <p:italic r:id="rId26"/>
      <p:boldItalic r:id="rId27"/>
    </p:embeddedFont>
    <p:embeddedFont>
      <p:font typeface="Chelsea Market"/>
      <p:regular r:id="rId28"/>
    </p:embeddedFont>
    <p:embeddedFont>
      <p:font typeface="KoH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66">
          <p15:clr>
            <a:srgbClr val="FF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li-regular.fntdata"/><Relationship Id="rId22" Type="http://schemas.openxmlformats.org/officeDocument/2006/relationships/font" Target="fonts/Mali-italic.fntdata"/><Relationship Id="rId21" Type="http://schemas.openxmlformats.org/officeDocument/2006/relationships/font" Target="fonts/Mali-bold.fntdata"/><Relationship Id="rId24" Type="http://schemas.openxmlformats.org/officeDocument/2006/relationships/font" Target="fonts/KoHo-regular.fntdata"/><Relationship Id="rId23" Type="http://schemas.openxmlformats.org/officeDocument/2006/relationships/font" Target="fonts/Mali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oHo-italic.fntdata"/><Relationship Id="rId25" Type="http://schemas.openxmlformats.org/officeDocument/2006/relationships/font" Target="fonts/KoHo-bold.fntdata"/><Relationship Id="rId28" Type="http://schemas.openxmlformats.org/officeDocument/2006/relationships/font" Target="fonts/ChelseaMarket-regular.fntdata"/><Relationship Id="rId27" Type="http://schemas.openxmlformats.org/officeDocument/2006/relationships/font" Target="fonts/KoH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oH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oHoMedium-italic.fntdata"/><Relationship Id="rId30" Type="http://schemas.openxmlformats.org/officeDocument/2006/relationships/font" Target="fonts/KoH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KoH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FredokaOn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a1ebddd33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a1ebddd33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a1ebddd33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a1ebddd33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a1ebddd33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a1ebddd3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aafb681d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aafb681d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8c2e40f6d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8c2e40f6d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9ebb924e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9ebb924e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b00801bcb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b00801bcb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8c2e40f6d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8c2e40f6d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9ebb924e7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9ebb924e7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a1ebddd3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a1ebddd3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a1ebddd3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a1ebddd3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a1ebddd33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a1ebddd33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3709275" y="4175675"/>
            <a:ext cx="42009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1579950" y="1886425"/>
            <a:ext cx="5984100" cy="11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713225" y="337575"/>
            <a:ext cx="77175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-11000" y="-7975"/>
            <a:ext cx="9144000" cy="11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3">
  <p:cSld name="ONE_COLUMN_TEXT_2">
    <p:bg>
      <p:bgPr>
        <a:solidFill>
          <a:schemeClr val="accent5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2"/>
          <p:cNvGrpSpPr/>
          <p:nvPr/>
        </p:nvGrpSpPr>
        <p:grpSpPr>
          <a:xfrm flipH="1">
            <a:off x="3976852" y="-79792"/>
            <a:ext cx="5342691" cy="5223525"/>
            <a:chOff x="959850" y="238125"/>
            <a:chExt cx="5695225" cy="5223525"/>
          </a:xfrm>
        </p:grpSpPr>
        <p:sp>
          <p:nvSpPr>
            <p:cNvPr id="54" name="Google Shape;54;p12"/>
            <p:cNvSpPr/>
            <p:nvPr/>
          </p:nvSpPr>
          <p:spPr>
            <a:xfrm>
              <a:off x="959850" y="238125"/>
              <a:ext cx="5680800" cy="5223525"/>
            </a:xfrm>
            <a:custGeom>
              <a:rect b="b" l="l" r="r" t="t"/>
              <a:pathLst>
                <a:path extrusionOk="0" h="208941" w="227232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5754600" y="2994550"/>
              <a:ext cx="900475" cy="246800"/>
            </a:xfrm>
            <a:custGeom>
              <a:rect b="b" l="l" r="r" t="t"/>
              <a:pathLst>
                <a:path extrusionOk="0" h="9872" w="36019">
                  <a:moveTo>
                    <a:pt x="4936" y="0"/>
                  </a:moveTo>
                  <a:cubicBezTo>
                    <a:pt x="2203" y="0"/>
                    <a:pt x="1" y="2203"/>
                    <a:pt x="1" y="4936"/>
                  </a:cubicBezTo>
                  <a:cubicBezTo>
                    <a:pt x="1" y="7670"/>
                    <a:pt x="2203" y="9872"/>
                    <a:pt x="4936" y="9872"/>
                  </a:cubicBezTo>
                  <a:lnTo>
                    <a:pt x="31083" y="9872"/>
                  </a:lnTo>
                  <a:cubicBezTo>
                    <a:pt x="33817" y="9872"/>
                    <a:pt x="36019" y="7670"/>
                    <a:pt x="36019" y="4936"/>
                  </a:cubicBezTo>
                  <a:cubicBezTo>
                    <a:pt x="36003" y="2828"/>
                    <a:pt x="34660" y="938"/>
                    <a:pt x="32661" y="250"/>
                  </a:cubicBezTo>
                  <a:cubicBezTo>
                    <a:pt x="32161" y="79"/>
                    <a:pt x="31599" y="0"/>
                    <a:pt x="3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5320000" y="462250"/>
              <a:ext cx="900875" cy="246825"/>
            </a:xfrm>
            <a:custGeom>
              <a:rect b="b" l="l" r="r" t="t"/>
              <a:pathLst>
                <a:path extrusionOk="0" h="9873" w="36035">
                  <a:moveTo>
                    <a:pt x="4952" y="1"/>
                  </a:moveTo>
                  <a:cubicBezTo>
                    <a:pt x="2218" y="1"/>
                    <a:pt x="0" y="2203"/>
                    <a:pt x="0" y="4936"/>
                  </a:cubicBezTo>
                  <a:cubicBezTo>
                    <a:pt x="0" y="7670"/>
                    <a:pt x="2218" y="9872"/>
                    <a:pt x="4952" y="9872"/>
                  </a:cubicBezTo>
                  <a:lnTo>
                    <a:pt x="31083" y="9872"/>
                  </a:lnTo>
                  <a:cubicBezTo>
                    <a:pt x="33816" y="9872"/>
                    <a:pt x="36034" y="7670"/>
                    <a:pt x="36034" y="4936"/>
                  </a:cubicBezTo>
                  <a:cubicBezTo>
                    <a:pt x="36034" y="2203"/>
                    <a:pt x="33816" y="1"/>
                    <a:pt x="31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2"/>
          <p:cNvSpPr txBox="1"/>
          <p:nvPr>
            <p:ph idx="1" type="subTitle"/>
          </p:nvPr>
        </p:nvSpPr>
        <p:spPr>
          <a:xfrm flipH="1">
            <a:off x="5506073" y="2510900"/>
            <a:ext cx="2849700" cy="12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 flipH="1">
            <a:off x="5506075" y="1425700"/>
            <a:ext cx="28497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4">
  <p:cSld name="ONE_COLUMN_TEXT_2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62" name="Google Shape;62;p13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63" name="Google Shape;63;p13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7" name="Google Shape;67;p13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" name="Google Shape;68;p13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ONE_COLUMN_TEXT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72" name="Google Shape;72;p14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73" name="Google Shape;73;p14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7" name="Google Shape;77;p14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4" name="Google Shape;84;p14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" name="Google Shape;85;p14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2540000" y="2721982"/>
            <a:ext cx="40641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hasCustomPrompt="1" type="title"/>
          </p:nvPr>
        </p:nvSpPr>
        <p:spPr>
          <a:xfrm>
            <a:off x="2539950" y="2227313"/>
            <a:ext cx="40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2540000" y="1285344"/>
            <a:ext cx="40641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hasCustomPrompt="1" idx="3" type="title"/>
          </p:nvPr>
        </p:nvSpPr>
        <p:spPr>
          <a:xfrm>
            <a:off x="2539950" y="790675"/>
            <a:ext cx="40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91" name="Google Shape;91;p15"/>
          <p:cNvSpPr txBox="1"/>
          <p:nvPr>
            <p:ph idx="4" type="subTitle"/>
          </p:nvPr>
        </p:nvSpPr>
        <p:spPr>
          <a:xfrm>
            <a:off x="2540000" y="4158619"/>
            <a:ext cx="40641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hasCustomPrompt="1" idx="5" type="title"/>
          </p:nvPr>
        </p:nvSpPr>
        <p:spPr>
          <a:xfrm>
            <a:off x="2539950" y="3663950"/>
            <a:ext cx="40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grpSp>
        <p:nvGrpSpPr>
          <p:cNvPr id="93" name="Google Shape;93;p15"/>
          <p:cNvGrpSpPr/>
          <p:nvPr/>
        </p:nvGrpSpPr>
        <p:grpSpPr>
          <a:xfrm flipH="1" rot="10800000">
            <a:off x="7" y="-8"/>
            <a:ext cx="1365932" cy="3663637"/>
            <a:chOff x="2827800" y="238125"/>
            <a:chExt cx="1946050" cy="5219600"/>
          </a:xfrm>
        </p:grpSpPr>
        <p:sp>
          <p:nvSpPr>
            <p:cNvPr id="94" name="Google Shape;94;p15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7" name="Google Shape;97;p15"/>
          <p:cNvCxnSpPr/>
          <p:nvPr/>
        </p:nvCxnSpPr>
        <p:spPr>
          <a:xfrm rot="10800000">
            <a:off x="402289" y="1207342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5"/>
          <p:cNvSpPr/>
          <p:nvPr/>
        </p:nvSpPr>
        <p:spPr>
          <a:xfrm rot="10800000">
            <a:off x="475495" y="478208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5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100" name="Google Shape;100;p15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101" name="Google Shape;101;p15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4" name="Google Shape;104;p15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15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 flipH="1">
            <a:off x="7787707" y="-1094158"/>
            <a:ext cx="1365932" cy="3663637"/>
            <a:chOff x="2827800" y="238125"/>
            <a:chExt cx="1946050" cy="5219600"/>
          </a:xfrm>
        </p:grpSpPr>
        <p:sp>
          <p:nvSpPr>
            <p:cNvPr id="109" name="Google Shape;109;p16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2" name="Google Shape;112;p16"/>
          <p:cNvCxnSpPr/>
          <p:nvPr/>
        </p:nvCxnSpPr>
        <p:spPr>
          <a:xfrm>
            <a:off x="7956057" y="1362129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6"/>
          <p:cNvSpPr/>
          <p:nvPr/>
        </p:nvSpPr>
        <p:spPr>
          <a:xfrm>
            <a:off x="8484050" y="1897163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 flipH="1">
            <a:off x="7787707" y="2820133"/>
            <a:ext cx="1365932" cy="3417534"/>
            <a:chOff x="2827800" y="588750"/>
            <a:chExt cx="1946050" cy="4868975"/>
          </a:xfrm>
        </p:grpSpPr>
        <p:sp>
          <p:nvSpPr>
            <p:cNvPr id="115" name="Google Shape;115;p16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7" name="Google Shape;117;p16"/>
          <p:cNvCxnSpPr/>
          <p:nvPr/>
        </p:nvCxnSpPr>
        <p:spPr>
          <a:xfrm>
            <a:off x="7956057" y="5030316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/>
          <p:nvPr/>
        </p:nvSpPr>
        <p:spPr>
          <a:xfrm>
            <a:off x="8484050" y="5565350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13225" y="1319775"/>
            <a:ext cx="3101400" cy="15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713225" y="2850677"/>
            <a:ext cx="2761500" cy="9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0" y="-298149"/>
            <a:ext cx="3533760" cy="2888136"/>
            <a:chOff x="44150" y="-298124"/>
            <a:chExt cx="3672584" cy="2888136"/>
          </a:xfrm>
        </p:grpSpPr>
        <p:sp>
          <p:nvSpPr>
            <p:cNvPr id="125" name="Google Shape;125;p18"/>
            <p:cNvSpPr/>
            <p:nvPr/>
          </p:nvSpPr>
          <p:spPr>
            <a:xfrm flipH="1" rot="10800000">
              <a:off x="628651" y="-298124"/>
              <a:ext cx="3088083" cy="2888087"/>
            </a:xfrm>
            <a:custGeom>
              <a:rect b="b" l="l" r="r" t="t"/>
              <a:pathLst>
                <a:path extrusionOk="0" h="208941" w="227232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44150" y="-298087"/>
              <a:ext cx="590400" cy="288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8"/>
          <p:cNvGrpSpPr/>
          <p:nvPr/>
        </p:nvGrpSpPr>
        <p:grpSpPr>
          <a:xfrm flipH="1">
            <a:off x="7186268" y="3159920"/>
            <a:ext cx="1957728" cy="2897300"/>
            <a:chOff x="2038900" y="238125"/>
            <a:chExt cx="3538275" cy="5236400"/>
          </a:xfrm>
        </p:grpSpPr>
        <p:sp>
          <p:nvSpPr>
            <p:cNvPr id="128" name="Google Shape;128;p18"/>
            <p:cNvSpPr/>
            <p:nvPr/>
          </p:nvSpPr>
          <p:spPr>
            <a:xfrm>
              <a:off x="2038900" y="238125"/>
              <a:ext cx="3523675" cy="5236400"/>
            </a:xfrm>
            <a:custGeom>
              <a:rect b="b" l="l" r="r" t="t"/>
              <a:pathLst>
                <a:path extrusionOk="0" h="209456" w="140947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666725" y="2981200"/>
              <a:ext cx="910450" cy="249825"/>
            </a:xfrm>
            <a:custGeom>
              <a:rect b="b" l="l" r="r" t="t"/>
              <a:pathLst>
                <a:path extrusionOk="0" h="9993" w="36418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228300" y="421625"/>
              <a:ext cx="910025" cy="249825"/>
            </a:xfrm>
            <a:custGeom>
              <a:rect b="b" l="l" r="r" t="t"/>
              <a:pathLst>
                <a:path extrusionOk="0" h="9993" w="36401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8"/>
          <p:cNvSpPr txBox="1"/>
          <p:nvPr>
            <p:ph type="title"/>
          </p:nvPr>
        </p:nvSpPr>
        <p:spPr>
          <a:xfrm>
            <a:off x="628650" y="444521"/>
            <a:ext cx="2152200" cy="18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hasCustomPrompt="1" type="title"/>
          </p:nvPr>
        </p:nvSpPr>
        <p:spPr>
          <a:xfrm>
            <a:off x="1687050" y="1029138"/>
            <a:ext cx="5769900" cy="13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1687050" y="2393550"/>
            <a:ext cx="5769900" cy="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hasCustomPrompt="1" type="title"/>
          </p:nvPr>
        </p:nvSpPr>
        <p:spPr>
          <a:xfrm>
            <a:off x="2756850" y="2601225"/>
            <a:ext cx="3630300" cy="13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1927950" y="3707650"/>
            <a:ext cx="5288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2581325" y="3584375"/>
            <a:ext cx="39813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CREDITS: This presentation template was created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KoHo"/>
                <a:ea typeface="KoHo"/>
                <a:cs typeface="KoHo"/>
                <a:sym typeface="KoH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, including icons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KoHo"/>
                <a:ea typeface="KoHo"/>
                <a:cs typeface="KoHo"/>
                <a:sym typeface="KoH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, and infographics &amp; images by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KoHo"/>
                <a:ea typeface="KoHo"/>
                <a:cs typeface="KoHo"/>
                <a:sym typeface="KoH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713250" y="539508"/>
            <a:ext cx="7717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2715768" y="1402092"/>
            <a:ext cx="3721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subTitle"/>
          </p:nvPr>
        </p:nvSpPr>
        <p:spPr>
          <a:xfrm>
            <a:off x="3424468" y="2164092"/>
            <a:ext cx="2295000" cy="8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41" name="Google Shape;141;p21"/>
          <p:cNvGrpSpPr/>
          <p:nvPr/>
        </p:nvGrpSpPr>
        <p:grpSpPr>
          <a:xfrm flipH="1" rot="10800000">
            <a:off x="7" y="-8"/>
            <a:ext cx="1365932" cy="3663637"/>
            <a:chOff x="2827800" y="238125"/>
            <a:chExt cx="1946050" cy="5219600"/>
          </a:xfrm>
        </p:grpSpPr>
        <p:sp>
          <p:nvSpPr>
            <p:cNvPr id="142" name="Google Shape;142;p21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5" name="Google Shape;145;p21"/>
          <p:cNvCxnSpPr/>
          <p:nvPr/>
        </p:nvCxnSpPr>
        <p:spPr>
          <a:xfrm rot="10800000">
            <a:off x="402289" y="1207342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1"/>
          <p:cNvSpPr/>
          <p:nvPr/>
        </p:nvSpPr>
        <p:spPr>
          <a:xfrm rot="10800000">
            <a:off x="475495" y="478208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148" name="Google Shape;148;p21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149" name="Google Shape;149;p21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2" name="Google Shape;152;p21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" name="Google Shape;153;p21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-25" y="0"/>
            <a:ext cx="9144000" cy="1145935"/>
          </a:xfrm>
          <a:custGeom>
            <a:rect b="b" l="l" r="r" t="t"/>
            <a:pathLst>
              <a:path extrusionOk="0" h="53436" w="28575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>
            <p:ph idx="1" type="subTitle"/>
          </p:nvPr>
        </p:nvSpPr>
        <p:spPr>
          <a:xfrm>
            <a:off x="3593563" y="1992550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2" type="subTitle"/>
          </p:nvPr>
        </p:nvSpPr>
        <p:spPr>
          <a:xfrm>
            <a:off x="1067588" y="1992550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3" type="subTitle"/>
          </p:nvPr>
        </p:nvSpPr>
        <p:spPr>
          <a:xfrm>
            <a:off x="3593535" y="2517961"/>
            <a:ext cx="19569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4" type="subTitle"/>
          </p:nvPr>
        </p:nvSpPr>
        <p:spPr>
          <a:xfrm>
            <a:off x="3593544" y="4319350"/>
            <a:ext cx="1956900" cy="4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5" type="subTitle"/>
          </p:nvPr>
        </p:nvSpPr>
        <p:spPr>
          <a:xfrm>
            <a:off x="3593563" y="3798225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6" type="subTitle"/>
          </p:nvPr>
        </p:nvSpPr>
        <p:spPr>
          <a:xfrm>
            <a:off x="6119512" y="2517175"/>
            <a:ext cx="19569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7" type="subTitle"/>
          </p:nvPr>
        </p:nvSpPr>
        <p:spPr>
          <a:xfrm>
            <a:off x="6119538" y="1992550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8" type="subTitle"/>
          </p:nvPr>
        </p:nvSpPr>
        <p:spPr>
          <a:xfrm>
            <a:off x="6119510" y="4319551"/>
            <a:ext cx="1956900" cy="4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9" type="subTitle"/>
          </p:nvPr>
        </p:nvSpPr>
        <p:spPr>
          <a:xfrm>
            <a:off x="6119538" y="3798225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65" name="Google Shape;165;p22"/>
          <p:cNvSpPr txBox="1"/>
          <p:nvPr>
            <p:ph idx="13" type="subTitle"/>
          </p:nvPr>
        </p:nvSpPr>
        <p:spPr>
          <a:xfrm>
            <a:off x="1067563" y="2517183"/>
            <a:ext cx="19569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4" type="subTitle"/>
          </p:nvPr>
        </p:nvSpPr>
        <p:spPr>
          <a:xfrm>
            <a:off x="1067563" y="4319551"/>
            <a:ext cx="1956900" cy="4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5" type="subTitle"/>
          </p:nvPr>
        </p:nvSpPr>
        <p:spPr>
          <a:xfrm>
            <a:off x="1067588" y="3798225"/>
            <a:ext cx="1956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2191391" y="3196319"/>
            <a:ext cx="16734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72" name="Google Shape;172;p23"/>
          <p:cNvSpPr txBox="1"/>
          <p:nvPr>
            <p:ph idx="2" type="subTitle"/>
          </p:nvPr>
        </p:nvSpPr>
        <p:spPr>
          <a:xfrm>
            <a:off x="2191391" y="1455800"/>
            <a:ext cx="16734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3" type="subTitle"/>
          </p:nvPr>
        </p:nvSpPr>
        <p:spPr>
          <a:xfrm>
            <a:off x="2182988" y="2290563"/>
            <a:ext cx="1698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4" type="subTitle"/>
          </p:nvPr>
        </p:nvSpPr>
        <p:spPr>
          <a:xfrm>
            <a:off x="5263013" y="2290563"/>
            <a:ext cx="1698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5" type="subTitle"/>
          </p:nvPr>
        </p:nvSpPr>
        <p:spPr>
          <a:xfrm>
            <a:off x="5275313" y="3220919"/>
            <a:ext cx="16734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76" name="Google Shape;176;p23"/>
          <p:cNvSpPr txBox="1"/>
          <p:nvPr>
            <p:ph idx="6" type="subTitle"/>
          </p:nvPr>
        </p:nvSpPr>
        <p:spPr>
          <a:xfrm>
            <a:off x="2182988" y="4046519"/>
            <a:ext cx="1698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7" type="subTitle"/>
          </p:nvPr>
        </p:nvSpPr>
        <p:spPr>
          <a:xfrm>
            <a:off x="5263013" y="4046519"/>
            <a:ext cx="1698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8" type="subTitle"/>
          </p:nvPr>
        </p:nvSpPr>
        <p:spPr>
          <a:xfrm>
            <a:off x="5275313" y="1452625"/>
            <a:ext cx="16734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1" name="Google Shape;181;p24"/>
          <p:cNvSpPr txBox="1"/>
          <p:nvPr>
            <p:ph idx="1" type="subTitle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82" name="Google Shape;182;p24"/>
          <p:cNvSpPr txBox="1"/>
          <p:nvPr>
            <p:ph idx="2" type="subTitle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83" name="Google Shape;183;p24"/>
          <p:cNvSpPr txBox="1"/>
          <p:nvPr>
            <p:ph idx="3" type="subTitle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84" name="Google Shape;184;p24"/>
          <p:cNvSpPr txBox="1"/>
          <p:nvPr>
            <p:ph idx="4" type="subTitle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185" name="Google Shape;185;p24"/>
          <p:cNvSpPr txBox="1"/>
          <p:nvPr>
            <p:ph idx="5" type="subTitle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6" type="subTitle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7" name="Google Shape;187;p24"/>
          <p:cNvSpPr txBox="1"/>
          <p:nvPr>
            <p:ph idx="7" type="subTitle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8" type="subTitle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44000" cy="1145935"/>
          </a:xfrm>
          <a:custGeom>
            <a:rect b="b" l="l" r="r" t="t"/>
            <a:pathLst>
              <a:path extrusionOk="0" h="53436" w="28575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13225" y="1273500"/>
            <a:ext cx="77175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AND_BOD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9144000" cy="1145935"/>
          </a:xfrm>
          <a:custGeom>
            <a:rect b="b" l="l" r="r" t="t"/>
            <a:pathLst>
              <a:path extrusionOk="0" h="53436" w="28575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subTitle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3" type="subTitle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4" type="subTitle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145935"/>
          </a:xfrm>
          <a:custGeom>
            <a:rect b="b" l="l" r="r" t="t"/>
            <a:pathLst>
              <a:path extrusionOk="0" h="53436" w="28575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7">
            <a:hlinkClick/>
          </p:cNvPr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2">
  <p:cSld name="TITLE_ONLY_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1">
  <p:cSld name="CUSTOM_4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0" y="337575"/>
            <a:ext cx="3858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35" name="Google Shape;35;p9"/>
          <p:cNvGrpSpPr/>
          <p:nvPr/>
        </p:nvGrpSpPr>
        <p:grpSpPr>
          <a:xfrm>
            <a:off x="1070889" y="-18840"/>
            <a:ext cx="3488385" cy="5162567"/>
            <a:chOff x="2038900" y="238125"/>
            <a:chExt cx="3538275" cy="5236400"/>
          </a:xfrm>
        </p:grpSpPr>
        <p:sp>
          <p:nvSpPr>
            <p:cNvPr id="36" name="Google Shape;36;p9"/>
            <p:cNvSpPr/>
            <p:nvPr/>
          </p:nvSpPr>
          <p:spPr>
            <a:xfrm>
              <a:off x="2038900" y="238125"/>
              <a:ext cx="3523675" cy="5236400"/>
            </a:xfrm>
            <a:custGeom>
              <a:rect b="b" l="l" r="r" t="t"/>
              <a:pathLst>
                <a:path extrusionOk="0" h="209456" w="140947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4666725" y="2981200"/>
              <a:ext cx="910450" cy="249825"/>
            </a:xfrm>
            <a:custGeom>
              <a:rect b="b" l="l" r="r" t="t"/>
              <a:pathLst>
                <a:path extrusionOk="0" h="9993" w="36418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4228300" y="421625"/>
              <a:ext cx="910025" cy="249825"/>
            </a:xfrm>
            <a:custGeom>
              <a:rect b="b" l="l" r="r" t="t"/>
              <a:pathLst>
                <a:path extrusionOk="0" h="9993" w="36401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9"/>
          <p:cNvSpPr/>
          <p:nvPr/>
        </p:nvSpPr>
        <p:spPr>
          <a:xfrm>
            <a:off x="-7975" y="-7975"/>
            <a:ext cx="15720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3593550" y="34114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subTitle"/>
          </p:nvPr>
        </p:nvSpPr>
        <p:spPr>
          <a:xfrm>
            <a:off x="3593550" y="27530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3" type="subTitle"/>
          </p:nvPr>
        </p:nvSpPr>
        <p:spPr>
          <a:xfrm>
            <a:off x="6119525" y="34114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4" type="subTitle"/>
          </p:nvPr>
        </p:nvSpPr>
        <p:spPr>
          <a:xfrm>
            <a:off x="6119525" y="27530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5" type="subTitle"/>
          </p:nvPr>
        </p:nvSpPr>
        <p:spPr>
          <a:xfrm>
            <a:off x="1067575" y="34114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6" type="subTitle"/>
          </p:nvPr>
        </p:nvSpPr>
        <p:spPr>
          <a:xfrm>
            <a:off x="1067575" y="2753025"/>
            <a:ext cx="195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246825"/>
            <a:ext cx="77175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Hq0wEXkpOXk" TargetMode="External"/><Relationship Id="rId4" Type="http://schemas.openxmlformats.org/officeDocument/2006/relationships/hyperlink" Target="https://www.youtube.com/watch?v=s4QoJxBINqI" TargetMode="External"/><Relationship Id="rId5" Type="http://schemas.openxmlformats.org/officeDocument/2006/relationships/hyperlink" Target="https://www.youtube.com/watch?v=2Ko_Sf73AFU" TargetMode="External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5" Type="http://schemas.openxmlformats.org/officeDocument/2006/relationships/hyperlink" Target="https://fr.piliapp.com/random/wheel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_lJFqmg3EVg?t=52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Acoso Escolar</a:t>
            </a:r>
            <a:endParaRPr/>
          </a:p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3709275" y="3589725"/>
            <a:ext cx="48927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Colombia y </a:t>
            </a:r>
            <a:r>
              <a:rPr lang="en"/>
              <a:t>Latinoamérica</a:t>
            </a:r>
            <a:endParaRPr/>
          </a:p>
        </p:txBody>
      </p:sp>
      <p:grpSp>
        <p:nvGrpSpPr>
          <p:cNvPr id="195" name="Google Shape;195;p25"/>
          <p:cNvGrpSpPr/>
          <p:nvPr/>
        </p:nvGrpSpPr>
        <p:grpSpPr>
          <a:xfrm rot="10800000">
            <a:off x="226584" y="3293949"/>
            <a:ext cx="2753951" cy="510609"/>
            <a:chOff x="4399950" y="2954075"/>
            <a:chExt cx="1287675" cy="238725"/>
          </a:xfrm>
        </p:grpSpPr>
        <p:sp>
          <p:nvSpPr>
            <p:cNvPr id="196" name="Google Shape;196;p25"/>
            <p:cNvSpPr/>
            <p:nvPr/>
          </p:nvSpPr>
          <p:spPr>
            <a:xfrm>
              <a:off x="4399950" y="2954075"/>
              <a:ext cx="1287675" cy="238725"/>
            </a:xfrm>
            <a:custGeom>
              <a:rect b="b" l="l" r="r" t="t"/>
              <a:pathLst>
                <a:path extrusionOk="0" h="9549" w="51507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4471375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4505900" y="3122750"/>
              <a:ext cx="10450" cy="52800"/>
            </a:xfrm>
            <a:custGeom>
              <a:rect b="b" l="l" r="r" t="t"/>
              <a:pathLst>
                <a:path extrusionOk="0" h="2112" w="418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4540150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4574675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460890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4643425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467765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4712175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746425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4780650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4815175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849400" y="3122525"/>
              <a:ext cx="10450" cy="53025"/>
            </a:xfrm>
            <a:custGeom>
              <a:rect b="b" l="l" r="r" t="t"/>
              <a:pathLst>
                <a:path extrusionOk="0" h="2121" w="418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883925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4918150" y="3122750"/>
              <a:ext cx="10450" cy="52800"/>
            </a:xfrm>
            <a:custGeom>
              <a:rect b="b" l="l" r="r" t="t"/>
              <a:pathLst>
                <a:path extrusionOk="0" h="2112" w="418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952700" y="3122975"/>
              <a:ext cx="10125" cy="52575"/>
            </a:xfrm>
            <a:custGeom>
              <a:rect b="b" l="l" r="r" t="t"/>
              <a:pathLst>
                <a:path extrusionOk="0" h="2103" w="405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4986925" y="3122525"/>
              <a:ext cx="10450" cy="53025"/>
            </a:xfrm>
            <a:custGeom>
              <a:rect b="b" l="l" r="r" t="t"/>
              <a:pathLst>
                <a:path extrusionOk="0" h="2121" w="418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5021450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5055675" y="3122525"/>
              <a:ext cx="10450" cy="53025"/>
            </a:xfrm>
            <a:custGeom>
              <a:rect b="b" l="l" r="r" t="t"/>
              <a:pathLst>
                <a:path extrusionOk="0" h="2121" w="418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509020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5124450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5158675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519320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5227425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5261950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5296175" y="3122525"/>
              <a:ext cx="10450" cy="53025"/>
            </a:xfrm>
            <a:custGeom>
              <a:rect b="b" l="l" r="r" t="t"/>
              <a:pathLst>
                <a:path extrusionOk="0" h="2121" w="418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330725" y="3122750"/>
              <a:ext cx="10125" cy="52800"/>
            </a:xfrm>
            <a:custGeom>
              <a:rect b="b" l="l" r="r" t="t"/>
              <a:pathLst>
                <a:path extrusionOk="0" h="2112" w="405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5364950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5399475" y="3122750"/>
              <a:ext cx="10150" cy="52800"/>
            </a:xfrm>
            <a:custGeom>
              <a:rect b="b" l="l" r="r" t="t"/>
              <a:pathLst>
                <a:path extrusionOk="0" h="2112" w="406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543370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467925" y="3122750"/>
              <a:ext cx="10450" cy="52800"/>
            </a:xfrm>
            <a:custGeom>
              <a:rect b="b" l="l" r="r" t="t"/>
              <a:pathLst>
                <a:path extrusionOk="0" h="2112" w="418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550245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5536700" y="3122975"/>
              <a:ext cx="10425" cy="52575"/>
            </a:xfrm>
            <a:custGeom>
              <a:rect b="b" l="l" r="r" t="t"/>
              <a:pathLst>
                <a:path extrusionOk="0" h="2103" w="417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5571225" y="3122975"/>
              <a:ext cx="10150" cy="52575"/>
            </a:xfrm>
            <a:custGeom>
              <a:rect b="b" l="l" r="r" t="t"/>
              <a:pathLst>
                <a:path extrusionOk="0" h="2103" w="406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5605450" y="3122975"/>
              <a:ext cx="10450" cy="52575"/>
            </a:xfrm>
            <a:custGeom>
              <a:rect b="b" l="l" r="r" t="t"/>
              <a:pathLst>
                <a:path extrusionOk="0" h="2103" w="418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25"/>
          <p:cNvGrpSpPr/>
          <p:nvPr/>
        </p:nvGrpSpPr>
        <p:grpSpPr>
          <a:xfrm flipH="1" rot="-213178">
            <a:off x="-239064" y="3647977"/>
            <a:ext cx="3397388" cy="576771"/>
            <a:chOff x="4330300" y="3920250"/>
            <a:chExt cx="1682975" cy="210775"/>
          </a:xfrm>
        </p:grpSpPr>
        <p:sp>
          <p:nvSpPr>
            <p:cNvPr id="232" name="Google Shape;232;p25"/>
            <p:cNvSpPr/>
            <p:nvPr/>
          </p:nvSpPr>
          <p:spPr>
            <a:xfrm>
              <a:off x="4586275" y="3920250"/>
              <a:ext cx="1427000" cy="210775"/>
            </a:xfrm>
            <a:custGeom>
              <a:rect b="b" l="l" r="r" t="t"/>
              <a:pathLst>
                <a:path extrusionOk="0" h="8431" w="5708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330300" y="3920250"/>
              <a:ext cx="304225" cy="210775"/>
            </a:xfrm>
            <a:custGeom>
              <a:rect b="b" l="l" r="r" t="t"/>
              <a:pathLst>
                <a:path extrusionOk="0" h="8431" w="12169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330300" y="3978300"/>
              <a:ext cx="114625" cy="94675"/>
            </a:xfrm>
            <a:custGeom>
              <a:rect b="b" l="l" r="r" t="t"/>
              <a:pathLst>
                <a:path extrusionOk="0" h="3787" w="4585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634500" y="4070875"/>
              <a:ext cx="1378775" cy="13700"/>
            </a:xfrm>
            <a:custGeom>
              <a:rect b="b" l="l" r="r" t="t"/>
              <a:pathLst>
                <a:path extrusionOk="0" h="548" w="55151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634500" y="3960150"/>
              <a:ext cx="1378775" cy="14000"/>
            </a:xfrm>
            <a:custGeom>
              <a:rect b="b" l="l" r="r" t="t"/>
              <a:pathLst>
                <a:path extrusionOk="0" h="560" w="55151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25"/>
          <p:cNvGrpSpPr/>
          <p:nvPr/>
        </p:nvGrpSpPr>
        <p:grpSpPr>
          <a:xfrm flipH="1" rot="-10474289">
            <a:off x="-327108" y="1234474"/>
            <a:ext cx="3490513" cy="2207237"/>
            <a:chOff x="2600325" y="3927100"/>
            <a:chExt cx="1196000" cy="691475"/>
          </a:xfrm>
        </p:grpSpPr>
        <p:sp>
          <p:nvSpPr>
            <p:cNvPr id="238" name="Google Shape;238;p25"/>
            <p:cNvSpPr/>
            <p:nvPr/>
          </p:nvSpPr>
          <p:spPr>
            <a:xfrm>
              <a:off x="2600325" y="3927100"/>
              <a:ext cx="1196000" cy="691475"/>
            </a:xfrm>
            <a:custGeom>
              <a:rect b="b" l="l" r="r" t="t"/>
              <a:pathLst>
                <a:path extrusionOk="0" h="27659" w="4784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663425" y="4553375"/>
              <a:ext cx="14000" cy="50025"/>
            </a:xfrm>
            <a:custGeom>
              <a:rect b="b" l="l" r="r" t="t"/>
              <a:pathLst>
                <a:path extrusionOk="0" h="2001" w="56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2712075" y="4553375"/>
              <a:ext cx="14475" cy="50550"/>
            </a:xfrm>
            <a:custGeom>
              <a:rect b="b" l="l" r="r" t="t"/>
              <a:pathLst>
                <a:path extrusionOk="0" h="2022" w="579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761650" y="4553375"/>
              <a:ext cx="13700" cy="49425"/>
            </a:xfrm>
            <a:custGeom>
              <a:rect b="b" l="l" r="r" t="t"/>
              <a:pathLst>
                <a:path extrusionOk="0" h="1977" w="548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810750" y="4553375"/>
              <a:ext cx="13725" cy="50025"/>
            </a:xfrm>
            <a:custGeom>
              <a:rect b="b" l="l" r="r" t="t"/>
              <a:pathLst>
                <a:path extrusionOk="0" h="2001" w="549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859425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2908675" y="4553375"/>
              <a:ext cx="14025" cy="50025"/>
            </a:xfrm>
            <a:custGeom>
              <a:rect b="b" l="l" r="r" t="t"/>
              <a:pathLst>
                <a:path extrusionOk="0" h="2001" w="561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2957650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3006900" y="4553375"/>
              <a:ext cx="13725" cy="49875"/>
            </a:xfrm>
            <a:custGeom>
              <a:rect b="b" l="l" r="r" t="t"/>
              <a:pathLst>
                <a:path extrusionOk="0" h="1995" w="549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3055575" y="4553375"/>
              <a:ext cx="14475" cy="50550"/>
            </a:xfrm>
            <a:custGeom>
              <a:rect b="b" l="l" r="r" t="t"/>
              <a:pathLst>
                <a:path extrusionOk="0" h="2022" w="579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3104700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153950" y="4553375"/>
              <a:ext cx="14025" cy="50025"/>
            </a:xfrm>
            <a:custGeom>
              <a:rect b="b" l="l" r="r" t="t"/>
              <a:pathLst>
                <a:path extrusionOk="0" h="2001" w="561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202775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251725" y="4553375"/>
              <a:ext cx="14475" cy="50550"/>
            </a:xfrm>
            <a:custGeom>
              <a:rect b="b" l="l" r="r" t="t"/>
              <a:pathLst>
                <a:path extrusionOk="0" h="2022" w="579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301300" y="4553375"/>
              <a:ext cx="13700" cy="50025"/>
            </a:xfrm>
            <a:custGeom>
              <a:rect b="b" l="l" r="r" t="t"/>
              <a:pathLst>
                <a:path extrusionOk="0" h="2001" w="548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349950" y="4553375"/>
              <a:ext cx="14475" cy="50550"/>
            </a:xfrm>
            <a:custGeom>
              <a:rect b="b" l="l" r="r" t="t"/>
              <a:pathLst>
                <a:path extrusionOk="0" h="2022" w="579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399225" y="4553375"/>
              <a:ext cx="14000" cy="50025"/>
            </a:xfrm>
            <a:custGeom>
              <a:rect b="b" l="l" r="r" t="t"/>
              <a:pathLst>
                <a:path extrusionOk="0" h="2001" w="56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448050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497150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546125" y="4553375"/>
              <a:ext cx="14450" cy="50550"/>
            </a:xfrm>
            <a:custGeom>
              <a:rect b="b" l="l" r="r" t="t"/>
              <a:pathLst>
                <a:path extrusionOk="0" h="2022" w="578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595225" y="4553375"/>
              <a:ext cx="14475" cy="50550"/>
            </a:xfrm>
            <a:custGeom>
              <a:rect b="b" l="l" r="r" t="t"/>
              <a:pathLst>
                <a:path extrusionOk="0" h="2022" w="579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25"/>
          <p:cNvGrpSpPr/>
          <p:nvPr/>
        </p:nvGrpSpPr>
        <p:grpSpPr>
          <a:xfrm rot="10588659">
            <a:off x="-142889" y="2740031"/>
            <a:ext cx="3122058" cy="641906"/>
            <a:chOff x="4341300" y="4367325"/>
            <a:chExt cx="1511525" cy="310775"/>
          </a:xfrm>
        </p:grpSpPr>
        <p:sp>
          <p:nvSpPr>
            <p:cNvPr id="260" name="Google Shape;260;p25"/>
            <p:cNvSpPr/>
            <p:nvPr/>
          </p:nvSpPr>
          <p:spPr>
            <a:xfrm>
              <a:off x="4341300" y="4473600"/>
              <a:ext cx="118800" cy="96450"/>
            </a:xfrm>
            <a:custGeom>
              <a:rect b="b" l="l" r="r" t="t"/>
              <a:pathLst>
                <a:path extrusionOk="0" h="3858" w="4752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4547575" y="4395325"/>
              <a:ext cx="141125" cy="254500"/>
            </a:xfrm>
            <a:custGeom>
              <a:rect b="b" l="l" r="r" t="t"/>
              <a:pathLst>
                <a:path extrusionOk="0" h="10180" w="5645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4438350" y="4442650"/>
              <a:ext cx="109250" cy="159550"/>
            </a:xfrm>
            <a:custGeom>
              <a:rect b="b" l="l" r="r" t="t"/>
              <a:pathLst>
                <a:path extrusionOk="0" h="6382" w="437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4544300" y="4439800"/>
              <a:ext cx="6875" cy="165975"/>
            </a:xfrm>
            <a:custGeom>
              <a:rect b="b" l="l" r="r" t="t"/>
              <a:pathLst>
                <a:path extrusionOk="0" h="6639" w="275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664550" y="4367325"/>
              <a:ext cx="1188275" cy="310775"/>
            </a:xfrm>
            <a:custGeom>
              <a:rect b="b" l="l" r="r" t="t"/>
              <a:pathLst>
                <a:path extrusionOk="0" h="12431" w="47531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734925" y="4367325"/>
              <a:ext cx="46175" cy="310775"/>
            </a:xfrm>
            <a:custGeom>
              <a:rect b="b" l="l" r="r" t="t"/>
              <a:pathLst>
                <a:path extrusionOk="0" h="12431" w="1847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4740175" y="4367325"/>
              <a:ext cx="46150" cy="310775"/>
            </a:xfrm>
            <a:custGeom>
              <a:rect b="b" l="l" r="r" t="t"/>
              <a:pathLst>
                <a:path extrusionOk="0" h="12431" w="1846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flipH="1" rot="-5400000">
            <a:off x="1023064" y="1059749"/>
            <a:ext cx="1160981" cy="2376464"/>
            <a:chOff x="6404350" y="3138600"/>
            <a:chExt cx="658750" cy="1348425"/>
          </a:xfrm>
        </p:grpSpPr>
        <p:sp>
          <p:nvSpPr>
            <p:cNvPr id="268" name="Google Shape;268;p25"/>
            <p:cNvSpPr/>
            <p:nvPr/>
          </p:nvSpPr>
          <p:spPr>
            <a:xfrm>
              <a:off x="6404350" y="3138600"/>
              <a:ext cx="658750" cy="1348425"/>
            </a:xfrm>
            <a:custGeom>
              <a:rect b="b" l="l" r="r" t="t"/>
              <a:pathLst>
                <a:path extrusionOk="0" h="53937" w="2635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6977050" y="4388775"/>
              <a:ext cx="64925" cy="13700"/>
            </a:xfrm>
            <a:custGeom>
              <a:rect b="b" l="l" r="r" t="t"/>
              <a:pathLst>
                <a:path extrusionOk="0" h="548" w="2597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6976350" y="432712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6976350" y="4265825"/>
              <a:ext cx="65625" cy="14050"/>
            </a:xfrm>
            <a:custGeom>
              <a:rect b="b" l="l" r="r" t="t"/>
              <a:pathLst>
                <a:path extrusionOk="0" h="562" w="2625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6976350" y="420477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6976350" y="4143450"/>
              <a:ext cx="68000" cy="13775"/>
            </a:xfrm>
            <a:custGeom>
              <a:rect b="b" l="l" r="r" t="t"/>
              <a:pathLst>
                <a:path extrusionOk="0" h="551" w="272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6976350" y="4082150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6976350" y="402082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976350" y="3959225"/>
              <a:ext cx="65625" cy="14050"/>
            </a:xfrm>
            <a:custGeom>
              <a:rect b="b" l="l" r="r" t="t"/>
              <a:pathLst>
                <a:path extrusionOk="0" h="562" w="2625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977650" y="3897925"/>
              <a:ext cx="66700" cy="14025"/>
            </a:xfrm>
            <a:custGeom>
              <a:rect b="b" l="l" r="r" t="t"/>
              <a:pathLst>
                <a:path extrusionOk="0" h="561" w="2668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976350" y="3836850"/>
              <a:ext cx="68000" cy="13800"/>
            </a:xfrm>
            <a:custGeom>
              <a:rect b="b" l="l" r="r" t="t"/>
              <a:pathLst>
                <a:path extrusionOk="0" h="552" w="272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976350" y="3775525"/>
              <a:ext cx="68000" cy="13800"/>
            </a:xfrm>
            <a:custGeom>
              <a:rect b="b" l="l" r="r" t="t"/>
              <a:pathLst>
                <a:path extrusionOk="0" h="552" w="272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6976350" y="371422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976350" y="365292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6977050" y="3591650"/>
              <a:ext cx="64925" cy="13700"/>
            </a:xfrm>
            <a:custGeom>
              <a:rect b="b" l="l" r="r" t="t"/>
              <a:pathLst>
                <a:path extrusionOk="0" h="548" w="2597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6976350" y="3530000"/>
              <a:ext cx="65625" cy="14050"/>
            </a:xfrm>
            <a:custGeom>
              <a:rect b="b" l="l" r="r" t="t"/>
              <a:pathLst>
                <a:path extrusionOk="0" h="562" w="2625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6976350" y="3468975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6976350" y="3407650"/>
              <a:ext cx="65625" cy="13775"/>
            </a:xfrm>
            <a:custGeom>
              <a:rect b="b" l="l" r="r" t="t"/>
              <a:pathLst>
                <a:path extrusionOk="0" h="551" w="2625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6976350" y="3346325"/>
              <a:ext cx="68000" cy="13775"/>
            </a:xfrm>
            <a:custGeom>
              <a:rect b="b" l="l" r="r" t="t"/>
              <a:pathLst>
                <a:path extrusionOk="0" h="551" w="272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6977650" y="3284750"/>
              <a:ext cx="66700" cy="14025"/>
            </a:xfrm>
            <a:custGeom>
              <a:rect b="b" l="l" r="r" t="t"/>
              <a:pathLst>
                <a:path extrusionOk="0" h="561" w="2668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6976350" y="3223425"/>
              <a:ext cx="68000" cy="14050"/>
            </a:xfrm>
            <a:custGeom>
              <a:rect b="b" l="l" r="r" t="t"/>
              <a:pathLst>
                <a:path extrusionOk="0" h="562" w="272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25"/>
          <p:cNvGrpSpPr/>
          <p:nvPr/>
        </p:nvGrpSpPr>
        <p:grpSpPr>
          <a:xfrm rot="-2308923">
            <a:off x="391311" y="1083221"/>
            <a:ext cx="2564825" cy="1864088"/>
            <a:chOff x="7365331" y="3876744"/>
            <a:chExt cx="752588" cy="546995"/>
          </a:xfrm>
        </p:grpSpPr>
        <p:sp>
          <p:nvSpPr>
            <p:cNvPr id="290" name="Google Shape;290;p25"/>
            <p:cNvSpPr/>
            <p:nvPr/>
          </p:nvSpPr>
          <p:spPr>
            <a:xfrm>
              <a:off x="7365331" y="3876744"/>
              <a:ext cx="555487" cy="388974"/>
            </a:xfrm>
            <a:custGeom>
              <a:rect b="b" l="l" r="r" t="t"/>
              <a:pathLst>
                <a:path extrusionOk="0" h="27163" w="38791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7867948" y="4226639"/>
              <a:ext cx="58154" cy="50306"/>
            </a:xfrm>
            <a:custGeom>
              <a:rect b="b" l="l" r="r" t="t"/>
              <a:pathLst>
                <a:path extrusionOk="0" h="3513" w="4061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7914675" y="4262353"/>
              <a:ext cx="186017" cy="150131"/>
            </a:xfrm>
            <a:custGeom>
              <a:rect b="b" l="l" r="r" t="t"/>
              <a:pathLst>
                <a:path extrusionOk="0" h="10484" w="1299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8011979" y="4321609"/>
              <a:ext cx="105939" cy="102130"/>
            </a:xfrm>
            <a:custGeom>
              <a:rect b="b" l="l" r="r" t="t"/>
              <a:pathLst>
                <a:path extrusionOk="0" h="7132" w="7398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/>
          <p:nvPr/>
        </p:nvSpPr>
        <p:spPr>
          <a:xfrm>
            <a:off x="3871700" y="62350"/>
            <a:ext cx="510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1.¿Qué ocurre? 2.¿Es acoso?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3.¿Qué tipo de violencia es?</a:t>
            </a:r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898" y="1145925"/>
            <a:ext cx="6924101" cy="3997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/>
          <p:nvPr>
            <p:ph type="title"/>
          </p:nvPr>
        </p:nvSpPr>
        <p:spPr>
          <a:xfrm>
            <a:off x="693450" y="0"/>
            <a:ext cx="7757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</a:t>
            </a:r>
            <a:endParaRPr/>
          </a:p>
        </p:txBody>
      </p:sp>
      <p:sp>
        <p:nvSpPr>
          <p:cNvPr id="373" name="Google Shape;373;p35"/>
          <p:cNvSpPr txBox="1"/>
          <p:nvPr/>
        </p:nvSpPr>
        <p:spPr>
          <a:xfrm>
            <a:off x="1498113" y="668775"/>
            <a:ext cx="293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Victimario/Agresor</a:t>
            </a:r>
            <a:endParaRPr b="1"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https://www.youtube.com/watch?v=Hq0wEXkpOXk</a:t>
            </a:r>
            <a:endParaRPr/>
          </a:p>
        </p:txBody>
      </p:sp>
      <p:sp>
        <p:nvSpPr>
          <p:cNvPr id="374" name="Google Shape;374;p35"/>
          <p:cNvSpPr txBox="1"/>
          <p:nvPr/>
        </p:nvSpPr>
        <p:spPr>
          <a:xfrm>
            <a:off x="4708288" y="668775"/>
            <a:ext cx="293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Victima</a:t>
            </a:r>
            <a:endParaRPr b="1"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https://www.youtube.com/watch?v=s4QoJxBINqI</a:t>
            </a:r>
            <a:endParaRPr b="1"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3103200" y="4189200"/>
            <a:ext cx="293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Testigo</a:t>
            </a:r>
            <a:endParaRPr b="1"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https://www.youtube.com/watch?v=2Ko_Sf73AFU</a:t>
            </a:r>
            <a:r>
              <a:rPr lang="en"/>
              <a:t> </a:t>
            </a:r>
            <a:endParaRPr b="1"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376" name="Google Shape;37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7249" y="1623075"/>
            <a:ext cx="5289600" cy="2534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250" y="0"/>
            <a:ext cx="6375476" cy="53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 rotWithShape="1">
          <a:blip r:embed="rId3">
            <a:alphaModFix/>
          </a:blip>
          <a:srcRect b="9016" l="21505" r="21511" t="53399"/>
          <a:stretch/>
        </p:blipFill>
        <p:spPr>
          <a:xfrm>
            <a:off x="3958675" y="3311325"/>
            <a:ext cx="1438475" cy="11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88" y="3136588"/>
            <a:ext cx="1438475" cy="14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>
            <p:ph type="title"/>
          </p:nvPr>
        </p:nvSpPr>
        <p:spPr>
          <a:xfrm>
            <a:off x="2003700" y="225025"/>
            <a:ext cx="51366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Hora de Actuar!</a:t>
            </a:r>
            <a:endParaRPr/>
          </a:p>
        </p:txBody>
      </p:sp>
      <p:sp>
        <p:nvSpPr>
          <p:cNvPr id="389" name="Google Shape;389;p37"/>
          <p:cNvSpPr txBox="1"/>
          <p:nvPr/>
        </p:nvSpPr>
        <p:spPr>
          <a:xfrm>
            <a:off x="3072000" y="4608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https://fr.piliapp.com/random/wheel/</a:t>
            </a:r>
            <a:r>
              <a:rPr lang="en"/>
              <a:t> </a:t>
            </a:r>
            <a:endParaRPr/>
          </a:p>
        </p:txBody>
      </p:sp>
      <p:sp>
        <p:nvSpPr>
          <p:cNvPr id="390" name="Google Shape;390;p37"/>
          <p:cNvSpPr/>
          <p:nvPr/>
        </p:nvSpPr>
        <p:spPr>
          <a:xfrm>
            <a:off x="897175" y="3250575"/>
            <a:ext cx="2262300" cy="12105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2000">
              <a:solidFill>
                <a:srgbClr val="FFF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3440850" y="3250575"/>
            <a:ext cx="2262300" cy="12105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endParaRPr sz="2000">
              <a:solidFill>
                <a:srgbClr val="FFF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1566900" y="2377013"/>
            <a:ext cx="601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oHo Medium"/>
                <a:ea typeface="KoHo Medium"/>
                <a:cs typeface="KoHo Medium"/>
                <a:sym typeface="KoHo Medium"/>
              </a:rPr>
              <a:t>Representa una situación de violencia </a:t>
            </a:r>
            <a:r>
              <a:rPr lang="en" sz="2000">
                <a:solidFill>
                  <a:srgbClr val="FF0000"/>
                </a:solidFill>
                <a:latin typeface="KoHo Medium"/>
                <a:ea typeface="KoHo Medium"/>
                <a:cs typeface="KoHo Medium"/>
                <a:sym typeface="KoHo Medium"/>
              </a:rPr>
              <a:t>Y</a:t>
            </a:r>
            <a:r>
              <a:rPr lang="en" sz="2000">
                <a:latin typeface="KoHo Medium"/>
                <a:ea typeface="KoHo Medium"/>
                <a:cs typeface="KoHo Medium"/>
                <a:sym typeface="KoHo Medium"/>
              </a:rPr>
              <a:t> Una solución</a:t>
            </a:r>
            <a:endParaRPr sz="2000">
              <a:latin typeface="KoHo Medium"/>
              <a:ea typeface="KoHo Medium"/>
              <a:cs typeface="KoHo Medium"/>
              <a:sym typeface="KoHo Medium"/>
            </a:endParaRPr>
          </a:p>
        </p:txBody>
      </p:sp>
      <p:pic>
        <p:nvPicPr>
          <p:cNvPr id="393" name="Google Shape;393;p37"/>
          <p:cNvPicPr preferRelativeResize="0"/>
          <p:nvPr/>
        </p:nvPicPr>
        <p:blipFill rotWithShape="1">
          <a:blip r:embed="rId6">
            <a:alphaModFix/>
          </a:blip>
          <a:srcRect b="16506" l="12613" r="11766" t="18815"/>
          <a:stretch/>
        </p:blipFill>
        <p:spPr>
          <a:xfrm>
            <a:off x="1314850" y="1124013"/>
            <a:ext cx="1301311" cy="11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7"/>
          <p:cNvSpPr/>
          <p:nvPr/>
        </p:nvSpPr>
        <p:spPr>
          <a:xfrm>
            <a:off x="897175" y="1145925"/>
            <a:ext cx="2262300" cy="12105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2000">
              <a:solidFill>
                <a:srgbClr val="FFF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395" name="Google Shape;395;p37"/>
          <p:cNvPicPr preferRelativeResize="0"/>
          <p:nvPr/>
        </p:nvPicPr>
        <p:blipFill rotWithShape="1">
          <a:blip r:embed="rId7">
            <a:alphaModFix/>
          </a:blip>
          <a:srcRect b="11064" l="18306" r="22314" t="11667"/>
          <a:stretch/>
        </p:blipFill>
        <p:spPr>
          <a:xfrm rot="13">
            <a:off x="4030225" y="989696"/>
            <a:ext cx="1083575" cy="1410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37"/>
          <p:cNvGrpSpPr/>
          <p:nvPr/>
        </p:nvGrpSpPr>
        <p:grpSpPr>
          <a:xfrm>
            <a:off x="3440850" y="975501"/>
            <a:ext cx="2262300" cy="1438467"/>
            <a:chOff x="3440850" y="975501"/>
            <a:chExt cx="2262300" cy="1438467"/>
          </a:xfrm>
        </p:grpSpPr>
        <p:pic>
          <p:nvPicPr>
            <p:cNvPr id="397" name="Google Shape;397;p37"/>
            <p:cNvPicPr preferRelativeResize="0"/>
            <p:nvPr/>
          </p:nvPicPr>
          <p:blipFill rotWithShape="1">
            <a:blip r:embed="rId8">
              <a:alphaModFix/>
            </a:blip>
            <a:srcRect b="0" l="0" r="36183" t="0"/>
            <a:stretch/>
          </p:blipFill>
          <p:spPr>
            <a:xfrm>
              <a:off x="4104425" y="975501"/>
              <a:ext cx="953963" cy="1438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37"/>
            <p:cNvSpPr/>
            <p:nvPr/>
          </p:nvSpPr>
          <p:spPr>
            <a:xfrm>
              <a:off x="3440850" y="1145925"/>
              <a:ext cx="2262300" cy="1210500"/>
            </a:xfrm>
            <a:prstGeom prst="roundRect">
              <a:avLst>
                <a:gd fmla="val 16667" name="adj"/>
              </a:avLst>
            </a:prstGeom>
            <a:solidFill>
              <a:srgbClr val="C27BA0"/>
            </a:solidFill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00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pic>
        <p:nvPicPr>
          <p:cNvPr id="399" name="Google Shape;39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10488" y="1075338"/>
            <a:ext cx="1210375" cy="12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/>
          <p:nvPr/>
        </p:nvSpPr>
        <p:spPr>
          <a:xfrm>
            <a:off x="5984525" y="1145925"/>
            <a:ext cx="2262300" cy="12105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2000">
              <a:solidFill>
                <a:srgbClr val="FFF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01" name="Google Shape;401;p37"/>
          <p:cNvPicPr preferRelativeResize="0"/>
          <p:nvPr/>
        </p:nvPicPr>
        <p:blipFill rotWithShape="1">
          <a:blip r:embed="rId10">
            <a:alphaModFix/>
          </a:blip>
          <a:srcRect b="0" l="29957" r="0" t="0"/>
          <a:stretch/>
        </p:blipFill>
        <p:spPr>
          <a:xfrm>
            <a:off x="6110405" y="3123850"/>
            <a:ext cx="2021745" cy="14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7"/>
          <p:cNvSpPr/>
          <p:nvPr/>
        </p:nvSpPr>
        <p:spPr>
          <a:xfrm>
            <a:off x="5984525" y="3250575"/>
            <a:ext cx="2262300" cy="12105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Fredoka One"/>
                <a:ea typeface="Fredoka One"/>
                <a:cs typeface="Fredoka One"/>
                <a:sym typeface="Fredoka One"/>
              </a:rPr>
              <a:t>6</a:t>
            </a:r>
            <a:endParaRPr sz="2000">
              <a:solidFill>
                <a:srgbClr val="FFF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88" y="708075"/>
            <a:ext cx="6582426" cy="44354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9" name="Google Shape;299;p26"/>
          <p:cNvSpPr/>
          <p:nvPr/>
        </p:nvSpPr>
        <p:spPr>
          <a:xfrm>
            <a:off x="-56275" y="-67525"/>
            <a:ext cx="9262800" cy="889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Qué ves?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/>
          <p:nvPr/>
        </p:nvSpPr>
        <p:spPr>
          <a:xfrm>
            <a:off x="-56275" y="-67525"/>
            <a:ext cx="9262800" cy="889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Qué ves? Hay </a:t>
            </a:r>
            <a:r>
              <a:rPr lang="en"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Similaridades</a:t>
            </a:r>
            <a:r>
              <a:rPr lang="en"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?</a:t>
            </a:r>
            <a:endParaRPr/>
          </a:p>
        </p:txBody>
      </p:sp>
      <p:pic>
        <p:nvPicPr>
          <p:cNvPr id="305" name="Google Shape;3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100" y="821675"/>
            <a:ext cx="6946050" cy="434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type="title"/>
          </p:nvPr>
        </p:nvSpPr>
        <p:spPr>
          <a:xfrm flipH="1">
            <a:off x="512325" y="4116725"/>
            <a:ext cx="3301200" cy="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https://youtu.be/_lJFqmg3EVg?t=52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grpSp>
        <p:nvGrpSpPr>
          <p:cNvPr id="311" name="Google Shape;311;p28"/>
          <p:cNvGrpSpPr/>
          <p:nvPr/>
        </p:nvGrpSpPr>
        <p:grpSpPr>
          <a:xfrm>
            <a:off x="256207" y="1058545"/>
            <a:ext cx="3813423" cy="2707411"/>
            <a:chOff x="-346078" y="2761294"/>
            <a:chExt cx="2928671" cy="2035341"/>
          </a:xfrm>
        </p:grpSpPr>
        <p:sp>
          <p:nvSpPr>
            <p:cNvPr id="312" name="Google Shape;312;p28"/>
            <p:cNvSpPr/>
            <p:nvPr/>
          </p:nvSpPr>
          <p:spPr>
            <a:xfrm>
              <a:off x="-217152" y="4506394"/>
              <a:ext cx="1082752" cy="14671"/>
            </a:xfrm>
            <a:custGeom>
              <a:rect b="b" l="l" r="r" t="t"/>
              <a:pathLst>
                <a:path extrusionOk="0" h="1424" w="105096">
                  <a:moveTo>
                    <a:pt x="0" y="0"/>
                  </a:moveTo>
                  <a:lnTo>
                    <a:pt x="0" y="1424"/>
                  </a:lnTo>
                  <a:lnTo>
                    <a:pt x="105095" y="1424"/>
                  </a:lnTo>
                  <a:lnTo>
                    <a:pt x="1050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290607" y="4588875"/>
              <a:ext cx="70284" cy="98389"/>
            </a:xfrm>
            <a:custGeom>
              <a:rect b="b" l="l" r="r" t="t"/>
              <a:pathLst>
                <a:path extrusionOk="0" h="9550" w="6822">
                  <a:moveTo>
                    <a:pt x="1" y="1"/>
                  </a:moveTo>
                  <a:lnTo>
                    <a:pt x="1" y="9550"/>
                  </a:lnTo>
                  <a:lnTo>
                    <a:pt x="6821" y="47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73099" y="4588875"/>
              <a:ext cx="16505" cy="98389"/>
            </a:xfrm>
            <a:custGeom>
              <a:rect b="b" l="l" r="r" t="t"/>
              <a:pathLst>
                <a:path extrusionOk="0" h="9550" w="1602">
                  <a:moveTo>
                    <a:pt x="1" y="1"/>
                  </a:moveTo>
                  <a:lnTo>
                    <a:pt x="1" y="9550"/>
                  </a:lnTo>
                  <a:lnTo>
                    <a:pt x="1602" y="955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91418" y="4588875"/>
              <a:ext cx="70273" cy="98389"/>
            </a:xfrm>
            <a:custGeom>
              <a:rect b="b" l="l" r="r" t="t"/>
              <a:pathLst>
                <a:path extrusionOk="0" h="9550" w="6821">
                  <a:moveTo>
                    <a:pt x="0" y="1"/>
                  </a:moveTo>
                  <a:lnTo>
                    <a:pt x="0" y="9550"/>
                  </a:lnTo>
                  <a:lnTo>
                    <a:pt x="6821" y="47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-107781" y="4588875"/>
              <a:ext cx="70273" cy="98389"/>
            </a:xfrm>
            <a:custGeom>
              <a:rect b="b" l="l" r="r" t="t"/>
              <a:pathLst>
                <a:path extrusionOk="0" h="9550" w="6821">
                  <a:moveTo>
                    <a:pt x="6821" y="1"/>
                  </a:moveTo>
                  <a:lnTo>
                    <a:pt x="0" y="4746"/>
                  </a:lnTo>
                  <a:lnTo>
                    <a:pt x="6821" y="9550"/>
                  </a:lnTo>
                  <a:lnTo>
                    <a:pt x="6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-136504" y="4588875"/>
              <a:ext cx="16515" cy="98389"/>
            </a:xfrm>
            <a:custGeom>
              <a:rect b="b" l="l" r="r" t="t"/>
              <a:pathLst>
                <a:path extrusionOk="0" h="9550" w="1603">
                  <a:moveTo>
                    <a:pt x="1" y="1"/>
                  </a:moveTo>
                  <a:lnTo>
                    <a:pt x="1" y="9550"/>
                  </a:lnTo>
                  <a:lnTo>
                    <a:pt x="1602" y="955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-346078" y="2761294"/>
              <a:ext cx="2928671" cy="2035341"/>
            </a:xfrm>
            <a:custGeom>
              <a:rect b="b" l="l" r="r" t="t"/>
              <a:pathLst>
                <a:path extrusionOk="0" h="197558" w="284268">
                  <a:moveTo>
                    <a:pt x="4863" y="1"/>
                  </a:moveTo>
                  <a:cubicBezTo>
                    <a:pt x="2194" y="1"/>
                    <a:pt x="0" y="2195"/>
                    <a:pt x="0" y="4864"/>
                  </a:cubicBezTo>
                  <a:lnTo>
                    <a:pt x="0" y="192457"/>
                  </a:lnTo>
                  <a:cubicBezTo>
                    <a:pt x="0" y="195186"/>
                    <a:pt x="2135" y="197439"/>
                    <a:pt x="4863" y="197558"/>
                  </a:cubicBezTo>
                  <a:lnTo>
                    <a:pt x="279878" y="197558"/>
                  </a:lnTo>
                  <a:cubicBezTo>
                    <a:pt x="282429" y="197558"/>
                    <a:pt x="284267" y="195245"/>
                    <a:pt x="284267" y="192457"/>
                  </a:cubicBezTo>
                  <a:lnTo>
                    <a:pt x="284267" y="4864"/>
                  </a:lnTo>
                  <a:cubicBezTo>
                    <a:pt x="284267" y="2076"/>
                    <a:pt x="282429" y="1"/>
                    <a:pt x="279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-217152" y="4506394"/>
              <a:ext cx="2651874" cy="14671"/>
            </a:xfrm>
            <a:custGeom>
              <a:rect b="b" l="l" r="r" t="t"/>
              <a:pathLst>
                <a:path extrusionOk="0" h="1424" w="257401">
                  <a:moveTo>
                    <a:pt x="0" y="0"/>
                  </a:moveTo>
                  <a:lnTo>
                    <a:pt x="0" y="1424"/>
                  </a:lnTo>
                  <a:lnTo>
                    <a:pt x="257401" y="1424"/>
                  </a:lnTo>
                  <a:lnTo>
                    <a:pt x="2574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824299" y="4571165"/>
              <a:ext cx="128936" cy="125876"/>
            </a:xfrm>
            <a:custGeom>
              <a:rect b="b" l="l" r="r" t="t"/>
              <a:pathLst>
                <a:path extrusionOk="0" h="12218" w="12515">
                  <a:moveTo>
                    <a:pt x="6227" y="4152"/>
                  </a:moveTo>
                  <a:cubicBezTo>
                    <a:pt x="7354" y="4152"/>
                    <a:pt x="8244" y="5041"/>
                    <a:pt x="8244" y="6109"/>
                  </a:cubicBezTo>
                  <a:cubicBezTo>
                    <a:pt x="8285" y="7328"/>
                    <a:pt x="7266" y="8158"/>
                    <a:pt x="6221" y="8158"/>
                  </a:cubicBezTo>
                  <a:cubicBezTo>
                    <a:pt x="5741" y="8158"/>
                    <a:pt x="5255" y="7983"/>
                    <a:pt x="4863" y="7592"/>
                  </a:cubicBezTo>
                  <a:cubicBezTo>
                    <a:pt x="3559" y="6346"/>
                    <a:pt x="4448" y="4152"/>
                    <a:pt x="6227" y="4152"/>
                  </a:cubicBezTo>
                  <a:close/>
                  <a:moveTo>
                    <a:pt x="5516" y="0"/>
                  </a:moveTo>
                  <a:cubicBezTo>
                    <a:pt x="5279" y="593"/>
                    <a:pt x="5041" y="1127"/>
                    <a:pt x="4804" y="1720"/>
                  </a:cubicBezTo>
                  <a:lnTo>
                    <a:pt x="4092" y="2017"/>
                  </a:lnTo>
                  <a:cubicBezTo>
                    <a:pt x="3499" y="1779"/>
                    <a:pt x="2906" y="1542"/>
                    <a:pt x="2313" y="1364"/>
                  </a:cubicBezTo>
                  <a:lnTo>
                    <a:pt x="1364" y="2313"/>
                  </a:lnTo>
                  <a:cubicBezTo>
                    <a:pt x="1542" y="2906"/>
                    <a:pt x="1779" y="3440"/>
                    <a:pt x="2076" y="3974"/>
                  </a:cubicBezTo>
                  <a:lnTo>
                    <a:pt x="1720" y="4745"/>
                  </a:lnTo>
                  <a:cubicBezTo>
                    <a:pt x="1127" y="4923"/>
                    <a:pt x="593" y="5219"/>
                    <a:pt x="0" y="5456"/>
                  </a:cubicBezTo>
                  <a:lnTo>
                    <a:pt x="0" y="6821"/>
                  </a:lnTo>
                  <a:cubicBezTo>
                    <a:pt x="593" y="7117"/>
                    <a:pt x="1127" y="7354"/>
                    <a:pt x="1720" y="7532"/>
                  </a:cubicBezTo>
                  <a:lnTo>
                    <a:pt x="2076" y="8244"/>
                  </a:lnTo>
                  <a:cubicBezTo>
                    <a:pt x="1779" y="8837"/>
                    <a:pt x="1601" y="9371"/>
                    <a:pt x="1364" y="9964"/>
                  </a:cubicBezTo>
                  <a:lnTo>
                    <a:pt x="2372" y="10913"/>
                  </a:lnTo>
                  <a:cubicBezTo>
                    <a:pt x="2965" y="10735"/>
                    <a:pt x="3499" y="10498"/>
                    <a:pt x="4092" y="10260"/>
                  </a:cubicBezTo>
                  <a:lnTo>
                    <a:pt x="4863" y="10557"/>
                  </a:lnTo>
                  <a:cubicBezTo>
                    <a:pt x="5041" y="11150"/>
                    <a:pt x="5338" y="11684"/>
                    <a:pt x="5575" y="12218"/>
                  </a:cubicBezTo>
                  <a:lnTo>
                    <a:pt x="6998" y="12218"/>
                  </a:lnTo>
                  <a:cubicBezTo>
                    <a:pt x="7236" y="11684"/>
                    <a:pt x="7473" y="11091"/>
                    <a:pt x="7710" y="10557"/>
                  </a:cubicBezTo>
                  <a:lnTo>
                    <a:pt x="8422" y="10260"/>
                  </a:lnTo>
                  <a:cubicBezTo>
                    <a:pt x="9015" y="10498"/>
                    <a:pt x="9608" y="10735"/>
                    <a:pt x="10201" y="10913"/>
                  </a:cubicBezTo>
                  <a:lnTo>
                    <a:pt x="11150" y="9964"/>
                  </a:lnTo>
                  <a:cubicBezTo>
                    <a:pt x="10972" y="9371"/>
                    <a:pt x="10735" y="8778"/>
                    <a:pt x="10438" y="8244"/>
                  </a:cubicBezTo>
                  <a:lnTo>
                    <a:pt x="10794" y="7532"/>
                  </a:lnTo>
                  <a:cubicBezTo>
                    <a:pt x="11387" y="7295"/>
                    <a:pt x="11921" y="7058"/>
                    <a:pt x="12514" y="6761"/>
                  </a:cubicBezTo>
                  <a:lnTo>
                    <a:pt x="12514" y="5397"/>
                  </a:lnTo>
                  <a:cubicBezTo>
                    <a:pt x="11921" y="5160"/>
                    <a:pt x="11387" y="4923"/>
                    <a:pt x="10794" y="4745"/>
                  </a:cubicBezTo>
                  <a:lnTo>
                    <a:pt x="10438" y="3974"/>
                  </a:lnTo>
                  <a:cubicBezTo>
                    <a:pt x="10735" y="3440"/>
                    <a:pt x="10913" y="2847"/>
                    <a:pt x="11150" y="2254"/>
                  </a:cubicBezTo>
                  <a:lnTo>
                    <a:pt x="10142" y="1305"/>
                  </a:lnTo>
                  <a:cubicBezTo>
                    <a:pt x="9549" y="1483"/>
                    <a:pt x="9015" y="1720"/>
                    <a:pt x="8422" y="2017"/>
                  </a:cubicBezTo>
                  <a:lnTo>
                    <a:pt x="7651" y="1720"/>
                  </a:lnTo>
                  <a:cubicBezTo>
                    <a:pt x="7473" y="1127"/>
                    <a:pt x="7176" y="593"/>
                    <a:pt x="6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043649" y="4585218"/>
              <a:ext cx="146656" cy="96545"/>
            </a:xfrm>
            <a:custGeom>
              <a:rect b="b" l="l" r="r" t="t"/>
              <a:pathLst>
                <a:path extrusionOk="0" h="9371" w="14235">
                  <a:moveTo>
                    <a:pt x="13167" y="1068"/>
                  </a:moveTo>
                  <a:lnTo>
                    <a:pt x="13167" y="8303"/>
                  </a:lnTo>
                  <a:lnTo>
                    <a:pt x="1068" y="8303"/>
                  </a:lnTo>
                  <a:lnTo>
                    <a:pt x="1068" y="1068"/>
                  </a:lnTo>
                  <a:close/>
                  <a:moveTo>
                    <a:pt x="1" y="0"/>
                  </a:moveTo>
                  <a:lnTo>
                    <a:pt x="1" y="9371"/>
                  </a:lnTo>
                  <a:lnTo>
                    <a:pt x="14235" y="9371"/>
                  </a:lnTo>
                  <a:lnTo>
                    <a:pt x="14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2347336" y="4574823"/>
              <a:ext cx="48278" cy="48288"/>
            </a:xfrm>
            <a:custGeom>
              <a:rect b="b" l="l" r="r" t="t"/>
              <a:pathLst>
                <a:path extrusionOk="0" h="4687" w="4686">
                  <a:moveTo>
                    <a:pt x="0" y="1"/>
                  </a:moveTo>
                  <a:lnTo>
                    <a:pt x="0" y="1068"/>
                  </a:lnTo>
                  <a:lnTo>
                    <a:pt x="3618" y="1068"/>
                  </a:lnTo>
                  <a:lnTo>
                    <a:pt x="3618" y="4686"/>
                  </a:lnTo>
                  <a:lnTo>
                    <a:pt x="4686" y="4686"/>
                  </a:lnTo>
                  <a:lnTo>
                    <a:pt x="46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2278896" y="4574823"/>
              <a:ext cx="47670" cy="48288"/>
            </a:xfrm>
            <a:custGeom>
              <a:rect b="b" l="l" r="r" t="t"/>
              <a:pathLst>
                <a:path extrusionOk="0" h="4687" w="4627">
                  <a:moveTo>
                    <a:pt x="1" y="1"/>
                  </a:moveTo>
                  <a:lnTo>
                    <a:pt x="1" y="4686"/>
                  </a:lnTo>
                  <a:lnTo>
                    <a:pt x="1009" y="4686"/>
                  </a:lnTo>
                  <a:lnTo>
                    <a:pt x="1009" y="1068"/>
                  </a:lnTo>
                  <a:lnTo>
                    <a:pt x="4627" y="1068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347336" y="4643870"/>
              <a:ext cx="48278" cy="47670"/>
            </a:xfrm>
            <a:custGeom>
              <a:rect b="b" l="l" r="r" t="t"/>
              <a:pathLst>
                <a:path extrusionOk="0" h="4627" w="4686">
                  <a:moveTo>
                    <a:pt x="3618" y="1"/>
                  </a:moveTo>
                  <a:lnTo>
                    <a:pt x="3618" y="3619"/>
                  </a:lnTo>
                  <a:lnTo>
                    <a:pt x="0" y="3619"/>
                  </a:lnTo>
                  <a:lnTo>
                    <a:pt x="0" y="4627"/>
                  </a:lnTo>
                  <a:lnTo>
                    <a:pt x="4686" y="4627"/>
                  </a:lnTo>
                  <a:lnTo>
                    <a:pt x="46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2278896" y="4643870"/>
              <a:ext cx="47670" cy="47670"/>
            </a:xfrm>
            <a:custGeom>
              <a:rect b="b" l="l" r="r" t="t"/>
              <a:pathLst>
                <a:path extrusionOk="0" h="4627" w="4627">
                  <a:moveTo>
                    <a:pt x="1" y="1"/>
                  </a:moveTo>
                  <a:lnTo>
                    <a:pt x="1" y="4627"/>
                  </a:lnTo>
                  <a:lnTo>
                    <a:pt x="4627" y="4627"/>
                  </a:lnTo>
                  <a:lnTo>
                    <a:pt x="4627" y="3619"/>
                  </a:lnTo>
                  <a:lnTo>
                    <a:pt x="1009" y="361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832590" y="4488065"/>
              <a:ext cx="59899" cy="50730"/>
            </a:xfrm>
            <a:custGeom>
              <a:rect b="b" l="l" r="r" t="t"/>
              <a:pathLst>
                <a:path extrusionOk="0" h="4924" w="5814">
                  <a:moveTo>
                    <a:pt x="3322" y="0"/>
                  </a:moveTo>
                  <a:cubicBezTo>
                    <a:pt x="1128" y="0"/>
                    <a:pt x="1" y="2610"/>
                    <a:pt x="1602" y="4211"/>
                  </a:cubicBezTo>
                  <a:cubicBezTo>
                    <a:pt x="2095" y="4704"/>
                    <a:pt x="2703" y="4924"/>
                    <a:pt x="3302" y="4924"/>
                  </a:cubicBezTo>
                  <a:cubicBezTo>
                    <a:pt x="4577" y="4924"/>
                    <a:pt x="5813" y="3925"/>
                    <a:pt x="5813" y="2432"/>
                  </a:cubicBezTo>
                  <a:cubicBezTo>
                    <a:pt x="5813" y="1068"/>
                    <a:pt x="4686" y="0"/>
                    <a:pt x="3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7" name="Google Shape;3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11" y="1435450"/>
            <a:ext cx="3400425" cy="169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28"/>
          <p:cNvGrpSpPr/>
          <p:nvPr/>
        </p:nvGrpSpPr>
        <p:grpSpPr>
          <a:xfrm>
            <a:off x="1463883" y="1529444"/>
            <a:ext cx="1409937" cy="1386428"/>
            <a:chOff x="3959368" y="3137163"/>
            <a:chExt cx="1082818" cy="1042271"/>
          </a:xfrm>
        </p:grpSpPr>
        <p:sp>
          <p:nvSpPr>
            <p:cNvPr id="329" name="Google Shape;329;p28"/>
            <p:cNvSpPr/>
            <p:nvPr/>
          </p:nvSpPr>
          <p:spPr>
            <a:xfrm>
              <a:off x="3959368" y="3137163"/>
              <a:ext cx="1082818" cy="1042271"/>
            </a:xfrm>
            <a:custGeom>
              <a:rect b="b" l="l" r="r" t="t"/>
              <a:pathLst>
                <a:path extrusionOk="0" h="125595" w="130481">
                  <a:moveTo>
                    <a:pt x="67700" y="13228"/>
                  </a:moveTo>
                  <a:cubicBezTo>
                    <a:pt x="74084" y="13228"/>
                    <a:pt x="80521" y="14467"/>
                    <a:pt x="86651" y="17022"/>
                  </a:cubicBezTo>
                  <a:cubicBezTo>
                    <a:pt x="105214" y="24672"/>
                    <a:pt x="117254" y="42762"/>
                    <a:pt x="117313" y="62808"/>
                  </a:cubicBezTo>
                  <a:cubicBezTo>
                    <a:pt x="117313" y="90209"/>
                    <a:pt x="95073" y="112390"/>
                    <a:pt x="67731" y="112390"/>
                  </a:cubicBezTo>
                  <a:cubicBezTo>
                    <a:pt x="47626" y="112390"/>
                    <a:pt x="29596" y="100291"/>
                    <a:pt x="21886" y="81787"/>
                  </a:cubicBezTo>
                  <a:cubicBezTo>
                    <a:pt x="14235" y="63282"/>
                    <a:pt x="18446" y="41931"/>
                    <a:pt x="32620" y="27757"/>
                  </a:cubicBezTo>
                  <a:cubicBezTo>
                    <a:pt x="42139" y="18278"/>
                    <a:pt x="54813" y="13228"/>
                    <a:pt x="67700" y="13228"/>
                  </a:cubicBezTo>
                  <a:close/>
                  <a:moveTo>
                    <a:pt x="67731" y="0"/>
                  </a:moveTo>
                  <a:cubicBezTo>
                    <a:pt x="42288" y="0"/>
                    <a:pt x="19395" y="15302"/>
                    <a:pt x="9668" y="38788"/>
                  </a:cubicBezTo>
                  <a:cubicBezTo>
                    <a:pt x="1" y="62274"/>
                    <a:pt x="5338" y="89260"/>
                    <a:pt x="23309" y="107230"/>
                  </a:cubicBezTo>
                  <a:cubicBezTo>
                    <a:pt x="35331" y="119212"/>
                    <a:pt x="51387" y="125594"/>
                    <a:pt x="67732" y="125594"/>
                  </a:cubicBezTo>
                  <a:cubicBezTo>
                    <a:pt x="75819" y="125594"/>
                    <a:pt x="83977" y="124032"/>
                    <a:pt x="91751" y="120812"/>
                  </a:cubicBezTo>
                  <a:cubicBezTo>
                    <a:pt x="115178" y="111085"/>
                    <a:pt x="130480" y="88192"/>
                    <a:pt x="130480" y="62808"/>
                  </a:cubicBezTo>
                  <a:cubicBezTo>
                    <a:pt x="130480" y="28112"/>
                    <a:pt x="102368" y="0"/>
                    <a:pt x="67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4389857" y="3406293"/>
              <a:ext cx="404095" cy="504003"/>
            </a:xfrm>
            <a:custGeom>
              <a:rect b="b" l="l" r="r" t="t"/>
              <a:pathLst>
                <a:path extrusionOk="0" h="60733" w="48694">
                  <a:moveTo>
                    <a:pt x="1" y="0"/>
                  </a:moveTo>
                  <a:lnTo>
                    <a:pt x="297" y="60732"/>
                  </a:lnTo>
                  <a:lnTo>
                    <a:pt x="48693" y="304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28"/>
          <p:cNvSpPr txBox="1"/>
          <p:nvPr/>
        </p:nvSpPr>
        <p:spPr>
          <a:xfrm>
            <a:off x="1294325" y="5211050"/>
            <a:ext cx="21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oHo Medium"/>
                <a:ea typeface="KoHo Medium"/>
                <a:cs typeface="KoHo Medium"/>
                <a:sym typeface="KoHo Medium"/>
              </a:rPr>
              <a:t>0:52 - 2:03</a:t>
            </a:r>
            <a:endParaRPr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5419525" y="1427200"/>
            <a:ext cx="3400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“Hablar es muy importante”: joven víctima de acoso escolar</a:t>
            </a:r>
            <a:endParaRPr sz="29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/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Preguntas</a:t>
            </a:r>
            <a:endParaRPr/>
          </a:p>
        </p:txBody>
      </p:sp>
      <p:sp>
        <p:nvSpPr>
          <p:cNvPr id="338" name="Google Shape;338;p29"/>
          <p:cNvSpPr txBox="1"/>
          <p:nvPr>
            <p:ph idx="4294967295" type="subTitle"/>
          </p:nvPr>
        </p:nvSpPr>
        <p:spPr>
          <a:xfrm>
            <a:off x="494250" y="1496600"/>
            <a:ext cx="8155500" cy="28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KoHo"/>
              <a:buAutoNum type="arabicPeriod"/>
            </a:pPr>
            <a:r>
              <a:rPr b="1" lang="en" sz="2200">
                <a:latin typeface="KoHo"/>
                <a:ea typeface="KoHo"/>
                <a:cs typeface="KoHo"/>
                <a:sym typeface="KoHo"/>
              </a:rPr>
              <a:t>¿Por </a:t>
            </a:r>
            <a:r>
              <a:rPr b="1" lang="en" sz="2200">
                <a:latin typeface="KoHo"/>
                <a:ea typeface="KoHo"/>
                <a:cs typeface="KoHo"/>
                <a:sym typeface="KoHo"/>
              </a:rPr>
              <a:t>cuánto</a:t>
            </a:r>
            <a:r>
              <a:rPr b="1" lang="en" sz="2200">
                <a:latin typeface="KoHo"/>
                <a:ea typeface="KoHo"/>
                <a:cs typeface="KoHo"/>
                <a:sym typeface="KoHo"/>
              </a:rPr>
              <a:t> tiempo Iván sufrió matoneo / Bullying</a:t>
            </a:r>
            <a:r>
              <a:rPr b="1" lang="en" sz="2200">
                <a:latin typeface="KoHo"/>
                <a:ea typeface="KoHo"/>
                <a:cs typeface="KoHo"/>
                <a:sym typeface="KoHo"/>
              </a:rPr>
              <a:t>?</a:t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KoHo"/>
              <a:buAutoNum type="arabicPeriod"/>
            </a:pPr>
            <a:r>
              <a:rPr b="1" lang="en" sz="2200">
                <a:latin typeface="KoHo"/>
                <a:ea typeface="KoHo"/>
                <a:cs typeface="KoHo"/>
                <a:sym typeface="KoHo"/>
              </a:rPr>
              <a:t>¿Iván habló de la situación con sus padres?</a:t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KoHo"/>
              <a:buAutoNum type="arabicPeriod"/>
            </a:pPr>
            <a:r>
              <a:rPr b="1" lang="en" sz="2200">
                <a:latin typeface="KoHo"/>
                <a:ea typeface="KoHo"/>
                <a:cs typeface="KoHo"/>
                <a:sym typeface="KoHo"/>
              </a:rPr>
              <a:t>¿</a:t>
            </a:r>
            <a:r>
              <a:rPr b="1" lang="en" sz="2200">
                <a:latin typeface="KoHo"/>
                <a:ea typeface="KoHo"/>
                <a:cs typeface="KoHo"/>
                <a:sym typeface="KoHo"/>
              </a:rPr>
              <a:t>Quién</a:t>
            </a:r>
            <a:r>
              <a:rPr b="1" lang="en" sz="2200">
                <a:latin typeface="KoHo"/>
                <a:ea typeface="KoHo"/>
                <a:cs typeface="KoHo"/>
                <a:sym typeface="KoHo"/>
              </a:rPr>
              <a:t> ayudó y escuchó a Iván?</a:t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KoHo"/>
              <a:ea typeface="KoHo"/>
              <a:cs typeface="KoHo"/>
              <a:sym typeface="KoH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KoHo"/>
              <a:buAutoNum type="arabicPeriod"/>
            </a:pPr>
            <a:r>
              <a:rPr b="1" lang="en" sz="2200">
                <a:latin typeface="KoHo"/>
                <a:ea typeface="KoHo"/>
                <a:cs typeface="KoHo"/>
                <a:sym typeface="KoHo"/>
              </a:rPr>
              <a:t>¿Por qué dice Iván que es importante hablar del problema?</a:t>
            </a:r>
            <a:endParaRPr b="1" sz="2200"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025" y="0"/>
            <a:ext cx="50015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250" y="1145925"/>
            <a:ext cx="6306750" cy="3912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31"/>
          <p:cNvSpPr txBox="1"/>
          <p:nvPr/>
        </p:nvSpPr>
        <p:spPr>
          <a:xfrm>
            <a:off x="3871700" y="62350"/>
            <a:ext cx="510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1.</a:t>
            </a: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¿Qué ocurre? 2.¿Es acoso?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3.¿Qué tipo de violencia 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/>
        </p:nvSpPr>
        <p:spPr>
          <a:xfrm>
            <a:off x="3871700" y="62350"/>
            <a:ext cx="510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1.¿Qué ocurre? 2.¿Es acoso?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3.¿Qué tipo de violencia es?</a:t>
            </a:r>
            <a:endParaRPr/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032" y="1145925"/>
            <a:ext cx="6645968" cy="3997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/>
        </p:nvSpPr>
        <p:spPr>
          <a:xfrm>
            <a:off x="3871700" y="62350"/>
            <a:ext cx="510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1.¿Qué ocurre? 2.¿Es acoso?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3.¿Qué tipo de violencia es?</a:t>
            </a:r>
            <a:endParaRPr/>
          </a:p>
        </p:txBody>
      </p:sp>
      <p:pic>
        <p:nvPicPr>
          <p:cNvPr id="361" name="Google Shape;3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224" y="1145925"/>
            <a:ext cx="6375875" cy="39975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