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Mukta ExtraBold" panose="020B0604020202020204" charset="0"/>
      <p:bold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Mukta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69">
          <p15:clr>
            <a:srgbClr val="9AA0A6"/>
          </p15:clr>
        </p15:guide>
        <p15:guide id="2" orient="horz" pos="23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49A28B-C7FC-4F4D-9046-2C777AFDAECB}">
  <a:tblStyle styleId="{E649A28B-C7FC-4F4D-9046-2C777AFDAE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2469"/>
        <p:guide orient="horz" pos="23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db197a9928_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db197a9928_1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98c5aa1ae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98c5aa1ae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98c5aa1ae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98c5aa1ae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82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d965ecebb0_0_31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d965ecebb0_0_31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d965ecebb0_0_32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d965ecebb0_0_32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965ecebb0_0_3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d965ecebb0_0_3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dc757847f5_1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dc757847f5_1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98c5aa1aec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98c5aa1aec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98c5aa1ae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98c5aa1ae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98c5aa1ae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98c5aa1ae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98c5aa1aec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98c5aa1aec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3000" y="125838"/>
            <a:ext cx="8389541" cy="4891828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78150" y="1020041"/>
            <a:ext cx="7187700" cy="22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100" b="0">
                <a:latin typeface="Mukta ExtraBold"/>
                <a:ea typeface="Mukta ExtraBold"/>
                <a:cs typeface="Mukta ExtraBold"/>
                <a:sym typeface="Mukt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22300" y="3643037"/>
            <a:ext cx="44994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 rot="10800000">
            <a:off x="373000" y="125838"/>
            <a:ext cx="8389541" cy="4891828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06125"/>
            <a:ext cx="7717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902250" y="3402475"/>
            <a:ext cx="73395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00" name="Google Shape;100;p11"/>
          <p:cNvGrpSpPr/>
          <p:nvPr/>
        </p:nvGrpSpPr>
        <p:grpSpPr>
          <a:xfrm>
            <a:off x="8380083" y="4026025"/>
            <a:ext cx="522225" cy="259700"/>
            <a:chOff x="-1391825" y="4240400"/>
            <a:chExt cx="522225" cy="259700"/>
          </a:xfrm>
        </p:grpSpPr>
        <p:sp>
          <p:nvSpPr>
            <p:cNvPr id="101" name="Google Shape;101;p11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11"/>
          <p:cNvGrpSpPr/>
          <p:nvPr/>
        </p:nvGrpSpPr>
        <p:grpSpPr>
          <a:xfrm>
            <a:off x="8241739" y="4474243"/>
            <a:ext cx="123967" cy="259704"/>
            <a:chOff x="12508550" y="1789325"/>
            <a:chExt cx="168525" cy="353050"/>
          </a:xfrm>
        </p:grpSpPr>
        <p:sp>
          <p:nvSpPr>
            <p:cNvPr id="104" name="Google Shape;104;p11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468183" y="4210213"/>
            <a:ext cx="522225" cy="259700"/>
            <a:chOff x="-1391825" y="4240400"/>
            <a:chExt cx="522225" cy="259700"/>
          </a:xfrm>
        </p:grpSpPr>
        <p:sp>
          <p:nvSpPr>
            <p:cNvPr id="107" name="Google Shape;107;p11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1"/>
          <p:cNvGrpSpPr/>
          <p:nvPr/>
        </p:nvGrpSpPr>
        <p:grpSpPr>
          <a:xfrm>
            <a:off x="300712" y="4427050"/>
            <a:ext cx="167475" cy="354100"/>
            <a:chOff x="13256175" y="1380850"/>
            <a:chExt cx="167475" cy="354100"/>
          </a:xfrm>
        </p:grpSpPr>
        <p:sp>
          <p:nvSpPr>
            <p:cNvPr id="110" name="Google Shape;110;p11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373000" y="125838"/>
            <a:ext cx="8389541" cy="4891828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13"/>
          <p:cNvGrpSpPr/>
          <p:nvPr/>
        </p:nvGrpSpPr>
        <p:grpSpPr>
          <a:xfrm rot="-710823">
            <a:off x="80682" y="4090912"/>
            <a:ext cx="522225" cy="259700"/>
            <a:chOff x="-1391825" y="4240400"/>
            <a:chExt cx="522225" cy="259700"/>
          </a:xfrm>
        </p:grpSpPr>
        <p:sp>
          <p:nvSpPr>
            <p:cNvPr id="116" name="Google Shape;116;p13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7998188" y="305950"/>
            <a:ext cx="522225" cy="259700"/>
            <a:chOff x="-1391825" y="4240400"/>
            <a:chExt cx="522225" cy="259700"/>
          </a:xfrm>
        </p:grpSpPr>
        <p:sp>
          <p:nvSpPr>
            <p:cNvPr id="119" name="Google Shape;119;p13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8555050" y="718930"/>
            <a:ext cx="467176" cy="481344"/>
            <a:chOff x="8599300" y="718930"/>
            <a:chExt cx="467176" cy="481344"/>
          </a:xfrm>
        </p:grpSpPr>
        <p:grpSp>
          <p:nvGrpSpPr>
            <p:cNvPr id="122" name="Google Shape;122;p13"/>
            <p:cNvGrpSpPr/>
            <p:nvPr/>
          </p:nvGrpSpPr>
          <p:grpSpPr>
            <a:xfrm>
              <a:off x="8599300" y="718930"/>
              <a:ext cx="467176" cy="481344"/>
              <a:chOff x="-1586889" y="1214300"/>
              <a:chExt cx="305025" cy="314275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-1586889" y="1214300"/>
                <a:ext cx="30502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2201" h="12571" extrusionOk="0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 rot="-672933">
                <a:off x="-1545250" y="1306352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-1416775" y="1306350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" name="Google Shape;126;p13"/>
            <p:cNvSpPr/>
            <p:nvPr/>
          </p:nvSpPr>
          <p:spPr>
            <a:xfrm rot="10800000">
              <a:off x="8706408" y="985804"/>
              <a:ext cx="267267" cy="113168"/>
            </a:xfrm>
            <a:custGeom>
              <a:avLst/>
              <a:gdLst/>
              <a:ahLst/>
              <a:cxnLst/>
              <a:rect l="l" t="t" r="r" b="b"/>
              <a:pathLst>
                <a:path w="6027" h="2552" extrusionOk="0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449283" y="4401445"/>
            <a:ext cx="527892" cy="523705"/>
            <a:chOff x="14582925" y="1556650"/>
            <a:chExt cx="280525" cy="278300"/>
          </a:xfrm>
        </p:grpSpPr>
        <p:sp>
          <p:nvSpPr>
            <p:cNvPr id="128" name="Google Shape;128;p13"/>
            <p:cNvSpPr/>
            <p:nvPr/>
          </p:nvSpPr>
          <p:spPr>
            <a:xfrm>
              <a:off x="14656525" y="1556650"/>
              <a:ext cx="206925" cy="276500"/>
            </a:xfrm>
            <a:custGeom>
              <a:avLst/>
              <a:gdLst/>
              <a:ahLst/>
              <a:cxnLst/>
              <a:rect l="l" t="t" r="r" b="b"/>
              <a:pathLst>
                <a:path w="8277" h="11060" extrusionOk="0">
                  <a:moveTo>
                    <a:pt x="3676" y="1"/>
                  </a:moveTo>
                  <a:cubicBezTo>
                    <a:pt x="3645" y="1"/>
                    <a:pt x="3614" y="3"/>
                    <a:pt x="3584" y="7"/>
                  </a:cubicBezTo>
                  <a:cubicBezTo>
                    <a:pt x="3157" y="135"/>
                    <a:pt x="2986" y="605"/>
                    <a:pt x="2858" y="1031"/>
                  </a:cubicBezTo>
                  <a:cubicBezTo>
                    <a:pt x="2475" y="1970"/>
                    <a:pt x="1963" y="2866"/>
                    <a:pt x="1365" y="3676"/>
                  </a:cubicBezTo>
                  <a:cubicBezTo>
                    <a:pt x="725" y="4615"/>
                    <a:pt x="299" y="5681"/>
                    <a:pt x="171" y="6790"/>
                  </a:cubicBezTo>
                  <a:cubicBezTo>
                    <a:pt x="43" y="7729"/>
                    <a:pt x="0" y="8668"/>
                    <a:pt x="43" y="9606"/>
                  </a:cubicBezTo>
                  <a:cubicBezTo>
                    <a:pt x="128" y="10545"/>
                    <a:pt x="512" y="10929"/>
                    <a:pt x="1365" y="10971"/>
                  </a:cubicBezTo>
                  <a:lnTo>
                    <a:pt x="3285" y="11014"/>
                  </a:lnTo>
                  <a:lnTo>
                    <a:pt x="4736" y="11014"/>
                  </a:lnTo>
                  <a:lnTo>
                    <a:pt x="6655" y="11057"/>
                  </a:lnTo>
                  <a:cubicBezTo>
                    <a:pt x="6677" y="11059"/>
                    <a:pt x="6699" y="11060"/>
                    <a:pt x="6720" y="11060"/>
                  </a:cubicBezTo>
                  <a:cubicBezTo>
                    <a:pt x="7120" y="11060"/>
                    <a:pt x="7468" y="10693"/>
                    <a:pt x="7508" y="10289"/>
                  </a:cubicBezTo>
                  <a:cubicBezTo>
                    <a:pt x="7508" y="9819"/>
                    <a:pt x="7167" y="9435"/>
                    <a:pt x="6698" y="9435"/>
                  </a:cubicBezTo>
                  <a:lnTo>
                    <a:pt x="7039" y="9435"/>
                  </a:lnTo>
                  <a:cubicBezTo>
                    <a:pt x="7054" y="9436"/>
                    <a:pt x="7069" y="9437"/>
                    <a:pt x="7084" y="9437"/>
                  </a:cubicBezTo>
                  <a:cubicBezTo>
                    <a:pt x="7904" y="9437"/>
                    <a:pt x="8220" y="8277"/>
                    <a:pt x="7423" y="7900"/>
                  </a:cubicBezTo>
                  <a:cubicBezTo>
                    <a:pt x="7892" y="7900"/>
                    <a:pt x="8276" y="7558"/>
                    <a:pt x="8276" y="7089"/>
                  </a:cubicBezTo>
                  <a:lnTo>
                    <a:pt x="8276" y="7004"/>
                  </a:lnTo>
                  <a:cubicBezTo>
                    <a:pt x="8276" y="6577"/>
                    <a:pt x="7935" y="6236"/>
                    <a:pt x="7508" y="6193"/>
                  </a:cubicBezTo>
                  <a:lnTo>
                    <a:pt x="7423" y="6193"/>
                  </a:lnTo>
                  <a:cubicBezTo>
                    <a:pt x="7892" y="6193"/>
                    <a:pt x="8234" y="5852"/>
                    <a:pt x="8234" y="5383"/>
                  </a:cubicBezTo>
                  <a:cubicBezTo>
                    <a:pt x="8234" y="4956"/>
                    <a:pt x="7892" y="4572"/>
                    <a:pt x="7423" y="4572"/>
                  </a:cubicBezTo>
                  <a:cubicBezTo>
                    <a:pt x="6997" y="4572"/>
                    <a:pt x="6303" y="4655"/>
                    <a:pt x="5698" y="4655"/>
                  </a:cubicBezTo>
                  <a:cubicBezTo>
                    <a:pt x="5334" y="4655"/>
                    <a:pt x="5002" y="4625"/>
                    <a:pt x="4778" y="4529"/>
                  </a:cubicBezTo>
                  <a:cubicBezTo>
                    <a:pt x="3712" y="4018"/>
                    <a:pt x="4522" y="2226"/>
                    <a:pt x="4522" y="1373"/>
                  </a:cubicBezTo>
                  <a:cubicBezTo>
                    <a:pt x="4565" y="1031"/>
                    <a:pt x="4480" y="733"/>
                    <a:pt x="4352" y="434"/>
                  </a:cubicBezTo>
                  <a:cubicBezTo>
                    <a:pt x="4237" y="166"/>
                    <a:pt x="3950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4582925" y="1694925"/>
              <a:ext cx="69350" cy="140025"/>
            </a:xfrm>
            <a:custGeom>
              <a:avLst/>
              <a:gdLst/>
              <a:ahLst/>
              <a:cxnLst/>
              <a:rect l="l" t="t" r="r" b="b"/>
              <a:pathLst>
                <a:path w="2774" h="5601" extrusionOk="0">
                  <a:moveTo>
                    <a:pt x="1302" y="1"/>
                  </a:moveTo>
                  <a:cubicBezTo>
                    <a:pt x="1195" y="1"/>
                    <a:pt x="1088" y="22"/>
                    <a:pt x="982" y="65"/>
                  </a:cubicBezTo>
                  <a:cubicBezTo>
                    <a:pt x="214" y="449"/>
                    <a:pt x="427" y="2411"/>
                    <a:pt x="385" y="3094"/>
                  </a:cubicBezTo>
                  <a:cubicBezTo>
                    <a:pt x="385" y="3819"/>
                    <a:pt x="1" y="5483"/>
                    <a:pt x="1067" y="5568"/>
                  </a:cubicBezTo>
                  <a:cubicBezTo>
                    <a:pt x="1166" y="5590"/>
                    <a:pt x="1266" y="5601"/>
                    <a:pt x="1363" y="5601"/>
                  </a:cubicBezTo>
                  <a:cubicBezTo>
                    <a:pt x="1644" y="5601"/>
                    <a:pt x="1912" y="5513"/>
                    <a:pt x="2134" y="5355"/>
                  </a:cubicBezTo>
                  <a:cubicBezTo>
                    <a:pt x="2304" y="5142"/>
                    <a:pt x="2432" y="4886"/>
                    <a:pt x="2432" y="4630"/>
                  </a:cubicBezTo>
                  <a:cubicBezTo>
                    <a:pt x="2560" y="3819"/>
                    <a:pt x="2646" y="2966"/>
                    <a:pt x="2688" y="2155"/>
                  </a:cubicBezTo>
                  <a:cubicBezTo>
                    <a:pt x="2688" y="1814"/>
                    <a:pt x="2774" y="662"/>
                    <a:pt x="2518" y="364"/>
                  </a:cubicBezTo>
                  <a:cubicBezTo>
                    <a:pt x="2432" y="278"/>
                    <a:pt x="2390" y="278"/>
                    <a:pt x="2304" y="236"/>
                  </a:cubicBezTo>
                  <a:lnTo>
                    <a:pt x="2176" y="236"/>
                  </a:lnTo>
                  <a:lnTo>
                    <a:pt x="1622" y="65"/>
                  </a:lnTo>
                  <a:cubicBezTo>
                    <a:pt x="1515" y="22"/>
                    <a:pt x="140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952331" y="14457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>
            <a:off x="1003031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 hasCustomPrompt="1"/>
          </p:nvPr>
        </p:nvSpPr>
        <p:spPr>
          <a:xfrm>
            <a:off x="1510481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3392400" y="14457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4"/>
          </p:nvPr>
        </p:nvSpPr>
        <p:spPr>
          <a:xfrm>
            <a:off x="3443100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 hasCustomPrompt="1"/>
          </p:nvPr>
        </p:nvSpPr>
        <p:spPr>
          <a:xfrm>
            <a:off x="3950550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5834569" y="1445750"/>
            <a:ext cx="23550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7"/>
          </p:nvPr>
        </p:nvSpPr>
        <p:spPr>
          <a:xfrm>
            <a:off x="5883169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6390619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/>
          </p:nvPr>
        </p:nvSpPr>
        <p:spPr>
          <a:xfrm>
            <a:off x="952331" y="34284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3"/>
          </p:nvPr>
        </p:nvSpPr>
        <p:spPr>
          <a:xfrm>
            <a:off x="1003031" y="38071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 hasCustomPrompt="1"/>
          </p:nvPr>
        </p:nvSpPr>
        <p:spPr>
          <a:xfrm>
            <a:off x="1510481" y="29130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3392400" y="34284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6"/>
          </p:nvPr>
        </p:nvSpPr>
        <p:spPr>
          <a:xfrm>
            <a:off x="3443100" y="38071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7" hasCustomPrompt="1"/>
          </p:nvPr>
        </p:nvSpPr>
        <p:spPr>
          <a:xfrm>
            <a:off x="3950550" y="29130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18"/>
          </p:nvPr>
        </p:nvSpPr>
        <p:spPr>
          <a:xfrm>
            <a:off x="5832469" y="34284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9"/>
          </p:nvPr>
        </p:nvSpPr>
        <p:spPr>
          <a:xfrm>
            <a:off x="5883169" y="38071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20" hasCustomPrompt="1"/>
          </p:nvPr>
        </p:nvSpPr>
        <p:spPr>
          <a:xfrm>
            <a:off x="6390619" y="29130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title" hasCustomPrompt="1"/>
          </p:nvPr>
        </p:nvSpPr>
        <p:spPr>
          <a:xfrm>
            <a:off x="1420200" y="1810271"/>
            <a:ext cx="17316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"/>
          </p:nvPr>
        </p:nvSpPr>
        <p:spPr>
          <a:xfrm>
            <a:off x="1404300" y="3662378"/>
            <a:ext cx="17634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2" hasCustomPrompt="1"/>
          </p:nvPr>
        </p:nvSpPr>
        <p:spPr>
          <a:xfrm>
            <a:off x="3706196" y="1810271"/>
            <a:ext cx="17316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3"/>
          </p:nvPr>
        </p:nvSpPr>
        <p:spPr>
          <a:xfrm>
            <a:off x="3690296" y="3662378"/>
            <a:ext cx="17634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4" hasCustomPrompt="1"/>
          </p:nvPr>
        </p:nvSpPr>
        <p:spPr>
          <a:xfrm>
            <a:off x="5992200" y="1810271"/>
            <a:ext cx="17316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5"/>
          </p:nvPr>
        </p:nvSpPr>
        <p:spPr>
          <a:xfrm>
            <a:off x="5976300" y="3662378"/>
            <a:ext cx="17634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6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14"/>
          <p:cNvGrpSpPr/>
          <p:nvPr/>
        </p:nvGrpSpPr>
        <p:grpSpPr>
          <a:xfrm>
            <a:off x="408226" y="1419809"/>
            <a:ext cx="423649" cy="436497"/>
            <a:chOff x="2220000" y="1890725"/>
            <a:chExt cx="305025" cy="314275"/>
          </a:xfrm>
        </p:grpSpPr>
        <p:sp>
          <p:nvSpPr>
            <p:cNvPr id="157" name="Google Shape;157;p14"/>
            <p:cNvSpPr/>
            <p:nvPr/>
          </p:nvSpPr>
          <p:spPr>
            <a:xfrm>
              <a:off x="2220000" y="1890725"/>
              <a:ext cx="305025" cy="314275"/>
            </a:xfrm>
            <a:custGeom>
              <a:avLst/>
              <a:gdLst/>
              <a:ahLst/>
              <a:cxnLst/>
              <a:rect l="l" t="t" r="r" b="b"/>
              <a:pathLst>
                <a:path w="12201" h="12571" extrusionOk="0">
                  <a:moveTo>
                    <a:pt x="6101" y="0"/>
                  </a:moveTo>
                  <a:cubicBezTo>
                    <a:pt x="2736" y="0"/>
                    <a:pt x="0" y="2810"/>
                    <a:pt x="0" y="6285"/>
                  </a:cubicBezTo>
                  <a:cubicBezTo>
                    <a:pt x="0" y="9724"/>
                    <a:pt x="2736" y="12570"/>
                    <a:pt x="6101" y="12570"/>
                  </a:cubicBezTo>
                  <a:cubicBezTo>
                    <a:pt x="9465" y="12570"/>
                    <a:pt x="12201" y="9724"/>
                    <a:pt x="12201" y="6285"/>
                  </a:cubicBezTo>
                  <a:cubicBezTo>
                    <a:pt x="12201" y="2810"/>
                    <a:pt x="9465" y="0"/>
                    <a:pt x="6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2291175" y="2073450"/>
              <a:ext cx="171000" cy="79775"/>
            </a:xfrm>
            <a:custGeom>
              <a:avLst/>
              <a:gdLst/>
              <a:ahLst/>
              <a:cxnLst/>
              <a:rect l="l" t="t" r="r" b="b"/>
              <a:pathLst>
                <a:path w="6840" h="3191" extrusionOk="0">
                  <a:moveTo>
                    <a:pt x="3602" y="1"/>
                  </a:moveTo>
                  <a:cubicBezTo>
                    <a:pt x="1909" y="1"/>
                    <a:pt x="232" y="1144"/>
                    <a:pt x="0" y="3191"/>
                  </a:cubicBezTo>
                  <a:lnTo>
                    <a:pt x="6840" y="2045"/>
                  </a:lnTo>
                  <a:cubicBezTo>
                    <a:pt x="6157" y="648"/>
                    <a:pt x="4875" y="1"/>
                    <a:pt x="3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 rot="9463569">
              <a:off x="2256889" y="1997085"/>
              <a:ext cx="80418" cy="35981"/>
            </a:xfrm>
            <a:custGeom>
              <a:avLst/>
              <a:gdLst/>
              <a:ahLst/>
              <a:cxnLst/>
              <a:rect l="l" t="t" r="r" b="b"/>
              <a:pathLst>
                <a:path w="3217" h="1458" extrusionOk="0">
                  <a:moveTo>
                    <a:pt x="1581" y="1"/>
                  </a:moveTo>
                  <a:cubicBezTo>
                    <a:pt x="931" y="1"/>
                    <a:pt x="276" y="365"/>
                    <a:pt x="0" y="1124"/>
                  </a:cubicBezTo>
                  <a:lnTo>
                    <a:pt x="444" y="1272"/>
                  </a:lnTo>
                  <a:cubicBezTo>
                    <a:pt x="650" y="740"/>
                    <a:pt x="1111" y="487"/>
                    <a:pt x="1572" y="487"/>
                  </a:cubicBezTo>
                  <a:cubicBezTo>
                    <a:pt x="2104" y="487"/>
                    <a:pt x="2634" y="824"/>
                    <a:pt x="2773" y="1457"/>
                  </a:cubicBezTo>
                  <a:lnTo>
                    <a:pt x="3217" y="1383"/>
                  </a:lnTo>
                  <a:cubicBezTo>
                    <a:pt x="3059" y="476"/>
                    <a:pt x="2323" y="1"/>
                    <a:pt x="1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rot="10059644">
              <a:off x="2385450" y="1982776"/>
              <a:ext cx="80425" cy="36450"/>
            </a:xfrm>
            <a:custGeom>
              <a:avLst/>
              <a:gdLst/>
              <a:ahLst/>
              <a:cxnLst/>
              <a:rect l="l" t="t" r="r" b="b"/>
              <a:pathLst>
                <a:path w="3217" h="1458" extrusionOk="0">
                  <a:moveTo>
                    <a:pt x="1553" y="1"/>
                  </a:moveTo>
                  <a:cubicBezTo>
                    <a:pt x="905" y="1"/>
                    <a:pt x="259" y="365"/>
                    <a:pt x="0" y="1124"/>
                  </a:cubicBezTo>
                  <a:lnTo>
                    <a:pt x="444" y="1272"/>
                  </a:lnTo>
                  <a:cubicBezTo>
                    <a:pt x="633" y="740"/>
                    <a:pt x="1085" y="487"/>
                    <a:pt x="1541" y="487"/>
                  </a:cubicBezTo>
                  <a:cubicBezTo>
                    <a:pt x="2066" y="487"/>
                    <a:pt x="2597" y="824"/>
                    <a:pt x="2736" y="1457"/>
                  </a:cubicBezTo>
                  <a:lnTo>
                    <a:pt x="3217" y="1383"/>
                  </a:lnTo>
                  <a:cubicBezTo>
                    <a:pt x="3039" y="476"/>
                    <a:pt x="2294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 flipH="1">
            <a:off x="114304" y="2040575"/>
            <a:ext cx="522225" cy="259700"/>
            <a:chOff x="-1391825" y="4240400"/>
            <a:chExt cx="522225" cy="259700"/>
          </a:xfrm>
        </p:grpSpPr>
        <p:sp>
          <p:nvSpPr>
            <p:cNvPr id="162" name="Google Shape;162;p1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 flipH="1">
            <a:off x="284091" y="2484543"/>
            <a:ext cx="275004" cy="136758"/>
            <a:chOff x="-1391825" y="4240400"/>
            <a:chExt cx="522225" cy="259700"/>
          </a:xfrm>
        </p:grpSpPr>
        <p:sp>
          <p:nvSpPr>
            <p:cNvPr id="165" name="Google Shape;165;p1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8900325" y="3662375"/>
            <a:ext cx="167475" cy="354100"/>
            <a:chOff x="13256175" y="1380850"/>
            <a:chExt cx="167475" cy="354100"/>
          </a:xfrm>
        </p:grpSpPr>
        <p:sp>
          <p:nvSpPr>
            <p:cNvPr id="168" name="Google Shape;168;p1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8682675" y="3925875"/>
            <a:ext cx="167475" cy="354100"/>
            <a:chOff x="13256175" y="1380850"/>
            <a:chExt cx="167475" cy="354100"/>
          </a:xfrm>
        </p:grpSpPr>
        <p:sp>
          <p:nvSpPr>
            <p:cNvPr id="171" name="Google Shape;171;p1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295400" y="504825"/>
            <a:ext cx="6496200" cy="9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>
            <a:off x="2894625" y="2125331"/>
            <a:ext cx="22578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title" idx="2" hasCustomPrompt="1"/>
          </p:nvPr>
        </p:nvSpPr>
        <p:spPr>
          <a:xfrm>
            <a:off x="1580925" y="2125331"/>
            <a:ext cx="12429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3"/>
          </p:nvPr>
        </p:nvSpPr>
        <p:spPr>
          <a:xfrm>
            <a:off x="2894625" y="3067240"/>
            <a:ext cx="22578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title" idx="4" hasCustomPrompt="1"/>
          </p:nvPr>
        </p:nvSpPr>
        <p:spPr>
          <a:xfrm>
            <a:off x="1580925" y="3067240"/>
            <a:ext cx="12429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5"/>
          </p:nvPr>
        </p:nvSpPr>
        <p:spPr>
          <a:xfrm>
            <a:off x="2894625" y="4009150"/>
            <a:ext cx="22578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 idx="6" hasCustomPrompt="1"/>
          </p:nvPr>
        </p:nvSpPr>
        <p:spPr>
          <a:xfrm>
            <a:off x="1580925" y="4009150"/>
            <a:ext cx="12429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81" name="Google Shape;181;p15"/>
          <p:cNvGrpSpPr/>
          <p:nvPr/>
        </p:nvGrpSpPr>
        <p:grpSpPr>
          <a:xfrm flipH="1">
            <a:off x="128029" y="573663"/>
            <a:ext cx="522225" cy="259700"/>
            <a:chOff x="-1391825" y="4240400"/>
            <a:chExt cx="522225" cy="259700"/>
          </a:xfrm>
        </p:grpSpPr>
        <p:sp>
          <p:nvSpPr>
            <p:cNvPr id="182" name="Google Shape;182;p15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5"/>
          <p:cNvGrpSpPr/>
          <p:nvPr/>
        </p:nvGrpSpPr>
        <p:grpSpPr>
          <a:xfrm flipH="1">
            <a:off x="297816" y="1017631"/>
            <a:ext cx="275004" cy="136758"/>
            <a:chOff x="-1391825" y="4240400"/>
            <a:chExt cx="522225" cy="259700"/>
          </a:xfrm>
        </p:grpSpPr>
        <p:sp>
          <p:nvSpPr>
            <p:cNvPr id="185" name="Google Shape;185;p15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accen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/>
          <p:nvPr/>
        </p:nvSpPr>
        <p:spPr>
          <a:xfrm>
            <a:off x="1123950" y="-1552475"/>
            <a:ext cx="9010723" cy="7965868"/>
          </a:xfrm>
          <a:custGeom>
            <a:avLst/>
            <a:gdLst/>
            <a:ahLst/>
            <a:cxnLst/>
            <a:rect l="l" t="t" r="r" b="b"/>
            <a:pathLst>
              <a:path w="199143" h="176051" extrusionOk="0">
                <a:moveTo>
                  <a:pt x="143257" y="0"/>
                </a:moveTo>
                <a:cubicBezTo>
                  <a:pt x="126918" y="0"/>
                  <a:pt x="110950" y="8594"/>
                  <a:pt x="102440" y="24141"/>
                </a:cubicBezTo>
                <a:cubicBezTo>
                  <a:pt x="91265" y="13233"/>
                  <a:pt x="76288" y="7096"/>
                  <a:pt x="60677" y="7096"/>
                </a:cubicBezTo>
                <a:cubicBezTo>
                  <a:pt x="27186" y="7096"/>
                  <a:pt x="33" y="34849"/>
                  <a:pt x="33" y="69107"/>
                </a:cubicBezTo>
                <a:cubicBezTo>
                  <a:pt x="0" y="85519"/>
                  <a:pt x="6405" y="101297"/>
                  <a:pt x="17880" y="113005"/>
                </a:cubicBezTo>
                <a:cubicBezTo>
                  <a:pt x="10941" y="126348"/>
                  <a:pt x="10174" y="142059"/>
                  <a:pt x="15778" y="156002"/>
                </a:cubicBezTo>
                <a:lnTo>
                  <a:pt x="88964" y="156002"/>
                </a:lnTo>
                <a:cubicBezTo>
                  <a:pt x="95769" y="165076"/>
                  <a:pt x="105009" y="172047"/>
                  <a:pt x="115650" y="176050"/>
                </a:cubicBezTo>
                <a:lnTo>
                  <a:pt x="157680" y="176050"/>
                </a:lnTo>
                <a:cubicBezTo>
                  <a:pt x="176793" y="168845"/>
                  <a:pt x="190903" y="152333"/>
                  <a:pt x="195006" y="132285"/>
                </a:cubicBezTo>
                <a:cubicBezTo>
                  <a:pt x="199143" y="112271"/>
                  <a:pt x="192705" y="91556"/>
                  <a:pt x="177994" y="77379"/>
                </a:cubicBezTo>
                <a:cubicBezTo>
                  <a:pt x="196407" y="56598"/>
                  <a:pt x="192671" y="24442"/>
                  <a:pt x="169988" y="8497"/>
                </a:cubicBezTo>
                <a:cubicBezTo>
                  <a:pt x="161808" y="2734"/>
                  <a:pt x="152474" y="0"/>
                  <a:pt x="143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5123775" y="3378056"/>
            <a:ext cx="3098700" cy="4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1"/>
          </p:nvPr>
        </p:nvSpPr>
        <p:spPr>
          <a:xfrm>
            <a:off x="1531275" y="1359544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1" name="Google Shape;191;p16"/>
          <p:cNvGrpSpPr/>
          <p:nvPr/>
        </p:nvGrpSpPr>
        <p:grpSpPr>
          <a:xfrm>
            <a:off x="629488" y="4117900"/>
            <a:ext cx="167475" cy="354100"/>
            <a:chOff x="13256175" y="1380850"/>
            <a:chExt cx="167475" cy="354100"/>
          </a:xfrm>
        </p:grpSpPr>
        <p:sp>
          <p:nvSpPr>
            <p:cNvPr id="192" name="Google Shape;192;p16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6"/>
          <p:cNvGrpSpPr/>
          <p:nvPr/>
        </p:nvGrpSpPr>
        <p:grpSpPr>
          <a:xfrm>
            <a:off x="961950" y="3664950"/>
            <a:ext cx="167475" cy="354100"/>
            <a:chOff x="13256175" y="1380850"/>
            <a:chExt cx="167475" cy="354100"/>
          </a:xfrm>
        </p:grpSpPr>
        <p:sp>
          <p:nvSpPr>
            <p:cNvPr id="195" name="Google Shape;195;p16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641596" y="3206180"/>
            <a:ext cx="274994" cy="581432"/>
            <a:chOff x="13256175" y="1380850"/>
            <a:chExt cx="167475" cy="354100"/>
          </a:xfrm>
        </p:grpSpPr>
        <p:sp>
          <p:nvSpPr>
            <p:cNvPr id="198" name="Google Shape;198;p16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4533900" y="2122409"/>
            <a:ext cx="36525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2" hasCustomPrompt="1"/>
          </p:nvPr>
        </p:nvSpPr>
        <p:spPr>
          <a:xfrm>
            <a:off x="6769775" y="766328"/>
            <a:ext cx="13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1"/>
          </p:nvPr>
        </p:nvSpPr>
        <p:spPr>
          <a:xfrm>
            <a:off x="5514975" y="3741775"/>
            <a:ext cx="2671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17"/>
          <p:cNvGrpSpPr/>
          <p:nvPr/>
        </p:nvGrpSpPr>
        <p:grpSpPr>
          <a:xfrm>
            <a:off x="-1104963" y="175351"/>
            <a:ext cx="6134162" cy="5390476"/>
            <a:chOff x="-1104963" y="175351"/>
            <a:chExt cx="6134162" cy="5390476"/>
          </a:xfrm>
        </p:grpSpPr>
        <p:sp>
          <p:nvSpPr>
            <p:cNvPr id="205" name="Google Shape;205;p17"/>
            <p:cNvSpPr/>
            <p:nvPr/>
          </p:nvSpPr>
          <p:spPr>
            <a:xfrm flipH="1">
              <a:off x="-777085" y="175351"/>
              <a:ext cx="2847823" cy="2846729"/>
            </a:xfrm>
            <a:custGeom>
              <a:avLst/>
              <a:gdLst/>
              <a:ahLst/>
              <a:cxnLst/>
              <a:rect l="l" t="t" r="r" b="b"/>
              <a:pathLst>
                <a:path w="106750" h="106709" extrusionOk="0">
                  <a:moveTo>
                    <a:pt x="53355" y="0"/>
                  </a:moveTo>
                  <a:cubicBezTo>
                    <a:pt x="23890" y="0"/>
                    <a:pt x="1" y="23889"/>
                    <a:pt x="1" y="53354"/>
                  </a:cubicBezTo>
                  <a:cubicBezTo>
                    <a:pt x="1" y="82819"/>
                    <a:pt x="23890" y="106708"/>
                    <a:pt x="53355" y="106708"/>
                  </a:cubicBezTo>
                  <a:cubicBezTo>
                    <a:pt x="82860" y="106708"/>
                    <a:pt x="106749" y="82819"/>
                    <a:pt x="106749" y="53354"/>
                  </a:cubicBezTo>
                  <a:cubicBezTo>
                    <a:pt x="106749" y="23889"/>
                    <a:pt x="82860" y="0"/>
                    <a:pt x="53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>
              <a:off x="-1104963" y="2035113"/>
              <a:ext cx="3906360" cy="3530714"/>
            </a:xfrm>
            <a:custGeom>
              <a:avLst/>
              <a:gdLst/>
              <a:ahLst/>
              <a:cxnLst/>
              <a:rect l="l" t="t" r="r" b="b"/>
              <a:pathLst>
                <a:path w="146429" h="132348" extrusionOk="0">
                  <a:moveTo>
                    <a:pt x="73215" y="0"/>
                  </a:moveTo>
                  <a:cubicBezTo>
                    <a:pt x="40169" y="0"/>
                    <a:pt x="11884" y="23605"/>
                    <a:pt x="5942" y="56081"/>
                  </a:cubicBezTo>
                  <a:cubicBezTo>
                    <a:pt x="1" y="88598"/>
                    <a:pt x="18192" y="120668"/>
                    <a:pt x="49081" y="132348"/>
                  </a:cubicBezTo>
                  <a:lnTo>
                    <a:pt x="97348" y="132348"/>
                  </a:lnTo>
                  <a:cubicBezTo>
                    <a:pt x="128237" y="120668"/>
                    <a:pt x="146429" y="88598"/>
                    <a:pt x="140487" y="56081"/>
                  </a:cubicBezTo>
                  <a:cubicBezTo>
                    <a:pt x="134545" y="23605"/>
                    <a:pt x="106261" y="0"/>
                    <a:pt x="73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>
              <a:off x="1318280" y="393569"/>
              <a:ext cx="3710920" cy="3795621"/>
            </a:xfrm>
            <a:custGeom>
              <a:avLst/>
              <a:gdLst/>
              <a:ahLst/>
              <a:cxnLst/>
              <a:rect l="l" t="t" r="r" b="b"/>
              <a:pathLst>
                <a:path w="139103" h="142278" extrusionOk="0">
                  <a:moveTo>
                    <a:pt x="69552" y="0"/>
                  </a:moveTo>
                  <a:cubicBezTo>
                    <a:pt x="31133" y="0"/>
                    <a:pt x="0" y="31825"/>
                    <a:pt x="0" y="71139"/>
                  </a:cubicBezTo>
                  <a:cubicBezTo>
                    <a:pt x="0" y="110412"/>
                    <a:pt x="31133" y="142278"/>
                    <a:pt x="69552" y="142278"/>
                  </a:cubicBezTo>
                  <a:cubicBezTo>
                    <a:pt x="107970" y="142278"/>
                    <a:pt x="139103" y="110412"/>
                    <a:pt x="139103" y="71139"/>
                  </a:cubicBezTo>
                  <a:cubicBezTo>
                    <a:pt x="139103" y="31825"/>
                    <a:pt x="107970" y="0"/>
                    <a:pt x="69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/>
          <p:nvPr/>
        </p:nvSpPr>
        <p:spPr>
          <a:xfrm>
            <a:off x="-584550" y="361950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1942950" y="1729675"/>
            <a:ext cx="5745000" cy="57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511300" y="-632525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title"/>
          </p:nvPr>
        </p:nvSpPr>
        <p:spPr>
          <a:xfrm>
            <a:off x="912450" y="2265150"/>
            <a:ext cx="731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 idx="2" hasCustomPrompt="1"/>
          </p:nvPr>
        </p:nvSpPr>
        <p:spPr>
          <a:xfrm>
            <a:off x="2038200" y="8806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1"/>
          </p:nvPr>
        </p:nvSpPr>
        <p:spPr>
          <a:xfrm>
            <a:off x="2190850" y="3362125"/>
            <a:ext cx="47625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/>
        </p:nvSpPr>
        <p:spPr>
          <a:xfrm>
            <a:off x="4200522" y="342908"/>
            <a:ext cx="6828356" cy="5143478"/>
          </a:xfrm>
          <a:custGeom>
            <a:avLst/>
            <a:gdLst/>
            <a:ahLst/>
            <a:cxnLst/>
            <a:rect l="l" t="t" r="r" b="b"/>
            <a:pathLst>
              <a:path w="200598" h="151101" extrusionOk="0">
                <a:moveTo>
                  <a:pt x="100414" y="1"/>
                </a:moveTo>
                <a:cubicBezTo>
                  <a:pt x="100116" y="1"/>
                  <a:pt x="99818" y="2"/>
                  <a:pt x="99520" y="4"/>
                </a:cubicBezTo>
                <a:cubicBezTo>
                  <a:pt x="67506" y="124"/>
                  <a:pt x="32294" y="13113"/>
                  <a:pt x="16027" y="45967"/>
                </a:cubicBezTo>
                <a:cubicBezTo>
                  <a:pt x="0" y="78340"/>
                  <a:pt x="12950" y="118468"/>
                  <a:pt x="41607" y="135214"/>
                </a:cubicBezTo>
                <a:cubicBezTo>
                  <a:pt x="58487" y="145067"/>
                  <a:pt x="76811" y="151100"/>
                  <a:pt x="95673" y="151100"/>
                </a:cubicBezTo>
                <a:cubicBezTo>
                  <a:pt x="99230" y="151100"/>
                  <a:pt x="102805" y="150886"/>
                  <a:pt x="106394" y="150442"/>
                </a:cubicBezTo>
                <a:cubicBezTo>
                  <a:pt x="134012" y="147045"/>
                  <a:pt x="166385" y="138252"/>
                  <a:pt x="183491" y="111673"/>
                </a:cubicBezTo>
                <a:cubicBezTo>
                  <a:pt x="200598" y="85135"/>
                  <a:pt x="195082" y="47166"/>
                  <a:pt x="173340" y="26103"/>
                </a:cubicBezTo>
                <a:cubicBezTo>
                  <a:pt x="162309" y="15431"/>
                  <a:pt x="148520" y="8517"/>
                  <a:pt x="133972" y="4480"/>
                </a:cubicBezTo>
                <a:cubicBezTo>
                  <a:pt x="123029" y="1482"/>
                  <a:pt x="111744" y="1"/>
                  <a:pt x="1004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>
            <a:off x="948600" y="2037925"/>
            <a:ext cx="3623400" cy="14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 idx="2" hasCustomPrompt="1"/>
          </p:nvPr>
        </p:nvSpPr>
        <p:spPr>
          <a:xfrm>
            <a:off x="1135614" y="766325"/>
            <a:ext cx="112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>
            <a:off x="948600" y="3741775"/>
            <a:ext cx="258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4533900" y="2122409"/>
            <a:ext cx="36525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6769775" y="766328"/>
            <a:ext cx="13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1"/>
          </p:nvPr>
        </p:nvSpPr>
        <p:spPr>
          <a:xfrm>
            <a:off x="5514975" y="3741775"/>
            <a:ext cx="2671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-1695450" y="266700"/>
            <a:ext cx="6362700" cy="636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48600" y="2037925"/>
            <a:ext cx="2718600" cy="14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135614" y="766325"/>
            <a:ext cx="112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48600" y="3741775"/>
            <a:ext cx="258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/>
          <p:nvPr/>
        </p:nvSpPr>
        <p:spPr>
          <a:xfrm rot="10800000" flipH="1">
            <a:off x="-496350" y="588425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"/>
          <p:cNvSpPr/>
          <p:nvPr/>
        </p:nvSpPr>
        <p:spPr>
          <a:xfrm rot="10800000" flipH="1">
            <a:off x="1809600" y="-480125"/>
            <a:ext cx="5745000" cy="57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"/>
          <p:cNvSpPr/>
          <p:nvPr/>
        </p:nvSpPr>
        <p:spPr>
          <a:xfrm rot="10800000" flipH="1">
            <a:off x="5497125" y="3230775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912450" y="2265150"/>
            <a:ext cx="731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2038200" y="8806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2190850" y="3362125"/>
            <a:ext cx="47625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4" name="Google Shape;234;p22"/>
          <p:cNvGrpSpPr/>
          <p:nvPr/>
        </p:nvGrpSpPr>
        <p:grpSpPr>
          <a:xfrm rot="-710823">
            <a:off x="8452007" y="4744787"/>
            <a:ext cx="522225" cy="259700"/>
            <a:chOff x="-1391825" y="4240400"/>
            <a:chExt cx="522225" cy="259700"/>
          </a:xfrm>
        </p:grpSpPr>
        <p:sp>
          <p:nvSpPr>
            <p:cNvPr id="235" name="Google Shape;235;p22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2"/>
          <p:cNvGrpSpPr/>
          <p:nvPr/>
        </p:nvGrpSpPr>
        <p:grpSpPr>
          <a:xfrm rot="-2700000">
            <a:off x="211512" y="232539"/>
            <a:ext cx="1003440" cy="834572"/>
            <a:chOff x="11717200" y="1003300"/>
            <a:chExt cx="868150" cy="722050"/>
          </a:xfrm>
        </p:grpSpPr>
        <p:sp>
          <p:nvSpPr>
            <p:cNvPr id="238" name="Google Shape;238;p22"/>
            <p:cNvSpPr/>
            <p:nvPr/>
          </p:nvSpPr>
          <p:spPr>
            <a:xfrm>
              <a:off x="11717200" y="1003300"/>
              <a:ext cx="868150" cy="482100"/>
            </a:xfrm>
            <a:custGeom>
              <a:avLst/>
              <a:gdLst/>
              <a:ahLst/>
              <a:cxnLst/>
              <a:rect l="l" t="t" r="r" b="b"/>
              <a:pathLst>
                <a:path w="34726" h="19284" extrusionOk="0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11979550" y="1317925"/>
              <a:ext cx="240000" cy="407425"/>
            </a:xfrm>
            <a:custGeom>
              <a:avLst/>
              <a:gdLst/>
              <a:ahLst/>
              <a:cxnLst/>
              <a:rect l="l" t="t" r="r" b="b"/>
              <a:pathLst>
                <a:path w="9600" h="16297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11887400" y="1176775"/>
              <a:ext cx="543950" cy="145650"/>
            </a:xfrm>
            <a:custGeom>
              <a:avLst/>
              <a:gdLst/>
              <a:ahLst/>
              <a:cxnLst/>
              <a:rect l="l" t="t" r="r" b="b"/>
              <a:pathLst>
                <a:path w="21758" h="5826" extrusionOk="0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2"/>
          <p:cNvGrpSpPr/>
          <p:nvPr/>
        </p:nvGrpSpPr>
        <p:grpSpPr>
          <a:xfrm rot="-711019">
            <a:off x="8631532" y="4447383"/>
            <a:ext cx="349666" cy="173887"/>
            <a:chOff x="-1391825" y="4240400"/>
            <a:chExt cx="522225" cy="259700"/>
          </a:xfrm>
        </p:grpSpPr>
        <p:sp>
          <p:nvSpPr>
            <p:cNvPr id="242" name="Google Shape;242;p22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3"/>
          <p:cNvGrpSpPr/>
          <p:nvPr/>
        </p:nvGrpSpPr>
        <p:grpSpPr>
          <a:xfrm rot="426099" flipH="1">
            <a:off x="8003018" y="425244"/>
            <a:ext cx="1003466" cy="834594"/>
            <a:chOff x="11717200" y="1003300"/>
            <a:chExt cx="868150" cy="722050"/>
          </a:xfrm>
        </p:grpSpPr>
        <p:sp>
          <p:nvSpPr>
            <p:cNvPr id="246" name="Google Shape;246;p23"/>
            <p:cNvSpPr/>
            <p:nvPr/>
          </p:nvSpPr>
          <p:spPr>
            <a:xfrm>
              <a:off x="11717200" y="1003300"/>
              <a:ext cx="868150" cy="482100"/>
            </a:xfrm>
            <a:custGeom>
              <a:avLst/>
              <a:gdLst/>
              <a:ahLst/>
              <a:cxnLst/>
              <a:rect l="l" t="t" r="r" b="b"/>
              <a:pathLst>
                <a:path w="34726" h="19284" extrusionOk="0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1979550" y="1317925"/>
              <a:ext cx="240000" cy="407425"/>
            </a:xfrm>
            <a:custGeom>
              <a:avLst/>
              <a:gdLst/>
              <a:ahLst/>
              <a:cxnLst/>
              <a:rect l="l" t="t" r="r" b="b"/>
              <a:pathLst>
                <a:path w="9600" h="16297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1887400" y="1176775"/>
              <a:ext cx="543950" cy="145650"/>
            </a:xfrm>
            <a:custGeom>
              <a:avLst/>
              <a:gdLst/>
              <a:ahLst/>
              <a:cxnLst/>
              <a:rect l="l" t="t" r="r" b="b"/>
              <a:pathLst>
                <a:path w="21758" h="5826" extrusionOk="0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0" name="Google Shape;250;p23"/>
          <p:cNvGrpSpPr/>
          <p:nvPr/>
        </p:nvGrpSpPr>
        <p:grpSpPr>
          <a:xfrm rot="-711019">
            <a:off x="425107" y="4714358"/>
            <a:ext cx="349666" cy="173887"/>
            <a:chOff x="-1391825" y="4240400"/>
            <a:chExt cx="522225" cy="259700"/>
          </a:xfrm>
        </p:grpSpPr>
        <p:sp>
          <p:nvSpPr>
            <p:cNvPr id="251" name="Google Shape;251;p23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23"/>
          <p:cNvGrpSpPr/>
          <p:nvPr/>
        </p:nvGrpSpPr>
        <p:grpSpPr>
          <a:xfrm>
            <a:off x="161989" y="4538093"/>
            <a:ext cx="123967" cy="259704"/>
            <a:chOff x="12508550" y="1789325"/>
            <a:chExt cx="168525" cy="353050"/>
          </a:xfrm>
        </p:grpSpPr>
        <p:sp>
          <p:nvSpPr>
            <p:cNvPr id="254" name="Google Shape;254;p23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3"/>
          <p:cNvGrpSpPr/>
          <p:nvPr/>
        </p:nvGrpSpPr>
        <p:grpSpPr>
          <a:xfrm>
            <a:off x="410963" y="4184000"/>
            <a:ext cx="167475" cy="354100"/>
            <a:chOff x="13256175" y="1380850"/>
            <a:chExt cx="167475" cy="354100"/>
          </a:xfrm>
        </p:grpSpPr>
        <p:sp>
          <p:nvSpPr>
            <p:cNvPr id="257" name="Google Shape;257;p23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1" name="Google Shape;261;p24"/>
          <p:cNvGrpSpPr/>
          <p:nvPr/>
        </p:nvGrpSpPr>
        <p:grpSpPr>
          <a:xfrm rot="-10089177" flipH="1">
            <a:off x="109107" y="235390"/>
            <a:ext cx="522225" cy="259700"/>
            <a:chOff x="-1391825" y="4240400"/>
            <a:chExt cx="522225" cy="259700"/>
          </a:xfrm>
        </p:grpSpPr>
        <p:sp>
          <p:nvSpPr>
            <p:cNvPr id="262" name="Google Shape;262;p2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4"/>
          <p:cNvGrpSpPr/>
          <p:nvPr/>
        </p:nvGrpSpPr>
        <p:grpSpPr>
          <a:xfrm rot="-10088981" flipH="1">
            <a:off x="288632" y="618607"/>
            <a:ext cx="349666" cy="173887"/>
            <a:chOff x="-1391825" y="4240400"/>
            <a:chExt cx="522225" cy="259700"/>
          </a:xfrm>
        </p:grpSpPr>
        <p:sp>
          <p:nvSpPr>
            <p:cNvPr id="265" name="Google Shape;265;p2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4"/>
          <p:cNvGrpSpPr/>
          <p:nvPr/>
        </p:nvGrpSpPr>
        <p:grpSpPr>
          <a:xfrm>
            <a:off x="8538402" y="4795624"/>
            <a:ext cx="123967" cy="259704"/>
            <a:chOff x="12508550" y="1789325"/>
            <a:chExt cx="168525" cy="353050"/>
          </a:xfrm>
        </p:grpSpPr>
        <p:sp>
          <p:nvSpPr>
            <p:cNvPr id="268" name="Google Shape;268;p24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4"/>
          <p:cNvGrpSpPr/>
          <p:nvPr/>
        </p:nvGrpSpPr>
        <p:grpSpPr>
          <a:xfrm>
            <a:off x="8787375" y="4441531"/>
            <a:ext cx="167475" cy="354100"/>
            <a:chOff x="13256175" y="1380850"/>
            <a:chExt cx="167475" cy="354100"/>
          </a:xfrm>
        </p:grpSpPr>
        <p:sp>
          <p:nvSpPr>
            <p:cNvPr id="271" name="Google Shape;271;p2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5"/>
          <p:cNvGrpSpPr/>
          <p:nvPr/>
        </p:nvGrpSpPr>
        <p:grpSpPr>
          <a:xfrm rot="10089177">
            <a:off x="8411528" y="428140"/>
            <a:ext cx="522225" cy="259700"/>
            <a:chOff x="-1391825" y="4240400"/>
            <a:chExt cx="522225" cy="259700"/>
          </a:xfrm>
        </p:grpSpPr>
        <p:sp>
          <p:nvSpPr>
            <p:cNvPr id="276" name="Google Shape;276;p25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25"/>
          <p:cNvGrpSpPr/>
          <p:nvPr/>
        </p:nvGrpSpPr>
        <p:grpSpPr>
          <a:xfrm rot="10088981">
            <a:off x="8404563" y="811357"/>
            <a:ext cx="349666" cy="173887"/>
            <a:chOff x="-1391825" y="4240400"/>
            <a:chExt cx="522225" cy="259700"/>
          </a:xfrm>
        </p:grpSpPr>
        <p:sp>
          <p:nvSpPr>
            <p:cNvPr id="279" name="Google Shape;279;p25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5"/>
          <p:cNvGrpSpPr/>
          <p:nvPr/>
        </p:nvGrpSpPr>
        <p:grpSpPr>
          <a:xfrm rot="-671180">
            <a:off x="555852" y="517177"/>
            <a:ext cx="467176" cy="481343"/>
            <a:chOff x="8599300" y="718930"/>
            <a:chExt cx="467176" cy="481344"/>
          </a:xfrm>
        </p:grpSpPr>
        <p:grpSp>
          <p:nvGrpSpPr>
            <p:cNvPr id="282" name="Google Shape;282;p25"/>
            <p:cNvGrpSpPr/>
            <p:nvPr/>
          </p:nvGrpSpPr>
          <p:grpSpPr>
            <a:xfrm>
              <a:off x="8599300" y="718930"/>
              <a:ext cx="467176" cy="481344"/>
              <a:chOff x="-1586889" y="1214300"/>
              <a:chExt cx="305025" cy="314275"/>
            </a:xfrm>
          </p:grpSpPr>
          <p:sp>
            <p:nvSpPr>
              <p:cNvPr id="283" name="Google Shape;283;p25"/>
              <p:cNvSpPr/>
              <p:nvPr/>
            </p:nvSpPr>
            <p:spPr>
              <a:xfrm>
                <a:off x="-1586889" y="1214300"/>
                <a:ext cx="30502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2201" h="12571" extrusionOk="0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5"/>
              <p:cNvSpPr/>
              <p:nvPr/>
            </p:nvSpPr>
            <p:spPr>
              <a:xfrm rot="-672933">
                <a:off x="-1545250" y="1306352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-1416775" y="1306350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25"/>
            <p:cNvSpPr/>
            <p:nvPr/>
          </p:nvSpPr>
          <p:spPr>
            <a:xfrm rot="10571143">
              <a:off x="8706403" y="985804"/>
              <a:ext cx="267272" cy="113170"/>
            </a:xfrm>
            <a:custGeom>
              <a:avLst/>
              <a:gdLst/>
              <a:ahLst/>
              <a:cxnLst/>
              <a:rect l="l" t="t" r="r" b="b"/>
              <a:pathLst>
                <a:path w="6027" h="2552" extrusionOk="0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bg>
      <p:bgPr>
        <a:solidFill>
          <a:schemeClr val="dk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1" name="Google Shape;291;p27"/>
          <p:cNvGrpSpPr/>
          <p:nvPr/>
        </p:nvGrpSpPr>
        <p:grpSpPr>
          <a:xfrm rot="710823" flipH="1">
            <a:off x="8233878" y="4706162"/>
            <a:ext cx="522225" cy="259700"/>
            <a:chOff x="-1391825" y="4240400"/>
            <a:chExt cx="522225" cy="259700"/>
          </a:xfrm>
        </p:grpSpPr>
        <p:sp>
          <p:nvSpPr>
            <p:cNvPr id="292" name="Google Shape;292;p27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rot="711019" flipH="1">
            <a:off x="8591063" y="4447383"/>
            <a:ext cx="349666" cy="173887"/>
            <a:chOff x="-1391825" y="4240400"/>
            <a:chExt cx="522225" cy="259700"/>
          </a:xfrm>
        </p:grpSpPr>
        <p:sp>
          <p:nvSpPr>
            <p:cNvPr id="295" name="Google Shape;295;p27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7"/>
          <p:cNvGrpSpPr/>
          <p:nvPr/>
        </p:nvGrpSpPr>
        <p:grpSpPr>
          <a:xfrm>
            <a:off x="227036" y="538643"/>
            <a:ext cx="123967" cy="259704"/>
            <a:chOff x="12508550" y="1789325"/>
            <a:chExt cx="168525" cy="353050"/>
          </a:xfrm>
        </p:grpSpPr>
        <p:sp>
          <p:nvSpPr>
            <p:cNvPr id="298" name="Google Shape;298;p27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491709" y="184550"/>
            <a:ext cx="167475" cy="354100"/>
            <a:chOff x="13256175" y="1380850"/>
            <a:chExt cx="167475" cy="354100"/>
          </a:xfrm>
        </p:grpSpPr>
        <p:sp>
          <p:nvSpPr>
            <p:cNvPr id="301" name="Google Shape;301;p27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/>
          <p:nvPr/>
        </p:nvSpPr>
        <p:spPr>
          <a:xfrm rot="164748">
            <a:off x="-2724170" y="-1148508"/>
            <a:ext cx="8694678" cy="6831013"/>
          </a:xfrm>
          <a:custGeom>
            <a:avLst/>
            <a:gdLst/>
            <a:ahLst/>
            <a:cxnLst/>
            <a:rect l="l" t="t" r="r" b="b"/>
            <a:pathLst>
              <a:path w="243935" h="198579" extrusionOk="0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8"/>
          <p:cNvGrpSpPr/>
          <p:nvPr/>
        </p:nvGrpSpPr>
        <p:grpSpPr>
          <a:xfrm rot="-1031">
            <a:off x="590100" y="4480353"/>
            <a:ext cx="522225" cy="259700"/>
            <a:chOff x="-1391825" y="4240400"/>
            <a:chExt cx="522225" cy="259700"/>
          </a:xfrm>
        </p:grpSpPr>
        <p:sp>
          <p:nvSpPr>
            <p:cNvPr id="306" name="Google Shape;306;p28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28"/>
          <p:cNvGrpSpPr/>
          <p:nvPr/>
        </p:nvGrpSpPr>
        <p:grpSpPr>
          <a:xfrm rot="-848">
            <a:off x="314091" y="4754175"/>
            <a:ext cx="423524" cy="210617"/>
            <a:chOff x="-1391825" y="4240400"/>
            <a:chExt cx="522225" cy="259700"/>
          </a:xfrm>
        </p:grpSpPr>
        <p:sp>
          <p:nvSpPr>
            <p:cNvPr id="309" name="Google Shape;309;p28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8"/>
          <p:cNvGrpSpPr/>
          <p:nvPr/>
        </p:nvGrpSpPr>
        <p:grpSpPr>
          <a:xfrm rot="-671180">
            <a:off x="617627" y="623352"/>
            <a:ext cx="467176" cy="481343"/>
            <a:chOff x="8599300" y="718930"/>
            <a:chExt cx="467176" cy="481344"/>
          </a:xfrm>
        </p:grpSpPr>
        <p:grpSp>
          <p:nvGrpSpPr>
            <p:cNvPr id="312" name="Google Shape;312;p28"/>
            <p:cNvGrpSpPr/>
            <p:nvPr/>
          </p:nvGrpSpPr>
          <p:grpSpPr>
            <a:xfrm>
              <a:off x="8599300" y="718930"/>
              <a:ext cx="467176" cy="481344"/>
              <a:chOff x="-1586889" y="1214300"/>
              <a:chExt cx="305025" cy="314275"/>
            </a:xfrm>
          </p:grpSpPr>
          <p:sp>
            <p:nvSpPr>
              <p:cNvPr id="313" name="Google Shape;313;p28"/>
              <p:cNvSpPr/>
              <p:nvPr/>
            </p:nvSpPr>
            <p:spPr>
              <a:xfrm>
                <a:off x="-1586889" y="1214300"/>
                <a:ext cx="30502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2201" h="12571" extrusionOk="0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 rot="-672933">
                <a:off x="-1545250" y="1306352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-1416775" y="1306350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316;p28"/>
            <p:cNvSpPr/>
            <p:nvPr/>
          </p:nvSpPr>
          <p:spPr>
            <a:xfrm>
              <a:off x="8706408" y="985804"/>
              <a:ext cx="267267" cy="113168"/>
            </a:xfrm>
            <a:custGeom>
              <a:avLst/>
              <a:gdLst/>
              <a:ahLst/>
              <a:cxnLst/>
              <a:rect l="l" t="t" r="r" b="b"/>
              <a:pathLst>
                <a:path w="6027" h="2552" extrusionOk="0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8"/>
          <p:cNvSpPr txBox="1">
            <a:spLocks noGrp="1"/>
          </p:cNvSpPr>
          <p:nvPr>
            <p:ph type="title"/>
          </p:nvPr>
        </p:nvSpPr>
        <p:spPr>
          <a:xfrm>
            <a:off x="878529" y="1464700"/>
            <a:ext cx="43284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subTitle" idx="1"/>
          </p:nvPr>
        </p:nvSpPr>
        <p:spPr>
          <a:xfrm>
            <a:off x="878529" y="2773400"/>
            <a:ext cx="32709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6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/>
          <p:nvPr/>
        </p:nvSpPr>
        <p:spPr>
          <a:xfrm rot="5400000" flipH="1">
            <a:off x="-40429" y="1712167"/>
            <a:ext cx="3329713" cy="3304355"/>
          </a:xfrm>
          <a:custGeom>
            <a:avLst/>
            <a:gdLst/>
            <a:ahLst/>
            <a:cxnLst/>
            <a:rect l="l" t="t" r="r" b="b"/>
            <a:pathLst>
              <a:path w="243935" h="198579" extrusionOk="0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/>
          <p:nvPr/>
        </p:nvSpPr>
        <p:spPr>
          <a:xfrm rot="-5400000">
            <a:off x="5826971" y="950167"/>
            <a:ext cx="3329713" cy="3304355"/>
          </a:xfrm>
          <a:custGeom>
            <a:avLst/>
            <a:gdLst/>
            <a:ahLst/>
            <a:cxnLst/>
            <a:rect l="l" t="t" r="r" b="b"/>
            <a:pathLst>
              <a:path w="243935" h="198579" extrusionOk="0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29"/>
          <p:cNvGrpSpPr/>
          <p:nvPr/>
        </p:nvGrpSpPr>
        <p:grpSpPr>
          <a:xfrm>
            <a:off x="7960054" y="3782009"/>
            <a:ext cx="717571" cy="1201493"/>
            <a:chOff x="114304" y="1800809"/>
            <a:chExt cx="717571" cy="1201493"/>
          </a:xfrm>
        </p:grpSpPr>
        <p:grpSp>
          <p:nvGrpSpPr>
            <p:cNvPr id="323" name="Google Shape;323;p29"/>
            <p:cNvGrpSpPr/>
            <p:nvPr/>
          </p:nvGrpSpPr>
          <p:grpSpPr>
            <a:xfrm>
              <a:off x="408226" y="1800809"/>
              <a:ext cx="423649" cy="436497"/>
              <a:chOff x="2220000" y="1890725"/>
              <a:chExt cx="305025" cy="314275"/>
            </a:xfrm>
          </p:grpSpPr>
          <p:sp>
            <p:nvSpPr>
              <p:cNvPr id="324" name="Google Shape;324;p29"/>
              <p:cNvSpPr/>
              <p:nvPr/>
            </p:nvSpPr>
            <p:spPr>
              <a:xfrm>
                <a:off x="2220000" y="1890725"/>
                <a:ext cx="30502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2201" h="12571" extrusionOk="0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 rot="10800000">
                <a:off x="2291175" y="2073450"/>
                <a:ext cx="17100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3191" extrusionOk="0">
                    <a:moveTo>
                      <a:pt x="3602" y="1"/>
                    </a:moveTo>
                    <a:cubicBezTo>
                      <a:pt x="1909" y="1"/>
                      <a:pt x="232" y="1144"/>
                      <a:pt x="0" y="3191"/>
                    </a:cubicBezTo>
                    <a:lnTo>
                      <a:pt x="6840" y="2045"/>
                    </a:lnTo>
                    <a:cubicBezTo>
                      <a:pt x="6157" y="648"/>
                      <a:pt x="4875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 rot="9463569">
                <a:off x="2256889" y="1997085"/>
                <a:ext cx="80418" cy="3598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 rot="10059644">
                <a:off x="2385450" y="1982776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29"/>
            <p:cNvGrpSpPr/>
            <p:nvPr/>
          </p:nvGrpSpPr>
          <p:grpSpPr>
            <a:xfrm flipH="1">
              <a:off x="114304" y="2421575"/>
              <a:ext cx="522225" cy="259700"/>
              <a:chOff x="-1391825" y="4240400"/>
              <a:chExt cx="522225" cy="259700"/>
            </a:xfrm>
          </p:grpSpPr>
          <p:sp>
            <p:nvSpPr>
              <p:cNvPr id="329" name="Google Shape;329;p29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10388" extrusionOk="0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0043" extrusionOk="0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9"/>
            <p:cNvGrpSpPr/>
            <p:nvPr/>
          </p:nvGrpSpPr>
          <p:grpSpPr>
            <a:xfrm flipH="1">
              <a:off x="284091" y="2865543"/>
              <a:ext cx="275004" cy="136758"/>
              <a:chOff x="-1391825" y="4240400"/>
              <a:chExt cx="522225" cy="259700"/>
            </a:xfrm>
          </p:grpSpPr>
          <p:sp>
            <p:nvSpPr>
              <p:cNvPr id="332" name="Google Shape;332;p29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10388" extrusionOk="0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0043" extrusionOk="0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29"/>
          <p:cNvSpPr txBox="1">
            <a:spLocks noGrp="1"/>
          </p:cNvSpPr>
          <p:nvPr>
            <p:ph type="subTitle" idx="1"/>
          </p:nvPr>
        </p:nvSpPr>
        <p:spPr>
          <a:xfrm>
            <a:off x="715002" y="3009744"/>
            <a:ext cx="20793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subTitle" idx="2"/>
          </p:nvPr>
        </p:nvSpPr>
        <p:spPr>
          <a:xfrm>
            <a:off x="6349698" y="2247744"/>
            <a:ext cx="20793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7" name="Google Shape;337;p29"/>
          <p:cNvGrpSpPr/>
          <p:nvPr/>
        </p:nvGrpSpPr>
        <p:grpSpPr>
          <a:xfrm>
            <a:off x="505002" y="1484818"/>
            <a:ext cx="123967" cy="259704"/>
            <a:chOff x="12508550" y="1789325"/>
            <a:chExt cx="168525" cy="353050"/>
          </a:xfrm>
        </p:grpSpPr>
        <p:sp>
          <p:nvSpPr>
            <p:cNvPr id="338" name="Google Shape;338;p29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29"/>
          <p:cNvGrpSpPr/>
          <p:nvPr/>
        </p:nvGrpSpPr>
        <p:grpSpPr>
          <a:xfrm>
            <a:off x="753975" y="1130725"/>
            <a:ext cx="167475" cy="354100"/>
            <a:chOff x="13256175" y="1380850"/>
            <a:chExt cx="167475" cy="354100"/>
          </a:xfrm>
        </p:grpSpPr>
        <p:sp>
          <p:nvSpPr>
            <p:cNvPr id="341" name="Google Shape;341;p29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29"/>
          <p:cNvSpPr txBox="1">
            <a:spLocks noGrp="1"/>
          </p:cNvSpPr>
          <p:nvPr>
            <p:ph type="title" idx="3"/>
          </p:nvPr>
        </p:nvSpPr>
        <p:spPr>
          <a:xfrm>
            <a:off x="619002" y="25365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title" idx="4"/>
          </p:nvPr>
        </p:nvSpPr>
        <p:spPr>
          <a:xfrm>
            <a:off x="6349698" y="177581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 rot="-5400000" flipH="1">
            <a:off x="325707" y="1561942"/>
            <a:ext cx="4377786" cy="4400551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"/>
          <p:cNvSpPr/>
          <p:nvPr/>
        </p:nvSpPr>
        <p:spPr>
          <a:xfrm rot="5400000">
            <a:off x="4440507" y="1523842"/>
            <a:ext cx="4377786" cy="4400551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0"/>
          <p:cNvSpPr txBox="1">
            <a:spLocks noGrp="1"/>
          </p:cNvSpPr>
          <p:nvPr>
            <p:ph type="body" idx="1"/>
          </p:nvPr>
        </p:nvSpPr>
        <p:spPr>
          <a:xfrm>
            <a:off x="713225" y="1704975"/>
            <a:ext cx="3858900" cy="28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30"/>
          <p:cNvSpPr txBox="1">
            <a:spLocks noGrp="1"/>
          </p:cNvSpPr>
          <p:nvPr>
            <p:ph type="body" idx="2"/>
          </p:nvPr>
        </p:nvSpPr>
        <p:spPr>
          <a:xfrm>
            <a:off x="4572000" y="1704975"/>
            <a:ext cx="3840000" cy="28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1" name="Google Shape;351;p30"/>
          <p:cNvGrpSpPr/>
          <p:nvPr/>
        </p:nvGrpSpPr>
        <p:grpSpPr>
          <a:xfrm flipH="1">
            <a:off x="8123483" y="299685"/>
            <a:ext cx="614839" cy="633484"/>
            <a:chOff x="-1582225" y="1214300"/>
            <a:chExt cx="305025" cy="314275"/>
          </a:xfrm>
        </p:grpSpPr>
        <p:sp>
          <p:nvSpPr>
            <p:cNvPr id="352" name="Google Shape;352;p30"/>
            <p:cNvSpPr/>
            <p:nvPr/>
          </p:nvSpPr>
          <p:spPr>
            <a:xfrm>
              <a:off x="-1582225" y="1214300"/>
              <a:ext cx="305025" cy="314275"/>
            </a:xfrm>
            <a:custGeom>
              <a:avLst/>
              <a:gdLst/>
              <a:ahLst/>
              <a:cxnLst/>
              <a:rect l="l" t="t" r="r" b="b"/>
              <a:pathLst>
                <a:path w="12201" h="12571" extrusionOk="0">
                  <a:moveTo>
                    <a:pt x="6101" y="0"/>
                  </a:moveTo>
                  <a:cubicBezTo>
                    <a:pt x="2736" y="0"/>
                    <a:pt x="0" y="2810"/>
                    <a:pt x="0" y="6285"/>
                  </a:cubicBezTo>
                  <a:cubicBezTo>
                    <a:pt x="0" y="9724"/>
                    <a:pt x="2736" y="12570"/>
                    <a:pt x="6101" y="12570"/>
                  </a:cubicBezTo>
                  <a:cubicBezTo>
                    <a:pt x="9465" y="12570"/>
                    <a:pt x="12201" y="9724"/>
                    <a:pt x="12201" y="6285"/>
                  </a:cubicBezTo>
                  <a:cubicBezTo>
                    <a:pt x="12201" y="2810"/>
                    <a:pt x="9465" y="0"/>
                    <a:pt x="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 rot="10663484">
              <a:off x="-1503955" y="1394667"/>
              <a:ext cx="170998" cy="79774"/>
            </a:xfrm>
            <a:custGeom>
              <a:avLst/>
              <a:gdLst/>
              <a:ahLst/>
              <a:cxnLst/>
              <a:rect l="l" t="t" r="r" b="b"/>
              <a:pathLst>
                <a:path w="6840" h="3191" extrusionOk="0">
                  <a:moveTo>
                    <a:pt x="3602" y="1"/>
                  </a:moveTo>
                  <a:cubicBezTo>
                    <a:pt x="1909" y="1"/>
                    <a:pt x="232" y="1144"/>
                    <a:pt x="0" y="3191"/>
                  </a:cubicBezTo>
                  <a:lnTo>
                    <a:pt x="6840" y="2045"/>
                  </a:lnTo>
                  <a:cubicBezTo>
                    <a:pt x="6157" y="648"/>
                    <a:pt x="4875" y="1"/>
                    <a:pt x="3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 rot="-1067287">
              <a:off x="-1545250" y="1344151"/>
              <a:ext cx="80426" cy="36450"/>
            </a:xfrm>
            <a:custGeom>
              <a:avLst/>
              <a:gdLst/>
              <a:ahLst/>
              <a:cxnLst/>
              <a:rect l="l" t="t" r="r" b="b"/>
              <a:pathLst>
                <a:path w="3217" h="1458" extrusionOk="0">
                  <a:moveTo>
                    <a:pt x="1581" y="1"/>
                  </a:moveTo>
                  <a:cubicBezTo>
                    <a:pt x="931" y="1"/>
                    <a:pt x="276" y="365"/>
                    <a:pt x="0" y="1124"/>
                  </a:cubicBezTo>
                  <a:lnTo>
                    <a:pt x="444" y="1272"/>
                  </a:lnTo>
                  <a:cubicBezTo>
                    <a:pt x="650" y="740"/>
                    <a:pt x="1111" y="487"/>
                    <a:pt x="1572" y="487"/>
                  </a:cubicBezTo>
                  <a:cubicBezTo>
                    <a:pt x="2104" y="487"/>
                    <a:pt x="2634" y="824"/>
                    <a:pt x="2773" y="1457"/>
                  </a:cubicBezTo>
                  <a:lnTo>
                    <a:pt x="3217" y="1383"/>
                  </a:lnTo>
                  <a:cubicBezTo>
                    <a:pt x="3059" y="476"/>
                    <a:pt x="2323" y="1"/>
                    <a:pt x="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 rot="-1039129">
              <a:off x="-1416775" y="1306349"/>
              <a:ext cx="80428" cy="36451"/>
            </a:xfrm>
            <a:custGeom>
              <a:avLst/>
              <a:gdLst/>
              <a:ahLst/>
              <a:cxnLst/>
              <a:rect l="l" t="t" r="r" b="b"/>
              <a:pathLst>
                <a:path w="3217" h="1458" extrusionOk="0">
                  <a:moveTo>
                    <a:pt x="1553" y="1"/>
                  </a:moveTo>
                  <a:cubicBezTo>
                    <a:pt x="905" y="1"/>
                    <a:pt x="259" y="365"/>
                    <a:pt x="0" y="1124"/>
                  </a:cubicBezTo>
                  <a:lnTo>
                    <a:pt x="444" y="1272"/>
                  </a:lnTo>
                  <a:cubicBezTo>
                    <a:pt x="633" y="740"/>
                    <a:pt x="1085" y="487"/>
                    <a:pt x="1541" y="487"/>
                  </a:cubicBezTo>
                  <a:cubicBezTo>
                    <a:pt x="2066" y="487"/>
                    <a:pt x="2597" y="824"/>
                    <a:pt x="2736" y="1457"/>
                  </a:cubicBezTo>
                  <a:lnTo>
                    <a:pt x="3217" y="1383"/>
                  </a:lnTo>
                  <a:cubicBezTo>
                    <a:pt x="3039" y="476"/>
                    <a:pt x="2294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0"/>
          <p:cNvGrpSpPr/>
          <p:nvPr/>
        </p:nvGrpSpPr>
        <p:grpSpPr>
          <a:xfrm>
            <a:off x="234229" y="308892"/>
            <a:ext cx="916271" cy="615054"/>
            <a:chOff x="234229" y="4118892"/>
            <a:chExt cx="916271" cy="615054"/>
          </a:xfrm>
        </p:grpSpPr>
        <p:grpSp>
          <p:nvGrpSpPr>
            <p:cNvPr id="357" name="Google Shape;357;p30"/>
            <p:cNvGrpSpPr/>
            <p:nvPr/>
          </p:nvGrpSpPr>
          <p:grpSpPr>
            <a:xfrm>
              <a:off x="234229" y="4210213"/>
              <a:ext cx="522225" cy="259700"/>
              <a:chOff x="-1391825" y="4240400"/>
              <a:chExt cx="522225" cy="259700"/>
            </a:xfrm>
          </p:grpSpPr>
          <p:sp>
            <p:nvSpPr>
              <p:cNvPr id="358" name="Google Shape;358;p30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10388" extrusionOk="0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0043" extrusionOk="0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30"/>
            <p:cNvGrpSpPr/>
            <p:nvPr/>
          </p:nvGrpSpPr>
          <p:grpSpPr>
            <a:xfrm>
              <a:off x="875496" y="4118892"/>
              <a:ext cx="275004" cy="136758"/>
              <a:chOff x="-1391825" y="4240400"/>
              <a:chExt cx="522225" cy="259700"/>
            </a:xfrm>
          </p:grpSpPr>
          <p:sp>
            <p:nvSpPr>
              <p:cNvPr id="361" name="Google Shape;361;p30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10388" extrusionOk="0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0043" extrusionOk="0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30"/>
            <p:cNvGrpSpPr/>
            <p:nvPr/>
          </p:nvGrpSpPr>
          <p:grpSpPr>
            <a:xfrm>
              <a:off x="788489" y="4474243"/>
              <a:ext cx="123967" cy="259704"/>
              <a:chOff x="12508550" y="1789325"/>
              <a:chExt cx="168525" cy="353050"/>
            </a:xfrm>
          </p:grpSpPr>
          <p:sp>
            <p:nvSpPr>
              <p:cNvPr id="364" name="Google Shape;364;p30"/>
              <p:cNvSpPr/>
              <p:nvPr/>
            </p:nvSpPr>
            <p:spPr>
              <a:xfrm>
                <a:off x="12508550" y="2047425"/>
                <a:ext cx="11735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3798" extrusionOk="0">
                    <a:moveTo>
                      <a:pt x="2347" y="0"/>
                    </a:moveTo>
                    <a:cubicBezTo>
                      <a:pt x="1067" y="0"/>
                      <a:pt x="0" y="854"/>
                      <a:pt x="0" y="1877"/>
                    </a:cubicBezTo>
                    <a:cubicBezTo>
                      <a:pt x="0" y="2944"/>
                      <a:pt x="1067" y="3797"/>
                      <a:pt x="2347" y="3797"/>
                    </a:cubicBezTo>
                    <a:cubicBezTo>
                      <a:pt x="3669" y="3797"/>
                      <a:pt x="4693" y="2944"/>
                      <a:pt x="4693" y="1877"/>
                    </a:cubicBezTo>
                    <a:cubicBezTo>
                      <a:pt x="4693" y="854"/>
                      <a:pt x="3669" y="0"/>
                      <a:pt x="2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12593875" y="1789325"/>
                <a:ext cx="83200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12159" extrusionOk="0">
                    <a:moveTo>
                      <a:pt x="0" y="0"/>
                    </a:moveTo>
                    <a:lnTo>
                      <a:pt x="811" y="12159"/>
                    </a:lnTo>
                    <a:lnTo>
                      <a:pt x="1067" y="12116"/>
                    </a:lnTo>
                    <a:lnTo>
                      <a:pt x="427" y="2475"/>
                    </a:lnTo>
                    <a:lnTo>
                      <a:pt x="427" y="2475"/>
                    </a:lnTo>
                    <a:cubicBezTo>
                      <a:pt x="470" y="2603"/>
                      <a:pt x="555" y="2731"/>
                      <a:pt x="598" y="2859"/>
                    </a:cubicBezTo>
                    <a:cubicBezTo>
                      <a:pt x="854" y="3243"/>
                      <a:pt x="1195" y="3541"/>
                      <a:pt x="1579" y="3755"/>
                    </a:cubicBezTo>
                    <a:cubicBezTo>
                      <a:pt x="1877" y="3883"/>
                      <a:pt x="2091" y="4096"/>
                      <a:pt x="2304" y="4267"/>
                    </a:cubicBezTo>
                    <a:cubicBezTo>
                      <a:pt x="3029" y="5034"/>
                      <a:pt x="2987" y="6272"/>
                      <a:pt x="2816" y="7466"/>
                    </a:cubicBezTo>
                    <a:lnTo>
                      <a:pt x="3072" y="7509"/>
                    </a:lnTo>
                    <a:cubicBezTo>
                      <a:pt x="3243" y="6229"/>
                      <a:pt x="3328" y="4906"/>
                      <a:pt x="2475" y="4096"/>
                    </a:cubicBezTo>
                    <a:cubicBezTo>
                      <a:pt x="2261" y="3883"/>
                      <a:pt x="2005" y="3712"/>
                      <a:pt x="1749" y="3584"/>
                    </a:cubicBezTo>
                    <a:cubicBezTo>
                      <a:pt x="1365" y="3371"/>
                      <a:pt x="1067" y="3115"/>
                      <a:pt x="811" y="2773"/>
                    </a:cubicBezTo>
                    <a:cubicBezTo>
                      <a:pt x="683" y="2432"/>
                      <a:pt x="598" y="2091"/>
                      <a:pt x="555" y="1707"/>
                    </a:cubicBezTo>
                    <a:cubicBezTo>
                      <a:pt x="555" y="1280"/>
                      <a:pt x="470" y="896"/>
                      <a:pt x="299" y="5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21175"/>
            <a:ext cx="7717800" cy="3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3225" y="518213"/>
            <a:ext cx="771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flipH="1">
            <a:off x="561416" y="409652"/>
            <a:ext cx="313857" cy="156080"/>
            <a:chOff x="-1391825" y="4240400"/>
            <a:chExt cx="522225" cy="259700"/>
          </a:xfrm>
        </p:grpSpPr>
        <p:sp>
          <p:nvSpPr>
            <p:cNvPr id="20" name="Google Shape;20;p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flipH="1">
            <a:off x="8166962" y="4401445"/>
            <a:ext cx="527892" cy="523705"/>
            <a:chOff x="14582925" y="1556650"/>
            <a:chExt cx="280525" cy="278300"/>
          </a:xfrm>
        </p:grpSpPr>
        <p:sp>
          <p:nvSpPr>
            <p:cNvPr id="23" name="Google Shape;23;p4"/>
            <p:cNvSpPr/>
            <p:nvPr/>
          </p:nvSpPr>
          <p:spPr>
            <a:xfrm>
              <a:off x="14656525" y="1556650"/>
              <a:ext cx="206925" cy="276500"/>
            </a:xfrm>
            <a:custGeom>
              <a:avLst/>
              <a:gdLst/>
              <a:ahLst/>
              <a:cxnLst/>
              <a:rect l="l" t="t" r="r" b="b"/>
              <a:pathLst>
                <a:path w="8277" h="11060" extrusionOk="0">
                  <a:moveTo>
                    <a:pt x="3676" y="1"/>
                  </a:moveTo>
                  <a:cubicBezTo>
                    <a:pt x="3645" y="1"/>
                    <a:pt x="3614" y="3"/>
                    <a:pt x="3584" y="7"/>
                  </a:cubicBezTo>
                  <a:cubicBezTo>
                    <a:pt x="3157" y="135"/>
                    <a:pt x="2986" y="605"/>
                    <a:pt x="2858" y="1031"/>
                  </a:cubicBezTo>
                  <a:cubicBezTo>
                    <a:pt x="2475" y="1970"/>
                    <a:pt x="1963" y="2866"/>
                    <a:pt x="1365" y="3676"/>
                  </a:cubicBezTo>
                  <a:cubicBezTo>
                    <a:pt x="725" y="4615"/>
                    <a:pt x="299" y="5681"/>
                    <a:pt x="171" y="6790"/>
                  </a:cubicBezTo>
                  <a:cubicBezTo>
                    <a:pt x="43" y="7729"/>
                    <a:pt x="0" y="8668"/>
                    <a:pt x="43" y="9606"/>
                  </a:cubicBezTo>
                  <a:cubicBezTo>
                    <a:pt x="128" y="10545"/>
                    <a:pt x="512" y="10929"/>
                    <a:pt x="1365" y="10971"/>
                  </a:cubicBezTo>
                  <a:lnTo>
                    <a:pt x="3285" y="11014"/>
                  </a:lnTo>
                  <a:lnTo>
                    <a:pt x="4736" y="11014"/>
                  </a:lnTo>
                  <a:lnTo>
                    <a:pt x="6655" y="11057"/>
                  </a:lnTo>
                  <a:cubicBezTo>
                    <a:pt x="6677" y="11059"/>
                    <a:pt x="6699" y="11060"/>
                    <a:pt x="6720" y="11060"/>
                  </a:cubicBezTo>
                  <a:cubicBezTo>
                    <a:pt x="7120" y="11060"/>
                    <a:pt x="7468" y="10693"/>
                    <a:pt x="7508" y="10289"/>
                  </a:cubicBezTo>
                  <a:cubicBezTo>
                    <a:pt x="7508" y="9819"/>
                    <a:pt x="7167" y="9435"/>
                    <a:pt x="6698" y="9435"/>
                  </a:cubicBezTo>
                  <a:lnTo>
                    <a:pt x="7039" y="9435"/>
                  </a:lnTo>
                  <a:cubicBezTo>
                    <a:pt x="7054" y="9436"/>
                    <a:pt x="7069" y="9437"/>
                    <a:pt x="7084" y="9437"/>
                  </a:cubicBezTo>
                  <a:cubicBezTo>
                    <a:pt x="7904" y="9437"/>
                    <a:pt x="8220" y="8277"/>
                    <a:pt x="7423" y="7900"/>
                  </a:cubicBezTo>
                  <a:cubicBezTo>
                    <a:pt x="7892" y="7900"/>
                    <a:pt x="8276" y="7558"/>
                    <a:pt x="8276" y="7089"/>
                  </a:cubicBezTo>
                  <a:lnTo>
                    <a:pt x="8276" y="7004"/>
                  </a:lnTo>
                  <a:cubicBezTo>
                    <a:pt x="8276" y="6577"/>
                    <a:pt x="7935" y="6236"/>
                    <a:pt x="7508" y="6193"/>
                  </a:cubicBezTo>
                  <a:lnTo>
                    <a:pt x="7423" y="6193"/>
                  </a:lnTo>
                  <a:cubicBezTo>
                    <a:pt x="7892" y="6193"/>
                    <a:pt x="8234" y="5852"/>
                    <a:pt x="8234" y="5383"/>
                  </a:cubicBezTo>
                  <a:cubicBezTo>
                    <a:pt x="8234" y="4956"/>
                    <a:pt x="7892" y="4572"/>
                    <a:pt x="7423" y="4572"/>
                  </a:cubicBezTo>
                  <a:cubicBezTo>
                    <a:pt x="6997" y="4572"/>
                    <a:pt x="6303" y="4655"/>
                    <a:pt x="5698" y="4655"/>
                  </a:cubicBezTo>
                  <a:cubicBezTo>
                    <a:pt x="5334" y="4655"/>
                    <a:pt x="5002" y="4625"/>
                    <a:pt x="4778" y="4529"/>
                  </a:cubicBezTo>
                  <a:cubicBezTo>
                    <a:pt x="3712" y="4018"/>
                    <a:pt x="4522" y="2226"/>
                    <a:pt x="4522" y="1373"/>
                  </a:cubicBezTo>
                  <a:cubicBezTo>
                    <a:pt x="4565" y="1031"/>
                    <a:pt x="4480" y="733"/>
                    <a:pt x="4352" y="434"/>
                  </a:cubicBezTo>
                  <a:cubicBezTo>
                    <a:pt x="4237" y="166"/>
                    <a:pt x="3950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4582925" y="1694925"/>
              <a:ext cx="69350" cy="140025"/>
            </a:xfrm>
            <a:custGeom>
              <a:avLst/>
              <a:gdLst/>
              <a:ahLst/>
              <a:cxnLst/>
              <a:rect l="l" t="t" r="r" b="b"/>
              <a:pathLst>
                <a:path w="2774" h="5601" extrusionOk="0">
                  <a:moveTo>
                    <a:pt x="1302" y="1"/>
                  </a:moveTo>
                  <a:cubicBezTo>
                    <a:pt x="1195" y="1"/>
                    <a:pt x="1088" y="22"/>
                    <a:pt x="982" y="65"/>
                  </a:cubicBezTo>
                  <a:cubicBezTo>
                    <a:pt x="214" y="449"/>
                    <a:pt x="427" y="2411"/>
                    <a:pt x="385" y="3094"/>
                  </a:cubicBezTo>
                  <a:cubicBezTo>
                    <a:pt x="385" y="3819"/>
                    <a:pt x="1" y="5483"/>
                    <a:pt x="1067" y="5568"/>
                  </a:cubicBezTo>
                  <a:cubicBezTo>
                    <a:pt x="1166" y="5590"/>
                    <a:pt x="1266" y="5601"/>
                    <a:pt x="1363" y="5601"/>
                  </a:cubicBezTo>
                  <a:cubicBezTo>
                    <a:pt x="1644" y="5601"/>
                    <a:pt x="1912" y="5513"/>
                    <a:pt x="2134" y="5355"/>
                  </a:cubicBezTo>
                  <a:cubicBezTo>
                    <a:pt x="2304" y="5142"/>
                    <a:pt x="2432" y="4886"/>
                    <a:pt x="2432" y="4630"/>
                  </a:cubicBezTo>
                  <a:cubicBezTo>
                    <a:pt x="2560" y="3819"/>
                    <a:pt x="2646" y="2966"/>
                    <a:pt x="2688" y="2155"/>
                  </a:cubicBezTo>
                  <a:cubicBezTo>
                    <a:pt x="2688" y="1814"/>
                    <a:pt x="2774" y="662"/>
                    <a:pt x="2518" y="364"/>
                  </a:cubicBezTo>
                  <a:cubicBezTo>
                    <a:pt x="2432" y="278"/>
                    <a:pt x="2390" y="278"/>
                    <a:pt x="2304" y="236"/>
                  </a:cubicBezTo>
                  <a:lnTo>
                    <a:pt x="2176" y="236"/>
                  </a:lnTo>
                  <a:lnTo>
                    <a:pt x="1622" y="65"/>
                  </a:lnTo>
                  <a:cubicBezTo>
                    <a:pt x="1515" y="22"/>
                    <a:pt x="140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/>
          <p:nvPr/>
        </p:nvSpPr>
        <p:spPr>
          <a:xfrm>
            <a:off x="8773825" y="4117500"/>
            <a:ext cx="246200" cy="282250"/>
          </a:xfrm>
          <a:custGeom>
            <a:avLst/>
            <a:gdLst/>
            <a:ahLst/>
            <a:cxnLst/>
            <a:rect l="l" t="t" r="r" b="b"/>
            <a:pathLst>
              <a:path w="9848" h="11290" extrusionOk="0">
                <a:moveTo>
                  <a:pt x="2729" y="1"/>
                </a:moveTo>
                <a:cubicBezTo>
                  <a:pt x="1590" y="1"/>
                  <a:pt x="598" y="967"/>
                  <a:pt x="296" y="1933"/>
                </a:cubicBezTo>
                <a:cubicBezTo>
                  <a:pt x="0" y="2894"/>
                  <a:pt x="37" y="3929"/>
                  <a:pt x="296" y="4891"/>
                </a:cubicBezTo>
                <a:cubicBezTo>
                  <a:pt x="370" y="5149"/>
                  <a:pt x="444" y="5408"/>
                  <a:pt x="518" y="5667"/>
                </a:cubicBezTo>
                <a:cubicBezTo>
                  <a:pt x="1073" y="7516"/>
                  <a:pt x="1886" y="9290"/>
                  <a:pt x="2921" y="10954"/>
                </a:cubicBezTo>
                <a:cubicBezTo>
                  <a:pt x="3063" y="11177"/>
                  <a:pt x="3306" y="11289"/>
                  <a:pt x="3552" y="11289"/>
                </a:cubicBezTo>
                <a:cubicBezTo>
                  <a:pt x="3752" y="11289"/>
                  <a:pt x="3954" y="11214"/>
                  <a:pt x="4104" y="11065"/>
                </a:cubicBezTo>
                <a:cubicBezTo>
                  <a:pt x="4844" y="10214"/>
                  <a:pt x="5398" y="9253"/>
                  <a:pt x="6064" y="8366"/>
                </a:cubicBezTo>
                <a:cubicBezTo>
                  <a:pt x="7173" y="6887"/>
                  <a:pt x="8208" y="5371"/>
                  <a:pt x="9132" y="3781"/>
                </a:cubicBezTo>
                <a:cubicBezTo>
                  <a:pt x="9317" y="3486"/>
                  <a:pt x="9428" y="3153"/>
                  <a:pt x="9502" y="2783"/>
                </a:cubicBezTo>
                <a:cubicBezTo>
                  <a:pt x="9847" y="1295"/>
                  <a:pt x="8951" y="475"/>
                  <a:pt x="7926" y="475"/>
                </a:cubicBezTo>
                <a:cubicBezTo>
                  <a:pt x="7524" y="475"/>
                  <a:pt x="7103" y="601"/>
                  <a:pt x="6729" y="861"/>
                </a:cubicBezTo>
                <a:cubicBezTo>
                  <a:pt x="5703" y="1557"/>
                  <a:pt x="5004" y="2798"/>
                  <a:pt x="4524" y="3864"/>
                </a:cubicBezTo>
                <a:lnTo>
                  <a:pt x="4524" y="3864"/>
                </a:lnTo>
                <a:cubicBezTo>
                  <a:pt x="4951" y="2888"/>
                  <a:pt x="4758" y="671"/>
                  <a:pt x="3513" y="158"/>
                </a:cubicBezTo>
                <a:cubicBezTo>
                  <a:pt x="3248" y="50"/>
                  <a:pt x="2985" y="1"/>
                  <a:pt x="2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rot="-828250">
            <a:off x="8527621" y="3835256"/>
            <a:ext cx="246196" cy="282245"/>
          </a:xfrm>
          <a:custGeom>
            <a:avLst/>
            <a:gdLst/>
            <a:ahLst/>
            <a:cxnLst/>
            <a:rect l="l" t="t" r="r" b="b"/>
            <a:pathLst>
              <a:path w="9848" h="11290" extrusionOk="0">
                <a:moveTo>
                  <a:pt x="2729" y="1"/>
                </a:moveTo>
                <a:cubicBezTo>
                  <a:pt x="1590" y="1"/>
                  <a:pt x="598" y="967"/>
                  <a:pt x="296" y="1933"/>
                </a:cubicBezTo>
                <a:cubicBezTo>
                  <a:pt x="0" y="2894"/>
                  <a:pt x="37" y="3929"/>
                  <a:pt x="296" y="4891"/>
                </a:cubicBezTo>
                <a:cubicBezTo>
                  <a:pt x="370" y="5149"/>
                  <a:pt x="444" y="5408"/>
                  <a:pt x="518" y="5667"/>
                </a:cubicBezTo>
                <a:cubicBezTo>
                  <a:pt x="1073" y="7516"/>
                  <a:pt x="1886" y="9290"/>
                  <a:pt x="2921" y="10954"/>
                </a:cubicBezTo>
                <a:cubicBezTo>
                  <a:pt x="3063" y="11177"/>
                  <a:pt x="3306" y="11289"/>
                  <a:pt x="3552" y="11289"/>
                </a:cubicBezTo>
                <a:cubicBezTo>
                  <a:pt x="3752" y="11289"/>
                  <a:pt x="3954" y="11214"/>
                  <a:pt x="4104" y="11065"/>
                </a:cubicBezTo>
                <a:cubicBezTo>
                  <a:pt x="4844" y="10214"/>
                  <a:pt x="5398" y="9253"/>
                  <a:pt x="6064" y="8366"/>
                </a:cubicBezTo>
                <a:cubicBezTo>
                  <a:pt x="7173" y="6887"/>
                  <a:pt x="8208" y="5371"/>
                  <a:pt x="9132" y="3781"/>
                </a:cubicBezTo>
                <a:cubicBezTo>
                  <a:pt x="9317" y="3486"/>
                  <a:pt x="9428" y="3153"/>
                  <a:pt x="9502" y="2783"/>
                </a:cubicBezTo>
                <a:cubicBezTo>
                  <a:pt x="9847" y="1295"/>
                  <a:pt x="8951" y="475"/>
                  <a:pt x="7926" y="475"/>
                </a:cubicBezTo>
                <a:cubicBezTo>
                  <a:pt x="7524" y="475"/>
                  <a:pt x="7103" y="601"/>
                  <a:pt x="6729" y="861"/>
                </a:cubicBezTo>
                <a:cubicBezTo>
                  <a:pt x="5703" y="1557"/>
                  <a:pt x="5004" y="2798"/>
                  <a:pt x="4524" y="3864"/>
                </a:cubicBezTo>
                <a:lnTo>
                  <a:pt x="4524" y="3864"/>
                </a:lnTo>
                <a:cubicBezTo>
                  <a:pt x="4951" y="2888"/>
                  <a:pt x="4758" y="671"/>
                  <a:pt x="3513" y="158"/>
                </a:cubicBezTo>
                <a:cubicBezTo>
                  <a:pt x="3248" y="50"/>
                  <a:pt x="2985" y="1"/>
                  <a:pt x="2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134252" flipH="1">
            <a:off x="162995" y="617096"/>
            <a:ext cx="522246" cy="259711"/>
            <a:chOff x="-1391825" y="4240400"/>
            <a:chExt cx="522225" cy="259700"/>
          </a:xfrm>
        </p:grpSpPr>
        <p:sp>
          <p:nvSpPr>
            <p:cNvPr id="28" name="Google Shape;28;p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9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>
            <a:spLocks noGrp="1"/>
          </p:cNvSpPr>
          <p:nvPr>
            <p:ph type="title"/>
          </p:nvPr>
        </p:nvSpPr>
        <p:spPr>
          <a:xfrm>
            <a:off x="899925" y="2172950"/>
            <a:ext cx="2257800" cy="9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1"/>
          </p:nvPr>
        </p:nvSpPr>
        <p:spPr>
          <a:xfrm>
            <a:off x="899925" y="30442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title" idx="2"/>
          </p:nvPr>
        </p:nvSpPr>
        <p:spPr>
          <a:xfrm>
            <a:off x="3443100" y="2966300"/>
            <a:ext cx="2257800" cy="9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31"/>
          <p:cNvSpPr txBox="1">
            <a:spLocks noGrp="1"/>
          </p:cNvSpPr>
          <p:nvPr>
            <p:ph type="subTitle" idx="3"/>
          </p:nvPr>
        </p:nvSpPr>
        <p:spPr>
          <a:xfrm>
            <a:off x="3443100" y="38919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1" name="Google Shape;371;p31"/>
          <p:cNvSpPr txBox="1">
            <a:spLocks noGrp="1"/>
          </p:cNvSpPr>
          <p:nvPr>
            <p:ph type="title" idx="4"/>
          </p:nvPr>
        </p:nvSpPr>
        <p:spPr>
          <a:xfrm>
            <a:off x="5986275" y="2172950"/>
            <a:ext cx="2257800" cy="9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2" name="Google Shape;372;p31"/>
          <p:cNvSpPr txBox="1">
            <a:spLocks noGrp="1"/>
          </p:cNvSpPr>
          <p:nvPr>
            <p:ph type="subTitle" idx="5"/>
          </p:nvPr>
        </p:nvSpPr>
        <p:spPr>
          <a:xfrm>
            <a:off x="5986275" y="30442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6"/>
          </p:nvPr>
        </p:nvSpPr>
        <p:spPr>
          <a:xfrm>
            <a:off x="1543050" y="502444"/>
            <a:ext cx="6057900" cy="9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937700" y="35475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1"/>
          </p:nvPr>
        </p:nvSpPr>
        <p:spPr>
          <a:xfrm>
            <a:off x="937700" y="3865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2"/>
          <p:cNvSpPr txBox="1">
            <a:spLocks noGrp="1"/>
          </p:cNvSpPr>
          <p:nvPr>
            <p:ph type="title" idx="2"/>
          </p:nvPr>
        </p:nvSpPr>
        <p:spPr>
          <a:xfrm>
            <a:off x="3484420" y="35475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8" name="Google Shape;378;p32"/>
          <p:cNvSpPr txBox="1">
            <a:spLocks noGrp="1"/>
          </p:cNvSpPr>
          <p:nvPr>
            <p:ph type="subTitle" idx="3"/>
          </p:nvPr>
        </p:nvSpPr>
        <p:spPr>
          <a:xfrm>
            <a:off x="3484420" y="3865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2"/>
          <p:cNvSpPr txBox="1">
            <a:spLocks noGrp="1"/>
          </p:cNvSpPr>
          <p:nvPr>
            <p:ph type="title" idx="4"/>
          </p:nvPr>
        </p:nvSpPr>
        <p:spPr>
          <a:xfrm>
            <a:off x="6031147" y="35475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subTitle" idx="5"/>
          </p:nvPr>
        </p:nvSpPr>
        <p:spPr>
          <a:xfrm>
            <a:off x="6031147" y="3865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2"/>
          <p:cNvSpPr txBox="1">
            <a:spLocks noGrp="1"/>
          </p:cNvSpPr>
          <p:nvPr>
            <p:ph type="title" idx="6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32"/>
          <p:cNvGrpSpPr/>
          <p:nvPr/>
        </p:nvGrpSpPr>
        <p:grpSpPr>
          <a:xfrm>
            <a:off x="8507133" y="509488"/>
            <a:ext cx="522225" cy="259700"/>
            <a:chOff x="-1391825" y="4240400"/>
            <a:chExt cx="522225" cy="259700"/>
          </a:xfrm>
        </p:grpSpPr>
        <p:sp>
          <p:nvSpPr>
            <p:cNvPr id="383" name="Google Shape;383;p32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2"/>
          <p:cNvGrpSpPr/>
          <p:nvPr/>
        </p:nvGrpSpPr>
        <p:grpSpPr>
          <a:xfrm>
            <a:off x="8577863" y="1028067"/>
            <a:ext cx="275004" cy="136758"/>
            <a:chOff x="-1391825" y="4240400"/>
            <a:chExt cx="522225" cy="259700"/>
          </a:xfrm>
        </p:grpSpPr>
        <p:sp>
          <p:nvSpPr>
            <p:cNvPr id="386" name="Google Shape;386;p32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>
            <a:off x="220577" y="966593"/>
            <a:ext cx="123967" cy="259704"/>
            <a:chOff x="12508550" y="1789325"/>
            <a:chExt cx="168525" cy="353050"/>
          </a:xfrm>
        </p:grpSpPr>
        <p:sp>
          <p:nvSpPr>
            <p:cNvPr id="389" name="Google Shape;389;p32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2"/>
          <p:cNvGrpSpPr/>
          <p:nvPr/>
        </p:nvGrpSpPr>
        <p:grpSpPr>
          <a:xfrm>
            <a:off x="469550" y="612500"/>
            <a:ext cx="167475" cy="354100"/>
            <a:chOff x="13256175" y="1380850"/>
            <a:chExt cx="167475" cy="354100"/>
          </a:xfrm>
        </p:grpSpPr>
        <p:sp>
          <p:nvSpPr>
            <p:cNvPr id="392" name="Google Shape;392;p32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/>
          <p:nvPr/>
        </p:nvSpPr>
        <p:spPr>
          <a:xfrm>
            <a:off x="2131600" y="1299425"/>
            <a:ext cx="6299714" cy="4005283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3"/>
          <p:cNvSpPr txBox="1">
            <a:spLocks noGrp="1"/>
          </p:cNvSpPr>
          <p:nvPr>
            <p:ph type="title"/>
          </p:nvPr>
        </p:nvSpPr>
        <p:spPr>
          <a:xfrm>
            <a:off x="3110650" y="21707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7" name="Google Shape;397;p33"/>
          <p:cNvSpPr txBox="1">
            <a:spLocks noGrp="1"/>
          </p:cNvSpPr>
          <p:nvPr>
            <p:ph type="subTitle" idx="1"/>
          </p:nvPr>
        </p:nvSpPr>
        <p:spPr>
          <a:xfrm>
            <a:off x="3110650" y="25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33"/>
          <p:cNvSpPr txBox="1">
            <a:spLocks noGrp="1"/>
          </p:cNvSpPr>
          <p:nvPr>
            <p:ph type="title" idx="2"/>
          </p:nvPr>
        </p:nvSpPr>
        <p:spPr>
          <a:xfrm>
            <a:off x="5579158" y="21707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9" name="Google Shape;399;p33"/>
          <p:cNvSpPr txBox="1">
            <a:spLocks noGrp="1"/>
          </p:cNvSpPr>
          <p:nvPr>
            <p:ph type="subTitle" idx="3"/>
          </p:nvPr>
        </p:nvSpPr>
        <p:spPr>
          <a:xfrm>
            <a:off x="5579154" y="25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33"/>
          <p:cNvSpPr txBox="1">
            <a:spLocks noGrp="1"/>
          </p:cNvSpPr>
          <p:nvPr>
            <p:ph type="title" idx="4"/>
          </p:nvPr>
        </p:nvSpPr>
        <p:spPr>
          <a:xfrm>
            <a:off x="3110650" y="376602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1" name="Google Shape;401;p33"/>
          <p:cNvSpPr txBox="1">
            <a:spLocks noGrp="1"/>
          </p:cNvSpPr>
          <p:nvPr>
            <p:ph type="subTitle" idx="5"/>
          </p:nvPr>
        </p:nvSpPr>
        <p:spPr>
          <a:xfrm>
            <a:off x="3110650" y="4104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3"/>
          <p:cNvSpPr txBox="1">
            <a:spLocks noGrp="1"/>
          </p:cNvSpPr>
          <p:nvPr>
            <p:ph type="title" idx="6"/>
          </p:nvPr>
        </p:nvSpPr>
        <p:spPr>
          <a:xfrm>
            <a:off x="5579158" y="376602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subTitle" idx="7"/>
          </p:nvPr>
        </p:nvSpPr>
        <p:spPr>
          <a:xfrm>
            <a:off x="5579154" y="4104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title" idx="8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33"/>
          <p:cNvGrpSpPr/>
          <p:nvPr/>
        </p:nvGrpSpPr>
        <p:grpSpPr>
          <a:xfrm>
            <a:off x="8405900" y="1726250"/>
            <a:ext cx="522225" cy="259700"/>
            <a:chOff x="-1391825" y="4240400"/>
            <a:chExt cx="522225" cy="259700"/>
          </a:xfrm>
        </p:grpSpPr>
        <p:sp>
          <p:nvSpPr>
            <p:cNvPr id="406" name="Google Shape;406;p33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33"/>
          <p:cNvGrpSpPr/>
          <p:nvPr/>
        </p:nvGrpSpPr>
        <p:grpSpPr>
          <a:xfrm>
            <a:off x="8483334" y="2170218"/>
            <a:ext cx="275004" cy="136758"/>
            <a:chOff x="-1391825" y="4240400"/>
            <a:chExt cx="522225" cy="259700"/>
          </a:xfrm>
        </p:grpSpPr>
        <p:sp>
          <p:nvSpPr>
            <p:cNvPr id="409" name="Google Shape;409;p33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33"/>
          <p:cNvGrpSpPr/>
          <p:nvPr/>
        </p:nvGrpSpPr>
        <p:grpSpPr>
          <a:xfrm>
            <a:off x="8210554" y="1105484"/>
            <a:ext cx="423649" cy="436497"/>
            <a:chOff x="8210554" y="1105484"/>
            <a:chExt cx="423649" cy="436497"/>
          </a:xfrm>
        </p:grpSpPr>
        <p:grpSp>
          <p:nvGrpSpPr>
            <p:cNvPr id="412" name="Google Shape;412;p33"/>
            <p:cNvGrpSpPr/>
            <p:nvPr/>
          </p:nvGrpSpPr>
          <p:grpSpPr>
            <a:xfrm>
              <a:off x="8210554" y="1105484"/>
              <a:ext cx="423649" cy="436497"/>
              <a:chOff x="8210554" y="1105484"/>
              <a:chExt cx="423649" cy="436497"/>
            </a:xfrm>
          </p:grpSpPr>
          <p:grpSp>
            <p:nvGrpSpPr>
              <p:cNvPr id="413" name="Google Shape;413;p33"/>
              <p:cNvGrpSpPr/>
              <p:nvPr/>
            </p:nvGrpSpPr>
            <p:grpSpPr>
              <a:xfrm flipH="1">
                <a:off x="8210554" y="1105484"/>
                <a:ext cx="423649" cy="436497"/>
                <a:chOff x="2220000" y="1890725"/>
                <a:chExt cx="305025" cy="314275"/>
              </a:xfrm>
            </p:grpSpPr>
            <p:sp>
              <p:nvSpPr>
                <p:cNvPr id="414" name="Google Shape;414;p33"/>
                <p:cNvSpPr/>
                <p:nvPr/>
              </p:nvSpPr>
              <p:spPr>
                <a:xfrm>
                  <a:off x="2220000" y="1890725"/>
                  <a:ext cx="305025" cy="3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1" h="12571" extrusionOk="0">
                      <a:moveTo>
                        <a:pt x="6101" y="0"/>
                      </a:moveTo>
                      <a:cubicBezTo>
                        <a:pt x="2736" y="0"/>
                        <a:pt x="0" y="2810"/>
                        <a:pt x="0" y="6285"/>
                      </a:cubicBezTo>
                      <a:cubicBezTo>
                        <a:pt x="0" y="9724"/>
                        <a:pt x="2736" y="12570"/>
                        <a:pt x="6101" y="12570"/>
                      </a:cubicBezTo>
                      <a:cubicBezTo>
                        <a:pt x="9465" y="12570"/>
                        <a:pt x="12201" y="9724"/>
                        <a:pt x="12201" y="6285"/>
                      </a:cubicBezTo>
                      <a:cubicBezTo>
                        <a:pt x="12201" y="2810"/>
                        <a:pt x="9465" y="0"/>
                        <a:pt x="61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3"/>
                <p:cNvSpPr/>
                <p:nvPr/>
              </p:nvSpPr>
              <p:spPr>
                <a:xfrm rot="10800000">
                  <a:off x="2291175" y="2073450"/>
                  <a:ext cx="171000" cy="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0" h="3191" extrusionOk="0">
                      <a:moveTo>
                        <a:pt x="3602" y="1"/>
                      </a:moveTo>
                      <a:cubicBezTo>
                        <a:pt x="1909" y="1"/>
                        <a:pt x="232" y="1144"/>
                        <a:pt x="0" y="3191"/>
                      </a:cubicBezTo>
                      <a:lnTo>
                        <a:pt x="6840" y="2045"/>
                      </a:lnTo>
                      <a:cubicBezTo>
                        <a:pt x="6157" y="648"/>
                        <a:pt x="4875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16" name="Google Shape;416;p33"/>
              <p:cNvCxnSpPr/>
              <p:nvPr/>
            </p:nvCxnSpPr>
            <p:spPr>
              <a:xfrm flipH="1">
                <a:off x="8464300" y="1240625"/>
                <a:ext cx="95100" cy="5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33"/>
              <p:cNvCxnSpPr/>
              <p:nvPr/>
            </p:nvCxnSpPr>
            <p:spPr>
              <a:xfrm>
                <a:off x="8483200" y="1227525"/>
                <a:ext cx="57300" cy="8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8" name="Google Shape;418;p33"/>
            <p:cNvCxnSpPr/>
            <p:nvPr/>
          </p:nvCxnSpPr>
          <p:spPr>
            <a:xfrm flipH="1">
              <a:off x="8311900" y="1212050"/>
              <a:ext cx="95100" cy="54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3"/>
            <p:cNvCxnSpPr/>
            <p:nvPr/>
          </p:nvCxnSpPr>
          <p:spPr>
            <a:xfrm>
              <a:off x="8330800" y="1198950"/>
              <a:ext cx="57300" cy="8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/>
          <p:nvPr/>
        </p:nvSpPr>
        <p:spPr>
          <a:xfrm>
            <a:off x="463975" y="1376307"/>
            <a:ext cx="3186838" cy="3452724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4"/>
          <p:cNvSpPr/>
          <p:nvPr/>
        </p:nvSpPr>
        <p:spPr>
          <a:xfrm flipH="1">
            <a:off x="2978581" y="1376307"/>
            <a:ext cx="3186838" cy="3452724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4"/>
          <p:cNvSpPr/>
          <p:nvPr/>
        </p:nvSpPr>
        <p:spPr>
          <a:xfrm rot="10800000" flipH="1">
            <a:off x="5493187" y="1376307"/>
            <a:ext cx="3186838" cy="3452724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4"/>
          <p:cNvSpPr txBox="1">
            <a:spLocks noGrp="1"/>
          </p:cNvSpPr>
          <p:nvPr>
            <p:ph type="title"/>
          </p:nvPr>
        </p:nvSpPr>
        <p:spPr>
          <a:xfrm>
            <a:off x="948824" y="2130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subTitle" idx="1"/>
          </p:nvPr>
        </p:nvSpPr>
        <p:spPr>
          <a:xfrm>
            <a:off x="948824" y="25646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title" idx="2"/>
          </p:nvPr>
        </p:nvSpPr>
        <p:spPr>
          <a:xfrm>
            <a:off x="3578997" y="2130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34"/>
          <p:cNvSpPr txBox="1">
            <a:spLocks noGrp="1"/>
          </p:cNvSpPr>
          <p:nvPr>
            <p:ph type="subTitle" idx="3"/>
          </p:nvPr>
        </p:nvSpPr>
        <p:spPr>
          <a:xfrm>
            <a:off x="3578997" y="25646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4"/>
          <p:cNvSpPr txBox="1">
            <a:spLocks noGrp="1"/>
          </p:cNvSpPr>
          <p:nvPr>
            <p:ph type="title" idx="4"/>
          </p:nvPr>
        </p:nvSpPr>
        <p:spPr>
          <a:xfrm>
            <a:off x="948824" y="36782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9" name="Google Shape;429;p34"/>
          <p:cNvSpPr txBox="1">
            <a:spLocks noGrp="1"/>
          </p:cNvSpPr>
          <p:nvPr>
            <p:ph type="subTitle" idx="5"/>
          </p:nvPr>
        </p:nvSpPr>
        <p:spPr>
          <a:xfrm>
            <a:off x="948824" y="4112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4"/>
          <p:cNvSpPr txBox="1">
            <a:spLocks noGrp="1"/>
          </p:cNvSpPr>
          <p:nvPr>
            <p:ph type="title" idx="6"/>
          </p:nvPr>
        </p:nvSpPr>
        <p:spPr>
          <a:xfrm>
            <a:off x="3578997" y="36782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1" name="Google Shape;431;p34"/>
          <p:cNvSpPr txBox="1">
            <a:spLocks noGrp="1"/>
          </p:cNvSpPr>
          <p:nvPr>
            <p:ph type="subTitle" idx="7"/>
          </p:nvPr>
        </p:nvSpPr>
        <p:spPr>
          <a:xfrm>
            <a:off x="3578997" y="4112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4"/>
          <p:cNvSpPr txBox="1">
            <a:spLocks noGrp="1"/>
          </p:cNvSpPr>
          <p:nvPr>
            <p:ph type="title" idx="8"/>
          </p:nvPr>
        </p:nvSpPr>
        <p:spPr>
          <a:xfrm>
            <a:off x="6209176" y="21305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34"/>
          <p:cNvSpPr txBox="1">
            <a:spLocks noGrp="1"/>
          </p:cNvSpPr>
          <p:nvPr>
            <p:ph type="subTitle" idx="9"/>
          </p:nvPr>
        </p:nvSpPr>
        <p:spPr>
          <a:xfrm>
            <a:off x="6209176" y="25646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4"/>
          <p:cNvSpPr txBox="1">
            <a:spLocks noGrp="1"/>
          </p:cNvSpPr>
          <p:nvPr>
            <p:ph type="title" idx="13"/>
          </p:nvPr>
        </p:nvSpPr>
        <p:spPr>
          <a:xfrm>
            <a:off x="6209176" y="367822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34"/>
          <p:cNvSpPr txBox="1">
            <a:spLocks noGrp="1"/>
          </p:cNvSpPr>
          <p:nvPr>
            <p:ph type="subTitle" idx="14"/>
          </p:nvPr>
        </p:nvSpPr>
        <p:spPr>
          <a:xfrm>
            <a:off x="6209176" y="4112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34"/>
          <p:cNvSpPr txBox="1">
            <a:spLocks noGrp="1"/>
          </p:cNvSpPr>
          <p:nvPr>
            <p:ph type="title" idx="15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34"/>
          <p:cNvGrpSpPr/>
          <p:nvPr/>
        </p:nvGrpSpPr>
        <p:grpSpPr>
          <a:xfrm>
            <a:off x="8405900" y="1040450"/>
            <a:ext cx="522225" cy="259700"/>
            <a:chOff x="-1391825" y="4240400"/>
            <a:chExt cx="522225" cy="259700"/>
          </a:xfrm>
        </p:grpSpPr>
        <p:sp>
          <p:nvSpPr>
            <p:cNvPr id="438" name="Google Shape;438;p3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4"/>
          <p:cNvGrpSpPr/>
          <p:nvPr/>
        </p:nvGrpSpPr>
        <p:grpSpPr>
          <a:xfrm>
            <a:off x="8483334" y="1484418"/>
            <a:ext cx="275004" cy="136758"/>
            <a:chOff x="-1391825" y="4240400"/>
            <a:chExt cx="522225" cy="259700"/>
          </a:xfrm>
        </p:grpSpPr>
        <p:sp>
          <p:nvSpPr>
            <p:cNvPr id="441" name="Google Shape;441;p3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4"/>
          <p:cNvGrpSpPr/>
          <p:nvPr/>
        </p:nvGrpSpPr>
        <p:grpSpPr>
          <a:xfrm>
            <a:off x="404025" y="4295300"/>
            <a:ext cx="167475" cy="354100"/>
            <a:chOff x="13256175" y="1380850"/>
            <a:chExt cx="167475" cy="354100"/>
          </a:xfrm>
        </p:grpSpPr>
        <p:sp>
          <p:nvSpPr>
            <p:cNvPr id="444" name="Google Shape;444;p3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34"/>
          <p:cNvGrpSpPr/>
          <p:nvPr/>
        </p:nvGrpSpPr>
        <p:grpSpPr>
          <a:xfrm>
            <a:off x="186375" y="4558800"/>
            <a:ext cx="167475" cy="354100"/>
            <a:chOff x="13256175" y="1380850"/>
            <a:chExt cx="167475" cy="354100"/>
          </a:xfrm>
        </p:grpSpPr>
        <p:sp>
          <p:nvSpPr>
            <p:cNvPr id="447" name="Google Shape;447;p3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3582948" y="2383354"/>
            <a:ext cx="5808702" cy="4563345"/>
          </a:xfrm>
          <a:custGeom>
            <a:avLst/>
            <a:gdLst/>
            <a:ahLst/>
            <a:cxnLst/>
            <a:rect l="l" t="t" r="r" b="b"/>
            <a:pathLst>
              <a:path w="243935" h="198579" extrusionOk="0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5"/>
          <p:cNvSpPr/>
          <p:nvPr/>
        </p:nvSpPr>
        <p:spPr>
          <a:xfrm rot="10800000">
            <a:off x="-569718" y="-797800"/>
            <a:ext cx="5598918" cy="4398525"/>
          </a:xfrm>
          <a:custGeom>
            <a:avLst/>
            <a:gdLst/>
            <a:ahLst/>
            <a:cxnLst/>
            <a:rect l="l" t="t" r="r" b="b"/>
            <a:pathLst>
              <a:path w="243935" h="198579" extrusionOk="0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5"/>
          <p:cNvSpPr txBox="1">
            <a:spLocks noGrp="1"/>
          </p:cNvSpPr>
          <p:nvPr>
            <p:ph type="ctrTitle"/>
          </p:nvPr>
        </p:nvSpPr>
        <p:spPr>
          <a:xfrm>
            <a:off x="683850" y="514350"/>
            <a:ext cx="4275600" cy="108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>
                <a:latin typeface="Mukta"/>
                <a:ea typeface="Mukta"/>
                <a:cs typeface="Mukta"/>
                <a:sym typeface="Muk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3" name="Google Shape;453;p35"/>
          <p:cNvSpPr txBox="1">
            <a:spLocks noGrp="1"/>
          </p:cNvSpPr>
          <p:nvPr>
            <p:ph type="subTitle" idx="1"/>
          </p:nvPr>
        </p:nvSpPr>
        <p:spPr>
          <a:xfrm>
            <a:off x="683850" y="1595875"/>
            <a:ext cx="44235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5"/>
          <p:cNvSpPr txBox="1"/>
          <p:nvPr/>
        </p:nvSpPr>
        <p:spPr>
          <a:xfrm>
            <a:off x="4802700" y="3112588"/>
            <a:ext cx="36480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36"/>
          <p:cNvGrpSpPr/>
          <p:nvPr/>
        </p:nvGrpSpPr>
        <p:grpSpPr>
          <a:xfrm flipH="1">
            <a:off x="180979" y="916625"/>
            <a:ext cx="522225" cy="259700"/>
            <a:chOff x="-1391825" y="4240400"/>
            <a:chExt cx="522225" cy="259700"/>
          </a:xfrm>
        </p:grpSpPr>
        <p:sp>
          <p:nvSpPr>
            <p:cNvPr id="457" name="Google Shape;457;p36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6"/>
          <p:cNvGrpSpPr/>
          <p:nvPr/>
        </p:nvGrpSpPr>
        <p:grpSpPr>
          <a:xfrm flipH="1">
            <a:off x="350766" y="1360593"/>
            <a:ext cx="275004" cy="136758"/>
            <a:chOff x="-1391825" y="4240400"/>
            <a:chExt cx="522225" cy="259700"/>
          </a:xfrm>
        </p:grpSpPr>
        <p:sp>
          <p:nvSpPr>
            <p:cNvPr id="460" name="Google Shape;460;p36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6"/>
          <p:cNvGrpSpPr/>
          <p:nvPr/>
        </p:nvGrpSpPr>
        <p:grpSpPr>
          <a:xfrm flipH="1">
            <a:off x="474901" y="295859"/>
            <a:ext cx="423649" cy="436497"/>
            <a:chOff x="8210554" y="1105484"/>
            <a:chExt cx="423649" cy="436497"/>
          </a:xfrm>
        </p:grpSpPr>
        <p:grpSp>
          <p:nvGrpSpPr>
            <p:cNvPr id="463" name="Google Shape;463;p36"/>
            <p:cNvGrpSpPr/>
            <p:nvPr/>
          </p:nvGrpSpPr>
          <p:grpSpPr>
            <a:xfrm>
              <a:off x="8210554" y="1105484"/>
              <a:ext cx="423649" cy="436497"/>
              <a:chOff x="8210554" y="1105484"/>
              <a:chExt cx="423649" cy="436497"/>
            </a:xfrm>
          </p:grpSpPr>
          <p:grpSp>
            <p:nvGrpSpPr>
              <p:cNvPr id="464" name="Google Shape;464;p36"/>
              <p:cNvGrpSpPr/>
              <p:nvPr/>
            </p:nvGrpSpPr>
            <p:grpSpPr>
              <a:xfrm flipH="1">
                <a:off x="8210554" y="1105484"/>
                <a:ext cx="423649" cy="436497"/>
                <a:chOff x="2220000" y="1890725"/>
                <a:chExt cx="305025" cy="314275"/>
              </a:xfrm>
            </p:grpSpPr>
            <p:sp>
              <p:nvSpPr>
                <p:cNvPr id="465" name="Google Shape;465;p36"/>
                <p:cNvSpPr/>
                <p:nvPr/>
              </p:nvSpPr>
              <p:spPr>
                <a:xfrm>
                  <a:off x="2220000" y="1890725"/>
                  <a:ext cx="305025" cy="3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1" h="12571" extrusionOk="0">
                      <a:moveTo>
                        <a:pt x="6101" y="0"/>
                      </a:moveTo>
                      <a:cubicBezTo>
                        <a:pt x="2736" y="0"/>
                        <a:pt x="0" y="2810"/>
                        <a:pt x="0" y="6285"/>
                      </a:cubicBezTo>
                      <a:cubicBezTo>
                        <a:pt x="0" y="9724"/>
                        <a:pt x="2736" y="12570"/>
                        <a:pt x="6101" y="12570"/>
                      </a:cubicBezTo>
                      <a:cubicBezTo>
                        <a:pt x="9465" y="12570"/>
                        <a:pt x="12201" y="9724"/>
                        <a:pt x="12201" y="6285"/>
                      </a:cubicBezTo>
                      <a:cubicBezTo>
                        <a:pt x="12201" y="2810"/>
                        <a:pt x="9465" y="0"/>
                        <a:pt x="61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6"/>
                <p:cNvSpPr/>
                <p:nvPr/>
              </p:nvSpPr>
              <p:spPr>
                <a:xfrm rot="10800000">
                  <a:off x="2291175" y="2073450"/>
                  <a:ext cx="171000" cy="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0" h="3191" extrusionOk="0">
                      <a:moveTo>
                        <a:pt x="3602" y="1"/>
                      </a:moveTo>
                      <a:cubicBezTo>
                        <a:pt x="1909" y="1"/>
                        <a:pt x="232" y="1144"/>
                        <a:pt x="0" y="3191"/>
                      </a:cubicBezTo>
                      <a:lnTo>
                        <a:pt x="6840" y="2045"/>
                      </a:lnTo>
                      <a:cubicBezTo>
                        <a:pt x="6157" y="648"/>
                        <a:pt x="4875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67" name="Google Shape;467;p36"/>
              <p:cNvCxnSpPr/>
              <p:nvPr/>
            </p:nvCxnSpPr>
            <p:spPr>
              <a:xfrm flipH="1">
                <a:off x="8464300" y="1240625"/>
                <a:ext cx="95100" cy="5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36"/>
              <p:cNvCxnSpPr/>
              <p:nvPr/>
            </p:nvCxnSpPr>
            <p:spPr>
              <a:xfrm>
                <a:off x="8483200" y="1227525"/>
                <a:ext cx="57300" cy="8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69" name="Google Shape;469;p36"/>
            <p:cNvCxnSpPr/>
            <p:nvPr/>
          </p:nvCxnSpPr>
          <p:spPr>
            <a:xfrm flipH="1">
              <a:off x="8311900" y="1212050"/>
              <a:ext cx="95100" cy="54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36"/>
            <p:cNvCxnSpPr/>
            <p:nvPr/>
          </p:nvCxnSpPr>
          <p:spPr>
            <a:xfrm>
              <a:off x="8330800" y="1198950"/>
              <a:ext cx="57300" cy="8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1" name="Google Shape;471;p36"/>
          <p:cNvGrpSpPr/>
          <p:nvPr/>
        </p:nvGrpSpPr>
        <p:grpSpPr>
          <a:xfrm>
            <a:off x="8776500" y="4219100"/>
            <a:ext cx="167475" cy="354100"/>
            <a:chOff x="13256175" y="1380850"/>
            <a:chExt cx="167475" cy="354100"/>
          </a:xfrm>
        </p:grpSpPr>
        <p:sp>
          <p:nvSpPr>
            <p:cNvPr id="472" name="Google Shape;472;p36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36"/>
          <p:cNvGrpSpPr/>
          <p:nvPr/>
        </p:nvGrpSpPr>
        <p:grpSpPr>
          <a:xfrm>
            <a:off x="8558850" y="4482600"/>
            <a:ext cx="167475" cy="354100"/>
            <a:chOff x="13256175" y="1380850"/>
            <a:chExt cx="167475" cy="354100"/>
          </a:xfrm>
        </p:grpSpPr>
        <p:sp>
          <p:nvSpPr>
            <p:cNvPr id="475" name="Google Shape;475;p36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/>
          <p:nvPr/>
        </p:nvSpPr>
        <p:spPr>
          <a:xfrm>
            <a:off x="373000" y="125838"/>
            <a:ext cx="8389541" cy="4891828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37"/>
          <p:cNvGrpSpPr/>
          <p:nvPr/>
        </p:nvGrpSpPr>
        <p:grpSpPr>
          <a:xfrm>
            <a:off x="7960054" y="3782009"/>
            <a:ext cx="717571" cy="1201493"/>
            <a:chOff x="114304" y="1800809"/>
            <a:chExt cx="717571" cy="1201493"/>
          </a:xfrm>
        </p:grpSpPr>
        <p:grpSp>
          <p:nvGrpSpPr>
            <p:cNvPr id="480" name="Google Shape;480;p37"/>
            <p:cNvGrpSpPr/>
            <p:nvPr/>
          </p:nvGrpSpPr>
          <p:grpSpPr>
            <a:xfrm>
              <a:off x="408226" y="1800809"/>
              <a:ext cx="423649" cy="436497"/>
              <a:chOff x="2220000" y="1890725"/>
              <a:chExt cx="305025" cy="314275"/>
            </a:xfrm>
          </p:grpSpPr>
          <p:sp>
            <p:nvSpPr>
              <p:cNvPr id="481" name="Google Shape;481;p37"/>
              <p:cNvSpPr/>
              <p:nvPr/>
            </p:nvSpPr>
            <p:spPr>
              <a:xfrm>
                <a:off x="2220000" y="1890725"/>
                <a:ext cx="30502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2201" h="12571" extrusionOk="0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 rot="10800000">
                <a:off x="2291175" y="2073450"/>
                <a:ext cx="17100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3191" extrusionOk="0">
                    <a:moveTo>
                      <a:pt x="3602" y="1"/>
                    </a:moveTo>
                    <a:cubicBezTo>
                      <a:pt x="1909" y="1"/>
                      <a:pt x="232" y="1144"/>
                      <a:pt x="0" y="3191"/>
                    </a:cubicBezTo>
                    <a:lnTo>
                      <a:pt x="6840" y="2045"/>
                    </a:lnTo>
                    <a:cubicBezTo>
                      <a:pt x="6157" y="648"/>
                      <a:pt x="4875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 rot="9463569">
                <a:off x="2256889" y="1997085"/>
                <a:ext cx="80418" cy="3598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 rot="10059644">
                <a:off x="2385450" y="1982776"/>
                <a:ext cx="804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1458" extrusionOk="0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" name="Google Shape;485;p37"/>
            <p:cNvGrpSpPr/>
            <p:nvPr/>
          </p:nvGrpSpPr>
          <p:grpSpPr>
            <a:xfrm flipH="1">
              <a:off x="114304" y="2421575"/>
              <a:ext cx="522225" cy="259700"/>
              <a:chOff x="-1391825" y="4240400"/>
              <a:chExt cx="522225" cy="259700"/>
            </a:xfrm>
          </p:grpSpPr>
          <p:sp>
            <p:nvSpPr>
              <p:cNvPr id="486" name="Google Shape;486;p37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10388" extrusionOk="0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0043" extrusionOk="0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37"/>
            <p:cNvGrpSpPr/>
            <p:nvPr/>
          </p:nvGrpSpPr>
          <p:grpSpPr>
            <a:xfrm flipH="1">
              <a:off x="284091" y="2865543"/>
              <a:ext cx="275004" cy="136758"/>
              <a:chOff x="-1391825" y="4240400"/>
              <a:chExt cx="522225" cy="259700"/>
            </a:xfrm>
          </p:grpSpPr>
          <p:sp>
            <p:nvSpPr>
              <p:cNvPr id="489" name="Google Shape;489;p37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avLst/>
                <a:gdLst/>
                <a:ahLst/>
                <a:cxnLst/>
                <a:rect l="l" t="t" r="r" b="b"/>
                <a:pathLst>
                  <a:path w="20889" h="10388" extrusionOk="0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319" h="10043" extrusionOk="0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37"/>
          <p:cNvGrpSpPr/>
          <p:nvPr/>
        </p:nvGrpSpPr>
        <p:grpSpPr>
          <a:xfrm rot="-414933" flipH="1">
            <a:off x="254791" y="244980"/>
            <a:ext cx="550888" cy="479731"/>
            <a:chOff x="1434628" y="2199861"/>
            <a:chExt cx="363255" cy="316293"/>
          </a:xfrm>
        </p:grpSpPr>
        <p:sp>
          <p:nvSpPr>
            <p:cNvPr id="492" name="Google Shape;492;p37"/>
            <p:cNvSpPr/>
            <p:nvPr/>
          </p:nvSpPr>
          <p:spPr>
            <a:xfrm>
              <a:off x="1434628" y="2199861"/>
              <a:ext cx="363255" cy="273558"/>
            </a:xfrm>
            <a:custGeom>
              <a:avLst/>
              <a:gdLst/>
              <a:ahLst/>
              <a:cxnLst/>
              <a:rect l="l" t="t" r="r" b="b"/>
              <a:pathLst>
                <a:path w="18131" h="13654" extrusionOk="0">
                  <a:moveTo>
                    <a:pt x="2352" y="0"/>
                  </a:moveTo>
                  <a:cubicBezTo>
                    <a:pt x="1576" y="0"/>
                    <a:pt x="790" y="57"/>
                    <a:pt x="0" y="173"/>
                  </a:cubicBezTo>
                  <a:lnTo>
                    <a:pt x="85" y="728"/>
                  </a:lnTo>
                  <a:cubicBezTo>
                    <a:pt x="868" y="608"/>
                    <a:pt x="1646" y="551"/>
                    <a:pt x="2414" y="551"/>
                  </a:cubicBezTo>
                  <a:cubicBezTo>
                    <a:pt x="9894" y="551"/>
                    <a:pt x="16458" y="6032"/>
                    <a:pt x="17619" y="13654"/>
                  </a:cubicBezTo>
                  <a:lnTo>
                    <a:pt x="18131" y="13569"/>
                  </a:lnTo>
                  <a:cubicBezTo>
                    <a:pt x="16929" y="5656"/>
                    <a:pt x="10119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451718" y="2315463"/>
              <a:ext cx="231645" cy="175066"/>
            </a:xfrm>
            <a:custGeom>
              <a:avLst/>
              <a:gdLst/>
              <a:ahLst/>
              <a:cxnLst/>
              <a:rect l="l" t="t" r="r" b="b"/>
              <a:pathLst>
                <a:path w="11562" h="8738" extrusionOk="0">
                  <a:moveTo>
                    <a:pt x="1547" y="1"/>
                  </a:moveTo>
                  <a:cubicBezTo>
                    <a:pt x="1037" y="1"/>
                    <a:pt x="520" y="40"/>
                    <a:pt x="0" y="120"/>
                  </a:cubicBezTo>
                  <a:lnTo>
                    <a:pt x="86" y="632"/>
                  </a:lnTo>
                  <a:cubicBezTo>
                    <a:pt x="558" y="562"/>
                    <a:pt x="1027" y="529"/>
                    <a:pt x="1490" y="529"/>
                  </a:cubicBezTo>
                  <a:cubicBezTo>
                    <a:pt x="6182" y="529"/>
                    <a:pt x="10312" y="3962"/>
                    <a:pt x="11050" y="8737"/>
                  </a:cubicBezTo>
                  <a:lnTo>
                    <a:pt x="11561" y="8652"/>
                  </a:lnTo>
                  <a:cubicBezTo>
                    <a:pt x="10827" y="3626"/>
                    <a:pt x="648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1465381" y="2409027"/>
              <a:ext cx="125680" cy="96028"/>
            </a:xfrm>
            <a:custGeom>
              <a:avLst/>
              <a:gdLst/>
              <a:ahLst/>
              <a:cxnLst/>
              <a:rect l="l" t="t" r="r" b="b"/>
              <a:pathLst>
                <a:path w="6273" h="4793" extrusionOk="0">
                  <a:moveTo>
                    <a:pt x="798" y="1"/>
                  </a:moveTo>
                  <a:cubicBezTo>
                    <a:pt x="536" y="1"/>
                    <a:pt x="269" y="19"/>
                    <a:pt x="1" y="57"/>
                  </a:cubicBezTo>
                  <a:lnTo>
                    <a:pt x="86" y="612"/>
                  </a:lnTo>
                  <a:cubicBezTo>
                    <a:pt x="347" y="571"/>
                    <a:pt x="606" y="551"/>
                    <a:pt x="861" y="551"/>
                  </a:cubicBezTo>
                  <a:cubicBezTo>
                    <a:pt x="3278" y="551"/>
                    <a:pt x="5370" y="2323"/>
                    <a:pt x="5717" y="4792"/>
                  </a:cubicBezTo>
                  <a:lnTo>
                    <a:pt x="6272" y="4707"/>
                  </a:lnTo>
                  <a:cubicBezTo>
                    <a:pt x="5844" y="1946"/>
                    <a:pt x="3503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477362" y="2487584"/>
              <a:ext cx="35903" cy="28570"/>
            </a:xfrm>
            <a:custGeom>
              <a:avLst/>
              <a:gdLst/>
              <a:ahLst/>
              <a:cxnLst/>
              <a:rect l="l" t="t" r="r" b="b"/>
              <a:pathLst>
                <a:path w="1792" h="1426" extrusionOk="0">
                  <a:moveTo>
                    <a:pt x="231" y="1"/>
                  </a:moveTo>
                  <a:cubicBezTo>
                    <a:pt x="155" y="1"/>
                    <a:pt x="78" y="6"/>
                    <a:pt x="0" y="18"/>
                  </a:cubicBezTo>
                  <a:lnTo>
                    <a:pt x="86" y="530"/>
                  </a:lnTo>
                  <a:cubicBezTo>
                    <a:pt x="133" y="523"/>
                    <a:pt x="181" y="519"/>
                    <a:pt x="228" y="519"/>
                  </a:cubicBezTo>
                  <a:cubicBezTo>
                    <a:pt x="732" y="519"/>
                    <a:pt x="1202" y="919"/>
                    <a:pt x="1280" y="1426"/>
                  </a:cubicBezTo>
                  <a:lnTo>
                    <a:pt x="1792" y="1341"/>
                  </a:lnTo>
                  <a:cubicBezTo>
                    <a:pt x="1676" y="565"/>
                    <a:pt x="995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38"/>
          <p:cNvGrpSpPr/>
          <p:nvPr/>
        </p:nvGrpSpPr>
        <p:grpSpPr>
          <a:xfrm rot="9899900" flipH="1">
            <a:off x="7895326" y="4047159"/>
            <a:ext cx="1003490" cy="834614"/>
            <a:chOff x="11717200" y="1003300"/>
            <a:chExt cx="868150" cy="722050"/>
          </a:xfrm>
        </p:grpSpPr>
        <p:sp>
          <p:nvSpPr>
            <p:cNvPr id="498" name="Google Shape;498;p38"/>
            <p:cNvSpPr/>
            <p:nvPr/>
          </p:nvSpPr>
          <p:spPr>
            <a:xfrm>
              <a:off x="11717200" y="1003300"/>
              <a:ext cx="868150" cy="482100"/>
            </a:xfrm>
            <a:custGeom>
              <a:avLst/>
              <a:gdLst/>
              <a:ahLst/>
              <a:cxnLst/>
              <a:rect l="l" t="t" r="r" b="b"/>
              <a:pathLst>
                <a:path w="34726" h="19284" extrusionOk="0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11979550" y="1317925"/>
              <a:ext cx="240000" cy="407425"/>
            </a:xfrm>
            <a:custGeom>
              <a:avLst/>
              <a:gdLst/>
              <a:ahLst/>
              <a:cxnLst/>
              <a:rect l="l" t="t" r="r" b="b"/>
              <a:pathLst>
                <a:path w="9600" h="16297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 rot="10800000">
              <a:off x="11887399" y="1176781"/>
              <a:ext cx="543950" cy="145650"/>
            </a:xfrm>
            <a:custGeom>
              <a:avLst/>
              <a:gdLst/>
              <a:ahLst/>
              <a:cxnLst/>
              <a:rect l="l" t="t" r="r" b="b"/>
              <a:pathLst>
                <a:path w="21758" h="5826" extrusionOk="0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38"/>
          <p:cNvGrpSpPr/>
          <p:nvPr/>
        </p:nvGrpSpPr>
        <p:grpSpPr>
          <a:xfrm rot="-325018">
            <a:off x="234434" y="320742"/>
            <a:ext cx="1137961" cy="890545"/>
            <a:chOff x="13519600" y="1911975"/>
            <a:chExt cx="1138000" cy="890575"/>
          </a:xfrm>
        </p:grpSpPr>
        <p:sp>
          <p:nvSpPr>
            <p:cNvPr id="502" name="Google Shape;502;p38"/>
            <p:cNvSpPr/>
            <p:nvPr/>
          </p:nvSpPr>
          <p:spPr>
            <a:xfrm>
              <a:off x="13519600" y="1911975"/>
              <a:ext cx="1138000" cy="559950"/>
            </a:xfrm>
            <a:custGeom>
              <a:avLst/>
              <a:gdLst/>
              <a:ahLst/>
              <a:cxnLst/>
              <a:rect l="l" t="t" r="r" b="b"/>
              <a:pathLst>
                <a:path w="45520" h="22398" extrusionOk="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13903550" y="2308725"/>
              <a:ext cx="178150" cy="493825"/>
            </a:xfrm>
            <a:custGeom>
              <a:avLst/>
              <a:gdLst/>
              <a:ahLst/>
              <a:cxnLst/>
              <a:rect l="l" t="t" r="r" b="b"/>
              <a:pathLst>
                <a:path w="7126" h="19753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13720600" y="2120525"/>
              <a:ext cx="796700" cy="162625"/>
            </a:xfrm>
            <a:custGeom>
              <a:avLst/>
              <a:gdLst/>
              <a:ahLst/>
              <a:cxnLst/>
              <a:rect l="l" t="t" r="r" b="b"/>
              <a:pathLst>
                <a:path w="31868" h="6505" extrusionOk="0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9"/>
          <p:cNvGrpSpPr/>
          <p:nvPr/>
        </p:nvGrpSpPr>
        <p:grpSpPr>
          <a:xfrm>
            <a:off x="7892329" y="366113"/>
            <a:ext cx="522225" cy="259700"/>
            <a:chOff x="-1391825" y="4240400"/>
            <a:chExt cx="522225" cy="259700"/>
          </a:xfrm>
        </p:grpSpPr>
        <p:sp>
          <p:nvSpPr>
            <p:cNvPr id="507" name="Google Shape;507;p39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8533596" y="274792"/>
            <a:ext cx="275004" cy="136758"/>
            <a:chOff x="-1391825" y="4240400"/>
            <a:chExt cx="522225" cy="259700"/>
          </a:xfrm>
        </p:grpSpPr>
        <p:sp>
          <p:nvSpPr>
            <p:cNvPr id="510" name="Google Shape;510;p39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8446589" y="630143"/>
            <a:ext cx="123967" cy="259704"/>
            <a:chOff x="12508550" y="1789325"/>
            <a:chExt cx="168525" cy="353050"/>
          </a:xfrm>
        </p:grpSpPr>
        <p:sp>
          <p:nvSpPr>
            <p:cNvPr id="513" name="Google Shape;513;p39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9"/>
          <p:cNvGrpSpPr/>
          <p:nvPr/>
        </p:nvGrpSpPr>
        <p:grpSpPr>
          <a:xfrm rot="-10111955" flipH="1">
            <a:off x="135324" y="4082414"/>
            <a:ext cx="1003472" cy="834599"/>
            <a:chOff x="11717200" y="1003300"/>
            <a:chExt cx="868150" cy="722050"/>
          </a:xfrm>
        </p:grpSpPr>
        <p:sp>
          <p:nvSpPr>
            <p:cNvPr id="516" name="Google Shape;516;p39"/>
            <p:cNvSpPr/>
            <p:nvPr/>
          </p:nvSpPr>
          <p:spPr>
            <a:xfrm>
              <a:off x="11717200" y="1003300"/>
              <a:ext cx="868150" cy="482100"/>
            </a:xfrm>
            <a:custGeom>
              <a:avLst/>
              <a:gdLst/>
              <a:ahLst/>
              <a:cxnLst/>
              <a:rect l="l" t="t" r="r" b="b"/>
              <a:pathLst>
                <a:path w="34726" h="19284" extrusionOk="0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1979550" y="1317925"/>
              <a:ext cx="240000" cy="407425"/>
            </a:xfrm>
            <a:custGeom>
              <a:avLst/>
              <a:gdLst/>
              <a:ahLst/>
              <a:cxnLst/>
              <a:rect l="l" t="t" r="r" b="b"/>
              <a:pathLst>
                <a:path w="9600" h="16297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1887400" y="1176775"/>
              <a:ext cx="543950" cy="145650"/>
            </a:xfrm>
            <a:custGeom>
              <a:avLst/>
              <a:gdLst/>
              <a:ahLst/>
              <a:cxnLst/>
              <a:rect l="l" t="t" r="r" b="b"/>
              <a:pathLst>
                <a:path w="21758" h="5826" extrusionOk="0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1"/>
          <p:cNvSpPr txBox="1">
            <a:spLocks noGrp="1"/>
          </p:cNvSpPr>
          <p:nvPr>
            <p:ph type="ctrTitle"/>
          </p:nvPr>
        </p:nvSpPr>
        <p:spPr>
          <a:xfrm>
            <a:off x="4976200" y="1385488"/>
            <a:ext cx="3693600" cy="1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4" name="Google Shape;524;p41"/>
          <p:cNvSpPr txBox="1">
            <a:spLocks noGrp="1"/>
          </p:cNvSpPr>
          <p:nvPr>
            <p:ph type="subTitle" idx="1"/>
          </p:nvPr>
        </p:nvSpPr>
        <p:spPr>
          <a:xfrm>
            <a:off x="5263275" y="2978838"/>
            <a:ext cx="31191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538950" y="1251794"/>
            <a:ext cx="3952910" cy="3739217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flipH="1">
            <a:off x="4672655" y="1261497"/>
            <a:ext cx="3932395" cy="3719811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381376" y="3032969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381376" y="3487875"/>
            <a:ext cx="22578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"/>
          </p:nvPr>
        </p:nvSpPr>
        <p:spPr>
          <a:xfrm>
            <a:off x="5504824" y="3032969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504824" y="3487875"/>
            <a:ext cx="22578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13225" y="518213"/>
            <a:ext cx="77178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 rot="1047658" flipH="1">
            <a:off x="305556" y="4604170"/>
            <a:ext cx="407612" cy="211255"/>
            <a:chOff x="13800100" y="1292325"/>
            <a:chExt cx="467175" cy="242125"/>
          </a:xfrm>
        </p:grpSpPr>
        <p:sp>
          <p:nvSpPr>
            <p:cNvPr id="39" name="Google Shape;39;p5"/>
            <p:cNvSpPr/>
            <p:nvPr/>
          </p:nvSpPr>
          <p:spPr>
            <a:xfrm>
              <a:off x="13800100" y="1292325"/>
              <a:ext cx="467175" cy="242125"/>
            </a:xfrm>
            <a:custGeom>
              <a:avLst/>
              <a:gdLst/>
              <a:ahLst/>
              <a:cxnLst/>
              <a:rect l="l" t="t" r="r" b="b"/>
              <a:pathLst>
                <a:path w="18687" h="9685" extrusionOk="0">
                  <a:moveTo>
                    <a:pt x="9343" y="256"/>
                  </a:moveTo>
                  <a:cubicBezTo>
                    <a:pt x="13865" y="256"/>
                    <a:pt x="17747" y="4224"/>
                    <a:pt x="18302" y="4864"/>
                  </a:cubicBezTo>
                  <a:cubicBezTo>
                    <a:pt x="17747" y="5504"/>
                    <a:pt x="13908" y="9429"/>
                    <a:pt x="9343" y="9429"/>
                  </a:cubicBezTo>
                  <a:cubicBezTo>
                    <a:pt x="4779" y="9429"/>
                    <a:pt x="939" y="5504"/>
                    <a:pt x="342" y="4864"/>
                  </a:cubicBezTo>
                  <a:cubicBezTo>
                    <a:pt x="939" y="4224"/>
                    <a:pt x="4821" y="256"/>
                    <a:pt x="9343" y="256"/>
                  </a:cubicBezTo>
                  <a:close/>
                  <a:moveTo>
                    <a:pt x="9343" y="1"/>
                  </a:moveTo>
                  <a:cubicBezTo>
                    <a:pt x="4267" y="1"/>
                    <a:pt x="129" y="4693"/>
                    <a:pt x="86" y="4779"/>
                  </a:cubicBezTo>
                  <a:lnTo>
                    <a:pt x="1" y="4864"/>
                  </a:lnTo>
                  <a:lnTo>
                    <a:pt x="86" y="4907"/>
                  </a:lnTo>
                  <a:cubicBezTo>
                    <a:pt x="129" y="4992"/>
                    <a:pt x="4267" y="9685"/>
                    <a:pt x="9343" y="9685"/>
                  </a:cubicBezTo>
                  <a:cubicBezTo>
                    <a:pt x="14420" y="9685"/>
                    <a:pt x="18558" y="4992"/>
                    <a:pt x="18601" y="4907"/>
                  </a:cubicBezTo>
                  <a:lnTo>
                    <a:pt x="18686" y="4864"/>
                  </a:lnTo>
                  <a:lnTo>
                    <a:pt x="18601" y="4779"/>
                  </a:lnTo>
                  <a:cubicBezTo>
                    <a:pt x="18558" y="4693"/>
                    <a:pt x="14420" y="1"/>
                    <a:pt x="9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3940875" y="1295525"/>
              <a:ext cx="185600" cy="235725"/>
            </a:xfrm>
            <a:custGeom>
              <a:avLst/>
              <a:gdLst/>
              <a:ahLst/>
              <a:cxnLst/>
              <a:rect l="l" t="t" r="r" b="b"/>
              <a:pathLst>
                <a:path w="7424" h="9429" extrusionOk="0">
                  <a:moveTo>
                    <a:pt x="3712" y="0"/>
                  </a:moveTo>
                  <a:cubicBezTo>
                    <a:pt x="1665" y="0"/>
                    <a:pt x="1" y="2091"/>
                    <a:pt x="1" y="4693"/>
                  </a:cubicBezTo>
                  <a:cubicBezTo>
                    <a:pt x="1" y="7338"/>
                    <a:pt x="1665" y="9429"/>
                    <a:pt x="3712" y="9429"/>
                  </a:cubicBezTo>
                  <a:cubicBezTo>
                    <a:pt x="5760" y="9429"/>
                    <a:pt x="7424" y="7338"/>
                    <a:pt x="7424" y="4693"/>
                  </a:cubicBezTo>
                  <a:cubicBezTo>
                    <a:pt x="7424" y="2091"/>
                    <a:pt x="5760" y="0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5"/>
          <p:cNvGrpSpPr/>
          <p:nvPr/>
        </p:nvGrpSpPr>
        <p:grpSpPr>
          <a:xfrm>
            <a:off x="8435244" y="764117"/>
            <a:ext cx="422887" cy="219196"/>
            <a:chOff x="13800100" y="1292325"/>
            <a:chExt cx="467175" cy="242125"/>
          </a:xfrm>
        </p:grpSpPr>
        <p:sp>
          <p:nvSpPr>
            <p:cNvPr id="42" name="Google Shape;42;p5"/>
            <p:cNvSpPr/>
            <p:nvPr/>
          </p:nvSpPr>
          <p:spPr>
            <a:xfrm>
              <a:off x="13800100" y="1292325"/>
              <a:ext cx="467175" cy="242125"/>
            </a:xfrm>
            <a:custGeom>
              <a:avLst/>
              <a:gdLst/>
              <a:ahLst/>
              <a:cxnLst/>
              <a:rect l="l" t="t" r="r" b="b"/>
              <a:pathLst>
                <a:path w="18687" h="9685" extrusionOk="0">
                  <a:moveTo>
                    <a:pt x="9343" y="256"/>
                  </a:moveTo>
                  <a:cubicBezTo>
                    <a:pt x="13865" y="256"/>
                    <a:pt x="17747" y="4224"/>
                    <a:pt x="18302" y="4864"/>
                  </a:cubicBezTo>
                  <a:cubicBezTo>
                    <a:pt x="17747" y="5504"/>
                    <a:pt x="13908" y="9429"/>
                    <a:pt x="9343" y="9429"/>
                  </a:cubicBezTo>
                  <a:cubicBezTo>
                    <a:pt x="4779" y="9429"/>
                    <a:pt x="939" y="5504"/>
                    <a:pt x="342" y="4864"/>
                  </a:cubicBezTo>
                  <a:cubicBezTo>
                    <a:pt x="939" y="4224"/>
                    <a:pt x="4821" y="256"/>
                    <a:pt x="9343" y="256"/>
                  </a:cubicBezTo>
                  <a:close/>
                  <a:moveTo>
                    <a:pt x="9343" y="1"/>
                  </a:moveTo>
                  <a:cubicBezTo>
                    <a:pt x="4267" y="1"/>
                    <a:pt x="129" y="4693"/>
                    <a:pt x="86" y="4779"/>
                  </a:cubicBezTo>
                  <a:lnTo>
                    <a:pt x="1" y="4864"/>
                  </a:lnTo>
                  <a:lnTo>
                    <a:pt x="86" y="4907"/>
                  </a:lnTo>
                  <a:cubicBezTo>
                    <a:pt x="129" y="4992"/>
                    <a:pt x="4267" y="9685"/>
                    <a:pt x="9343" y="9685"/>
                  </a:cubicBezTo>
                  <a:cubicBezTo>
                    <a:pt x="14420" y="9685"/>
                    <a:pt x="18558" y="4992"/>
                    <a:pt x="18601" y="4907"/>
                  </a:cubicBezTo>
                  <a:lnTo>
                    <a:pt x="18686" y="4864"/>
                  </a:lnTo>
                  <a:lnTo>
                    <a:pt x="18601" y="4779"/>
                  </a:lnTo>
                  <a:cubicBezTo>
                    <a:pt x="18558" y="4693"/>
                    <a:pt x="14420" y="1"/>
                    <a:pt x="9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13940875" y="1295525"/>
              <a:ext cx="185600" cy="235725"/>
            </a:xfrm>
            <a:custGeom>
              <a:avLst/>
              <a:gdLst/>
              <a:ahLst/>
              <a:cxnLst/>
              <a:rect l="l" t="t" r="r" b="b"/>
              <a:pathLst>
                <a:path w="7424" h="9429" extrusionOk="0">
                  <a:moveTo>
                    <a:pt x="3712" y="0"/>
                  </a:moveTo>
                  <a:cubicBezTo>
                    <a:pt x="1665" y="0"/>
                    <a:pt x="1" y="2091"/>
                    <a:pt x="1" y="4693"/>
                  </a:cubicBezTo>
                  <a:cubicBezTo>
                    <a:pt x="1" y="7338"/>
                    <a:pt x="1665" y="9429"/>
                    <a:pt x="3712" y="9429"/>
                  </a:cubicBezTo>
                  <a:cubicBezTo>
                    <a:pt x="5760" y="9429"/>
                    <a:pt x="7424" y="7338"/>
                    <a:pt x="7424" y="4693"/>
                  </a:cubicBezTo>
                  <a:cubicBezTo>
                    <a:pt x="7424" y="2091"/>
                    <a:pt x="5760" y="0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5"/>
          <p:cNvGrpSpPr/>
          <p:nvPr/>
        </p:nvGrpSpPr>
        <p:grpSpPr>
          <a:xfrm rot="-710620">
            <a:off x="8141794" y="395068"/>
            <a:ext cx="472756" cy="235099"/>
            <a:chOff x="-1391825" y="4240400"/>
            <a:chExt cx="522225" cy="259700"/>
          </a:xfrm>
        </p:grpSpPr>
        <p:sp>
          <p:nvSpPr>
            <p:cNvPr id="45" name="Google Shape;45;p5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234871" y="321188"/>
            <a:ext cx="1138000" cy="890575"/>
            <a:chOff x="13519600" y="1911975"/>
            <a:chExt cx="1138000" cy="890575"/>
          </a:xfrm>
        </p:grpSpPr>
        <p:sp>
          <p:nvSpPr>
            <p:cNvPr id="48" name="Google Shape;48;p5"/>
            <p:cNvSpPr/>
            <p:nvPr/>
          </p:nvSpPr>
          <p:spPr>
            <a:xfrm>
              <a:off x="13519600" y="1911975"/>
              <a:ext cx="1138000" cy="559950"/>
            </a:xfrm>
            <a:custGeom>
              <a:avLst/>
              <a:gdLst/>
              <a:ahLst/>
              <a:cxnLst/>
              <a:rect l="l" t="t" r="r" b="b"/>
              <a:pathLst>
                <a:path w="45520" h="22398" extrusionOk="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3903550" y="2308725"/>
              <a:ext cx="178150" cy="493825"/>
            </a:xfrm>
            <a:custGeom>
              <a:avLst/>
              <a:gdLst/>
              <a:ahLst/>
              <a:cxnLst/>
              <a:rect l="l" t="t" r="r" b="b"/>
              <a:pathLst>
                <a:path w="7126" h="19753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3720600" y="2120525"/>
              <a:ext cx="796700" cy="162625"/>
            </a:xfrm>
            <a:custGeom>
              <a:avLst/>
              <a:gdLst/>
              <a:ahLst/>
              <a:cxnLst/>
              <a:rect l="l" t="t" r="r" b="b"/>
              <a:pathLst>
                <a:path w="31868" h="6505" extrusionOk="0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7" name="Google Shape;52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43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1" name="Google Shape;53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5" name="Google Shape;535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6" name="Google Shape;53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"/>
          <p:cNvSpPr txBox="1">
            <a:spLocks noGrp="1"/>
          </p:cNvSpPr>
          <p:nvPr>
            <p:ph type="title"/>
          </p:nvPr>
        </p:nvSpPr>
        <p:spPr>
          <a:xfrm>
            <a:off x="2259825" y="294443"/>
            <a:ext cx="46242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2" name="Google Shape;54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5" name="Google Shape;54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9" name="Google Shape;549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0" name="Google Shape;550;p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1" name="Google Shape;551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4" name="Google Shape;554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7" name="Google Shape;557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8" name="Google Shape;55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175475" y="183188"/>
            <a:ext cx="1138000" cy="890575"/>
            <a:chOff x="13519600" y="1911975"/>
            <a:chExt cx="1138000" cy="890575"/>
          </a:xfrm>
        </p:grpSpPr>
        <p:sp>
          <p:nvSpPr>
            <p:cNvPr id="54" name="Google Shape;54;p6"/>
            <p:cNvSpPr/>
            <p:nvPr/>
          </p:nvSpPr>
          <p:spPr>
            <a:xfrm>
              <a:off x="13519600" y="1911975"/>
              <a:ext cx="1138000" cy="559950"/>
            </a:xfrm>
            <a:custGeom>
              <a:avLst/>
              <a:gdLst/>
              <a:ahLst/>
              <a:cxnLst/>
              <a:rect l="l" t="t" r="r" b="b"/>
              <a:pathLst>
                <a:path w="45520" h="22398" extrusionOk="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13903550" y="2308725"/>
              <a:ext cx="178150" cy="493825"/>
            </a:xfrm>
            <a:custGeom>
              <a:avLst/>
              <a:gdLst/>
              <a:ahLst/>
              <a:cxnLst/>
              <a:rect l="l" t="t" r="r" b="b"/>
              <a:pathLst>
                <a:path w="7126" h="19753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13720600" y="2120525"/>
              <a:ext cx="796700" cy="162625"/>
            </a:xfrm>
            <a:custGeom>
              <a:avLst/>
              <a:gdLst/>
              <a:ahLst/>
              <a:cxnLst/>
              <a:rect l="l" t="t" r="r" b="b"/>
              <a:pathLst>
                <a:path w="31868" h="6505" extrusionOk="0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6"/>
          <p:cNvGrpSpPr/>
          <p:nvPr/>
        </p:nvGrpSpPr>
        <p:grpSpPr>
          <a:xfrm>
            <a:off x="8112896" y="4676138"/>
            <a:ext cx="522225" cy="259700"/>
            <a:chOff x="-1391825" y="4240400"/>
            <a:chExt cx="522225" cy="259700"/>
          </a:xfrm>
        </p:grpSpPr>
        <p:sp>
          <p:nvSpPr>
            <p:cNvPr id="58" name="Google Shape;58;p6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6"/>
          <p:cNvGrpSpPr/>
          <p:nvPr/>
        </p:nvGrpSpPr>
        <p:grpSpPr>
          <a:xfrm>
            <a:off x="8754163" y="4584817"/>
            <a:ext cx="275004" cy="136758"/>
            <a:chOff x="-1391825" y="4240400"/>
            <a:chExt cx="522225" cy="259700"/>
          </a:xfrm>
        </p:grpSpPr>
        <p:sp>
          <p:nvSpPr>
            <p:cNvPr id="61" name="Google Shape;61;p6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2"/>
          <p:cNvSpPr txBox="1">
            <a:spLocks noGrp="1"/>
          </p:cNvSpPr>
          <p:nvPr>
            <p:ph type="title"/>
          </p:nvPr>
        </p:nvSpPr>
        <p:spPr>
          <a:xfrm>
            <a:off x="5985575" y="16339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52"/>
          <p:cNvSpPr txBox="1">
            <a:spLocks noGrp="1"/>
          </p:cNvSpPr>
          <p:nvPr>
            <p:ph type="subTitle" idx="1"/>
          </p:nvPr>
        </p:nvSpPr>
        <p:spPr>
          <a:xfrm>
            <a:off x="5971000" y="2591222"/>
            <a:ext cx="25134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3"/>
          <p:cNvSpPr txBox="1">
            <a:spLocks noGrp="1"/>
          </p:cNvSpPr>
          <p:nvPr>
            <p:ph type="title"/>
          </p:nvPr>
        </p:nvSpPr>
        <p:spPr>
          <a:xfrm>
            <a:off x="673375" y="1627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53"/>
          <p:cNvSpPr txBox="1">
            <a:spLocks noGrp="1"/>
          </p:cNvSpPr>
          <p:nvPr>
            <p:ph type="subTitle" idx="1"/>
          </p:nvPr>
        </p:nvSpPr>
        <p:spPr>
          <a:xfrm>
            <a:off x="658800" y="2584322"/>
            <a:ext cx="25134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52937" y="1711109"/>
            <a:ext cx="4462800" cy="26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♥"/>
              <a:defRPr sz="16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 rot="1017163">
            <a:off x="303626" y="218546"/>
            <a:ext cx="578209" cy="573657"/>
            <a:chOff x="14582925" y="1556650"/>
            <a:chExt cx="280525" cy="278300"/>
          </a:xfrm>
        </p:grpSpPr>
        <p:sp>
          <p:nvSpPr>
            <p:cNvPr id="67" name="Google Shape;67;p7"/>
            <p:cNvSpPr/>
            <p:nvPr/>
          </p:nvSpPr>
          <p:spPr>
            <a:xfrm>
              <a:off x="14656525" y="1556650"/>
              <a:ext cx="206925" cy="276500"/>
            </a:xfrm>
            <a:custGeom>
              <a:avLst/>
              <a:gdLst/>
              <a:ahLst/>
              <a:cxnLst/>
              <a:rect l="l" t="t" r="r" b="b"/>
              <a:pathLst>
                <a:path w="8277" h="11060" extrusionOk="0">
                  <a:moveTo>
                    <a:pt x="3676" y="1"/>
                  </a:moveTo>
                  <a:cubicBezTo>
                    <a:pt x="3645" y="1"/>
                    <a:pt x="3614" y="3"/>
                    <a:pt x="3584" y="7"/>
                  </a:cubicBezTo>
                  <a:cubicBezTo>
                    <a:pt x="3157" y="135"/>
                    <a:pt x="2986" y="605"/>
                    <a:pt x="2858" y="1031"/>
                  </a:cubicBezTo>
                  <a:cubicBezTo>
                    <a:pt x="2475" y="1970"/>
                    <a:pt x="1963" y="2866"/>
                    <a:pt x="1365" y="3676"/>
                  </a:cubicBezTo>
                  <a:cubicBezTo>
                    <a:pt x="725" y="4615"/>
                    <a:pt x="299" y="5681"/>
                    <a:pt x="171" y="6790"/>
                  </a:cubicBezTo>
                  <a:cubicBezTo>
                    <a:pt x="43" y="7729"/>
                    <a:pt x="0" y="8668"/>
                    <a:pt x="43" y="9606"/>
                  </a:cubicBezTo>
                  <a:cubicBezTo>
                    <a:pt x="128" y="10545"/>
                    <a:pt x="512" y="10929"/>
                    <a:pt x="1365" y="10971"/>
                  </a:cubicBezTo>
                  <a:lnTo>
                    <a:pt x="3285" y="11014"/>
                  </a:lnTo>
                  <a:lnTo>
                    <a:pt x="4736" y="11014"/>
                  </a:lnTo>
                  <a:lnTo>
                    <a:pt x="6655" y="11057"/>
                  </a:lnTo>
                  <a:cubicBezTo>
                    <a:pt x="6677" y="11059"/>
                    <a:pt x="6699" y="11060"/>
                    <a:pt x="6720" y="11060"/>
                  </a:cubicBezTo>
                  <a:cubicBezTo>
                    <a:pt x="7120" y="11060"/>
                    <a:pt x="7468" y="10693"/>
                    <a:pt x="7508" y="10289"/>
                  </a:cubicBezTo>
                  <a:cubicBezTo>
                    <a:pt x="7508" y="9819"/>
                    <a:pt x="7167" y="9435"/>
                    <a:pt x="6698" y="9435"/>
                  </a:cubicBezTo>
                  <a:lnTo>
                    <a:pt x="7039" y="9435"/>
                  </a:lnTo>
                  <a:cubicBezTo>
                    <a:pt x="7054" y="9436"/>
                    <a:pt x="7069" y="9437"/>
                    <a:pt x="7084" y="9437"/>
                  </a:cubicBezTo>
                  <a:cubicBezTo>
                    <a:pt x="7904" y="9437"/>
                    <a:pt x="8220" y="8277"/>
                    <a:pt x="7423" y="7900"/>
                  </a:cubicBezTo>
                  <a:cubicBezTo>
                    <a:pt x="7892" y="7900"/>
                    <a:pt x="8276" y="7558"/>
                    <a:pt x="8276" y="7089"/>
                  </a:cubicBezTo>
                  <a:lnTo>
                    <a:pt x="8276" y="7004"/>
                  </a:lnTo>
                  <a:cubicBezTo>
                    <a:pt x="8276" y="6577"/>
                    <a:pt x="7935" y="6236"/>
                    <a:pt x="7508" y="6193"/>
                  </a:cubicBezTo>
                  <a:lnTo>
                    <a:pt x="7423" y="6193"/>
                  </a:lnTo>
                  <a:cubicBezTo>
                    <a:pt x="7892" y="6193"/>
                    <a:pt x="8234" y="5852"/>
                    <a:pt x="8234" y="5383"/>
                  </a:cubicBezTo>
                  <a:cubicBezTo>
                    <a:pt x="8234" y="4956"/>
                    <a:pt x="7892" y="4572"/>
                    <a:pt x="7423" y="4572"/>
                  </a:cubicBezTo>
                  <a:cubicBezTo>
                    <a:pt x="6997" y="4572"/>
                    <a:pt x="6303" y="4655"/>
                    <a:pt x="5698" y="4655"/>
                  </a:cubicBezTo>
                  <a:cubicBezTo>
                    <a:pt x="5334" y="4655"/>
                    <a:pt x="5002" y="4625"/>
                    <a:pt x="4778" y="4529"/>
                  </a:cubicBezTo>
                  <a:cubicBezTo>
                    <a:pt x="3712" y="4018"/>
                    <a:pt x="4522" y="2226"/>
                    <a:pt x="4522" y="1373"/>
                  </a:cubicBezTo>
                  <a:cubicBezTo>
                    <a:pt x="4565" y="1031"/>
                    <a:pt x="4480" y="733"/>
                    <a:pt x="4352" y="434"/>
                  </a:cubicBezTo>
                  <a:cubicBezTo>
                    <a:pt x="4237" y="166"/>
                    <a:pt x="3950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4582925" y="1694925"/>
              <a:ext cx="69350" cy="140025"/>
            </a:xfrm>
            <a:custGeom>
              <a:avLst/>
              <a:gdLst/>
              <a:ahLst/>
              <a:cxnLst/>
              <a:rect l="l" t="t" r="r" b="b"/>
              <a:pathLst>
                <a:path w="2774" h="5601" extrusionOk="0">
                  <a:moveTo>
                    <a:pt x="1302" y="1"/>
                  </a:moveTo>
                  <a:cubicBezTo>
                    <a:pt x="1195" y="1"/>
                    <a:pt x="1088" y="22"/>
                    <a:pt x="982" y="65"/>
                  </a:cubicBezTo>
                  <a:cubicBezTo>
                    <a:pt x="214" y="449"/>
                    <a:pt x="427" y="2411"/>
                    <a:pt x="385" y="3094"/>
                  </a:cubicBezTo>
                  <a:cubicBezTo>
                    <a:pt x="385" y="3819"/>
                    <a:pt x="1" y="5483"/>
                    <a:pt x="1067" y="5568"/>
                  </a:cubicBezTo>
                  <a:cubicBezTo>
                    <a:pt x="1166" y="5590"/>
                    <a:pt x="1266" y="5601"/>
                    <a:pt x="1363" y="5601"/>
                  </a:cubicBezTo>
                  <a:cubicBezTo>
                    <a:pt x="1644" y="5601"/>
                    <a:pt x="1912" y="5513"/>
                    <a:pt x="2134" y="5355"/>
                  </a:cubicBezTo>
                  <a:cubicBezTo>
                    <a:pt x="2304" y="5142"/>
                    <a:pt x="2432" y="4886"/>
                    <a:pt x="2432" y="4630"/>
                  </a:cubicBezTo>
                  <a:cubicBezTo>
                    <a:pt x="2560" y="3819"/>
                    <a:pt x="2646" y="2966"/>
                    <a:pt x="2688" y="2155"/>
                  </a:cubicBezTo>
                  <a:cubicBezTo>
                    <a:pt x="2688" y="1814"/>
                    <a:pt x="2774" y="662"/>
                    <a:pt x="2518" y="364"/>
                  </a:cubicBezTo>
                  <a:cubicBezTo>
                    <a:pt x="2432" y="278"/>
                    <a:pt x="2390" y="278"/>
                    <a:pt x="2304" y="236"/>
                  </a:cubicBezTo>
                  <a:lnTo>
                    <a:pt x="2176" y="236"/>
                  </a:lnTo>
                  <a:lnTo>
                    <a:pt x="1622" y="65"/>
                  </a:lnTo>
                  <a:cubicBezTo>
                    <a:pt x="1515" y="22"/>
                    <a:pt x="140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flipH="1">
            <a:off x="290425" y="-1552475"/>
            <a:ext cx="8563149" cy="7570193"/>
          </a:xfrm>
          <a:custGeom>
            <a:avLst/>
            <a:gdLst/>
            <a:ahLst/>
            <a:cxnLst/>
            <a:rect l="l" t="t" r="r" b="b"/>
            <a:pathLst>
              <a:path w="199143" h="176051" extrusionOk="0">
                <a:moveTo>
                  <a:pt x="143257" y="0"/>
                </a:moveTo>
                <a:cubicBezTo>
                  <a:pt x="126918" y="0"/>
                  <a:pt x="110950" y="8594"/>
                  <a:pt x="102440" y="24141"/>
                </a:cubicBezTo>
                <a:cubicBezTo>
                  <a:pt x="91265" y="13233"/>
                  <a:pt x="76288" y="7096"/>
                  <a:pt x="60677" y="7096"/>
                </a:cubicBezTo>
                <a:cubicBezTo>
                  <a:pt x="27186" y="7096"/>
                  <a:pt x="33" y="34849"/>
                  <a:pt x="33" y="69107"/>
                </a:cubicBezTo>
                <a:cubicBezTo>
                  <a:pt x="0" y="85519"/>
                  <a:pt x="6405" y="101297"/>
                  <a:pt x="17880" y="113005"/>
                </a:cubicBezTo>
                <a:cubicBezTo>
                  <a:pt x="10941" y="126348"/>
                  <a:pt x="10174" y="142059"/>
                  <a:pt x="15778" y="156002"/>
                </a:cubicBezTo>
                <a:lnTo>
                  <a:pt x="88964" y="156002"/>
                </a:lnTo>
                <a:cubicBezTo>
                  <a:pt x="95769" y="165076"/>
                  <a:pt x="105009" y="172047"/>
                  <a:pt x="115650" y="176050"/>
                </a:cubicBezTo>
                <a:lnTo>
                  <a:pt x="157680" y="176050"/>
                </a:lnTo>
                <a:cubicBezTo>
                  <a:pt x="176793" y="168845"/>
                  <a:pt x="190903" y="152333"/>
                  <a:pt x="195006" y="132285"/>
                </a:cubicBezTo>
                <a:cubicBezTo>
                  <a:pt x="199143" y="112271"/>
                  <a:pt x="192705" y="91556"/>
                  <a:pt x="177994" y="77379"/>
                </a:cubicBezTo>
                <a:cubicBezTo>
                  <a:pt x="196407" y="56598"/>
                  <a:pt x="192671" y="24442"/>
                  <a:pt x="169988" y="8497"/>
                </a:cubicBezTo>
                <a:cubicBezTo>
                  <a:pt x="161808" y="2734"/>
                  <a:pt x="152474" y="0"/>
                  <a:pt x="143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388100" y="539500"/>
            <a:ext cx="6367800" cy="4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 flipH="1">
            <a:off x="190504" y="1554800"/>
            <a:ext cx="522225" cy="259700"/>
            <a:chOff x="-1391825" y="4240400"/>
            <a:chExt cx="522225" cy="259700"/>
          </a:xfrm>
        </p:grpSpPr>
        <p:sp>
          <p:nvSpPr>
            <p:cNvPr id="73" name="Google Shape;73;p8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flipH="1">
            <a:off x="360291" y="1998768"/>
            <a:ext cx="275004" cy="136758"/>
            <a:chOff x="-1391825" y="4240400"/>
            <a:chExt cx="522225" cy="259700"/>
          </a:xfrm>
        </p:grpSpPr>
        <p:sp>
          <p:nvSpPr>
            <p:cNvPr id="76" name="Google Shape;76;p8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8"/>
          <p:cNvGrpSpPr/>
          <p:nvPr/>
        </p:nvGrpSpPr>
        <p:grpSpPr>
          <a:xfrm rot="463865">
            <a:off x="8487219" y="2889588"/>
            <a:ext cx="461995" cy="868712"/>
            <a:chOff x="8320263" y="3500450"/>
            <a:chExt cx="376663" cy="708200"/>
          </a:xfrm>
        </p:grpSpPr>
        <p:grpSp>
          <p:nvGrpSpPr>
            <p:cNvPr id="79" name="Google Shape;79;p8"/>
            <p:cNvGrpSpPr/>
            <p:nvPr/>
          </p:nvGrpSpPr>
          <p:grpSpPr>
            <a:xfrm>
              <a:off x="8529450" y="3500450"/>
              <a:ext cx="167475" cy="354100"/>
              <a:chOff x="13256175" y="1380850"/>
              <a:chExt cx="167475" cy="354100"/>
            </a:xfrm>
          </p:grpSpPr>
          <p:sp>
            <p:nvSpPr>
              <p:cNvPr id="80" name="Google Shape;80;p8"/>
              <p:cNvSpPr/>
              <p:nvPr/>
            </p:nvSpPr>
            <p:spPr>
              <a:xfrm>
                <a:off x="13256175" y="1640000"/>
                <a:ext cx="11735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3798" extrusionOk="0">
                    <a:moveTo>
                      <a:pt x="2347" y="1"/>
                    </a:moveTo>
                    <a:cubicBezTo>
                      <a:pt x="1024" y="1"/>
                      <a:pt x="1" y="854"/>
                      <a:pt x="1" y="1878"/>
                    </a:cubicBezTo>
                    <a:cubicBezTo>
                      <a:pt x="1" y="2945"/>
                      <a:pt x="1024" y="3798"/>
                      <a:pt x="2347" y="3798"/>
                    </a:cubicBezTo>
                    <a:cubicBezTo>
                      <a:pt x="3627" y="3798"/>
                      <a:pt x="4693" y="2945"/>
                      <a:pt x="4693" y="1878"/>
                    </a:cubicBezTo>
                    <a:cubicBezTo>
                      <a:pt x="4693" y="854"/>
                      <a:pt x="3627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13340425" y="1380850"/>
                <a:ext cx="83225" cy="3050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12202" extrusionOk="0">
                    <a:moveTo>
                      <a:pt x="1" y="0"/>
                    </a:moveTo>
                    <a:lnTo>
                      <a:pt x="811" y="12201"/>
                    </a:lnTo>
                    <a:lnTo>
                      <a:pt x="1067" y="12159"/>
                    </a:lnTo>
                    <a:lnTo>
                      <a:pt x="427" y="2517"/>
                    </a:lnTo>
                    <a:lnTo>
                      <a:pt x="427" y="2517"/>
                    </a:lnTo>
                    <a:cubicBezTo>
                      <a:pt x="470" y="2645"/>
                      <a:pt x="555" y="2773"/>
                      <a:pt x="598" y="2901"/>
                    </a:cubicBezTo>
                    <a:cubicBezTo>
                      <a:pt x="854" y="3285"/>
                      <a:pt x="1195" y="3584"/>
                      <a:pt x="1622" y="3797"/>
                    </a:cubicBezTo>
                    <a:cubicBezTo>
                      <a:pt x="1878" y="3925"/>
                      <a:pt x="2091" y="4096"/>
                      <a:pt x="2305" y="4309"/>
                    </a:cubicBezTo>
                    <a:cubicBezTo>
                      <a:pt x="3030" y="5077"/>
                      <a:pt x="2987" y="6314"/>
                      <a:pt x="2816" y="7509"/>
                    </a:cubicBezTo>
                    <a:lnTo>
                      <a:pt x="3072" y="7551"/>
                    </a:lnTo>
                    <a:cubicBezTo>
                      <a:pt x="3243" y="6272"/>
                      <a:pt x="3328" y="4949"/>
                      <a:pt x="2518" y="4138"/>
                    </a:cubicBezTo>
                    <a:cubicBezTo>
                      <a:pt x="2262" y="3925"/>
                      <a:pt x="2006" y="3755"/>
                      <a:pt x="1750" y="3584"/>
                    </a:cubicBezTo>
                    <a:cubicBezTo>
                      <a:pt x="1366" y="3413"/>
                      <a:pt x="1067" y="3157"/>
                      <a:pt x="854" y="2816"/>
                    </a:cubicBezTo>
                    <a:cubicBezTo>
                      <a:pt x="683" y="2475"/>
                      <a:pt x="598" y="2091"/>
                      <a:pt x="598" y="1749"/>
                    </a:cubicBezTo>
                    <a:cubicBezTo>
                      <a:pt x="555" y="1323"/>
                      <a:pt x="470" y="939"/>
                      <a:pt x="299" y="55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8"/>
            <p:cNvGrpSpPr/>
            <p:nvPr/>
          </p:nvGrpSpPr>
          <p:grpSpPr>
            <a:xfrm>
              <a:off x="8320263" y="3854550"/>
              <a:ext cx="167475" cy="354100"/>
              <a:chOff x="13256175" y="1380850"/>
              <a:chExt cx="167475" cy="354100"/>
            </a:xfrm>
          </p:grpSpPr>
          <p:sp>
            <p:nvSpPr>
              <p:cNvPr id="83" name="Google Shape;83;p8"/>
              <p:cNvSpPr/>
              <p:nvPr/>
            </p:nvSpPr>
            <p:spPr>
              <a:xfrm>
                <a:off x="13256175" y="1640000"/>
                <a:ext cx="11735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3798" extrusionOk="0">
                    <a:moveTo>
                      <a:pt x="2347" y="1"/>
                    </a:moveTo>
                    <a:cubicBezTo>
                      <a:pt x="1024" y="1"/>
                      <a:pt x="1" y="854"/>
                      <a:pt x="1" y="1878"/>
                    </a:cubicBezTo>
                    <a:cubicBezTo>
                      <a:pt x="1" y="2945"/>
                      <a:pt x="1024" y="3798"/>
                      <a:pt x="2347" y="3798"/>
                    </a:cubicBezTo>
                    <a:cubicBezTo>
                      <a:pt x="3627" y="3798"/>
                      <a:pt x="4693" y="2945"/>
                      <a:pt x="4693" y="1878"/>
                    </a:cubicBezTo>
                    <a:cubicBezTo>
                      <a:pt x="4693" y="854"/>
                      <a:pt x="3627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13340425" y="1380850"/>
                <a:ext cx="83225" cy="3050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12202" extrusionOk="0">
                    <a:moveTo>
                      <a:pt x="1" y="0"/>
                    </a:moveTo>
                    <a:lnTo>
                      <a:pt x="811" y="12201"/>
                    </a:lnTo>
                    <a:lnTo>
                      <a:pt x="1067" y="12159"/>
                    </a:lnTo>
                    <a:lnTo>
                      <a:pt x="427" y="2517"/>
                    </a:lnTo>
                    <a:lnTo>
                      <a:pt x="427" y="2517"/>
                    </a:lnTo>
                    <a:cubicBezTo>
                      <a:pt x="470" y="2645"/>
                      <a:pt x="555" y="2773"/>
                      <a:pt x="598" y="2901"/>
                    </a:cubicBezTo>
                    <a:cubicBezTo>
                      <a:pt x="854" y="3285"/>
                      <a:pt x="1195" y="3584"/>
                      <a:pt x="1622" y="3797"/>
                    </a:cubicBezTo>
                    <a:cubicBezTo>
                      <a:pt x="1878" y="3925"/>
                      <a:pt x="2091" y="4096"/>
                      <a:pt x="2305" y="4309"/>
                    </a:cubicBezTo>
                    <a:cubicBezTo>
                      <a:pt x="3030" y="5077"/>
                      <a:pt x="2987" y="6314"/>
                      <a:pt x="2816" y="7509"/>
                    </a:cubicBezTo>
                    <a:lnTo>
                      <a:pt x="3072" y="7551"/>
                    </a:lnTo>
                    <a:cubicBezTo>
                      <a:pt x="3243" y="6272"/>
                      <a:pt x="3328" y="4949"/>
                      <a:pt x="2518" y="4138"/>
                    </a:cubicBezTo>
                    <a:cubicBezTo>
                      <a:pt x="2262" y="3925"/>
                      <a:pt x="2006" y="3755"/>
                      <a:pt x="1750" y="3584"/>
                    </a:cubicBezTo>
                    <a:cubicBezTo>
                      <a:pt x="1366" y="3413"/>
                      <a:pt x="1067" y="3157"/>
                      <a:pt x="854" y="2816"/>
                    </a:cubicBezTo>
                    <a:cubicBezTo>
                      <a:pt x="683" y="2475"/>
                      <a:pt x="598" y="2091"/>
                      <a:pt x="598" y="1749"/>
                    </a:cubicBezTo>
                    <a:cubicBezTo>
                      <a:pt x="555" y="1323"/>
                      <a:pt x="470" y="939"/>
                      <a:pt x="299" y="55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1039950" y="582100"/>
            <a:ext cx="70641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5077200" y="2663200"/>
            <a:ext cx="33528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 flipH="1">
            <a:off x="8366816" y="604125"/>
            <a:ext cx="522225" cy="259700"/>
            <a:chOff x="-1391825" y="4240400"/>
            <a:chExt cx="522225" cy="259700"/>
          </a:xfrm>
        </p:grpSpPr>
        <p:sp>
          <p:nvSpPr>
            <p:cNvPr id="89" name="Google Shape;89;p9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9"/>
          <p:cNvGrpSpPr/>
          <p:nvPr/>
        </p:nvGrpSpPr>
        <p:grpSpPr>
          <a:xfrm flipH="1">
            <a:off x="7972771" y="512805"/>
            <a:ext cx="275004" cy="136758"/>
            <a:chOff x="-1391825" y="4240400"/>
            <a:chExt cx="522225" cy="259700"/>
          </a:xfrm>
        </p:grpSpPr>
        <p:sp>
          <p:nvSpPr>
            <p:cNvPr id="92" name="Google Shape;92;p9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720000" y="4105275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"/>
              <a:buNone/>
              <a:defRPr sz="35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21" name="Google Shape;521;p40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981">
          <p15:clr>
            <a:srgbClr val="EA4335"/>
          </p15:clr>
        </p15:guide>
        <p15:guide id="4" orient="horz" pos="259">
          <p15:clr>
            <a:srgbClr val="EA4335"/>
          </p15:clr>
        </p15:guide>
        <p15:guide id="5" orient="horz" pos="83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54"/>
          <p:cNvGrpSpPr/>
          <p:nvPr/>
        </p:nvGrpSpPr>
        <p:grpSpPr>
          <a:xfrm flipH="1">
            <a:off x="373004" y="4026025"/>
            <a:ext cx="522225" cy="259700"/>
            <a:chOff x="-1391825" y="4240400"/>
            <a:chExt cx="522225" cy="259700"/>
          </a:xfrm>
        </p:grpSpPr>
        <p:sp>
          <p:nvSpPr>
            <p:cNvPr id="571" name="Google Shape;571;p5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54"/>
          <p:cNvSpPr txBox="1">
            <a:spLocks noGrp="1"/>
          </p:cNvSpPr>
          <p:nvPr>
            <p:ph type="ctrTitle"/>
          </p:nvPr>
        </p:nvSpPr>
        <p:spPr>
          <a:xfrm>
            <a:off x="978150" y="1008629"/>
            <a:ext cx="7187700" cy="22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ESTAMOS CONECTADOS</a:t>
            </a:r>
            <a:endParaRPr/>
          </a:p>
        </p:txBody>
      </p:sp>
      <p:grpSp>
        <p:nvGrpSpPr>
          <p:cNvPr id="574" name="Google Shape;574;p54"/>
          <p:cNvGrpSpPr/>
          <p:nvPr/>
        </p:nvGrpSpPr>
        <p:grpSpPr>
          <a:xfrm flipH="1">
            <a:off x="7831336" y="3211851"/>
            <a:ext cx="1070972" cy="802814"/>
            <a:chOff x="13519600" y="1618956"/>
            <a:chExt cx="1138000" cy="852969"/>
          </a:xfrm>
        </p:grpSpPr>
        <p:sp>
          <p:nvSpPr>
            <p:cNvPr id="575" name="Google Shape;575;p54"/>
            <p:cNvSpPr/>
            <p:nvPr/>
          </p:nvSpPr>
          <p:spPr>
            <a:xfrm>
              <a:off x="13519600" y="1911975"/>
              <a:ext cx="1138000" cy="559950"/>
            </a:xfrm>
            <a:custGeom>
              <a:avLst/>
              <a:gdLst/>
              <a:ahLst/>
              <a:cxnLst/>
              <a:rect l="l" t="t" r="r" b="b"/>
              <a:pathLst>
                <a:path w="45520" h="22398" extrusionOk="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4"/>
            <p:cNvSpPr/>
            <p:nvPr/>
          </p:nvSpPr>
          <p:spPr>
            <a:xfrm rot="-8495660" flipH="1">
              <a:off x="13804537" y="1620868"/>
              <a:ext cx="178143" cy="493805"/>
            </a:xfrm>
            <a:custGeom>
              <a:avLst/>
              <a:gdLst/>
              <a:ahLst/>
              <a:cxnLst/>
              <a:rect l="l" t="t" r="r" b="b"/>
              <a:pathLst>
                <a:path w="7126" h="19753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13720600" y="2120525"/>
              <a:ext cx="796700" cy="162625"/>
            </a:xfrm>
            <a:custGeom>
              <a:avLst/>
              <a:gdLst/>
              <a:ahLst/>
              <a:cxnLst/>
              <a:rect l="l" t="t" r="r" b="b"/>
              <a:pathLst>
                <a:path w="31868" h="6505" extrusionOk="0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54"/>
          <p:cNvGrpSpPr/>
          <p:nvPr/>
        </p:nvGrpSpPr>
        <p:grpSpPr>
          <a:xfrm>
            <a:off x="404621" y="418362"/>
            <a:ext cx="1035615" cy="777559"/>
            <a:chOff x="11717200" y="1003300"/>
            <a:chExt cx="987428" cy="741379"/>
          </a:xfrm>
        </p:grpSpPr>
        <p:sp>
          <p:nvSpPr>
            <p:cNvPr id="579" name="Google Shape;579;p54"/>
            <p:cNvSpPr/>
            <p:nvPr/>
          </p:nvSpPr>
          <p:spPr>
            <a:xfrm>
              <a:off x="11717200" y="1003300"/>
              <a:ext cx="868150" cy="482100"/>
            </a:xfrm>
            <a:custGeom>
              <a:avLst/>
              <a:gdLst/>
              <a:ahLst/>
              <a:cxnLst/>
              <a:rect l="l" t="t" r="r" b="b"/>
              <a:pathLst>
                <a:path w="34726" h="19284" extrusionOk="0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4"/>
            <p:cNvSpPr/>
            <p:nvPr/>
          </p:nvSpPr>
          <p:spPr>
            <a:xfrm rot="-2992783">
              <a:off x="12351520" y="1317929"/>
              <a:ext cx="240002" cy="407429"/>
            </a:xfrm>
            <a:custGeom>
              <a:avLst/>
              <a:gdLst/>
              <a:ahLst/>
              <a:cxnLst/>
              <a:rect l="l" t="t" r="r" b="b"/>
              <a:pathLst>
                <a:path w="9600" h="16297" extrusionOk="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11830250" y="1176775"/>
              <a:ext cx="543950" cy="145650"/>
            </a:xfrm>
            <a:custGeom>
              <a:avLst/>
              <a:gdLst/>
              <a:ahLst/>
              <a:cxnLst/>
              <a:rect l="l" t="t" r="r" b="b"/>
              <a:pathLst>
                <a:path w="21758" h="5826" extrusionOk="0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54"/>
          <p:cNvGrpSpPr/>
          <p:nvPr/>
        </p:nvGrpSpPr>
        <p:grpSpPr>
          <a:xfrm>
            <a:off x="7157277" y="652943"/>
            <a:ext cx="123967" cy="259704"/>
            <a:chOff x="12508550" y="1789325"/>
            <a:chExt cx="168525" cy="353050"/>
          </a:xfrm>
        </p:grpSpPr>
        <p:sp>
          <p:nvSpPr>
            <p:cNvPr id="583" name="Google Shape;583;p54"/>
            <p:cNvSpPr/>
            <p:nvPr/>
          </p:nvSpPr>
          <p:spPr>
            <a:xfrm>
              <a:off x="12508550" y="2047425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12593875" y="1789325"/>
              <a:ext cx="83200" cy="303975"/>
            </a:xfrm>
            <a:custGeom>
              <a:avLst/>
              <a:gdLst/>
              <a:ahLst/>
              <a:cxnLst/>
              <a:rect l="l" t="t" r="r" b="b"/>
              <a:pathLst>
                <a:path w="3328" h="12159" extrusionOk="0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54"/>
          <p:cNvSpPr/>
          <p:nvPr/>
        </p:nvSpPr>
        <p:spPr>
          <a:xfrm>
            <a:off x="1883850" y="3596250"/>
            <a:ext cx="5376300" cy="521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4"/>
          <p:cNvSpPr txBox="1">
            <a:spLocks noGrp="1"/>
          </p:cNvSpPr>
          <p:nvPr>
            <p:ph type="subTitle" idx="1"/>
          </p:nvPr>
        </p:nvSpPr>
        <p:spPr>
          <a:xfrm>
            <a:off x="2322300" y="3646512"/>
            <a:ext cx="44994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REDES SOCIALES</a:t>
            </a:r>
            <a:endParaRPr/>
          </a:p>
        </p:txBody>
      </p:sp>
      <p:grpSp>
        <p:nvGrpSpPr>
          <p:cNvPr id="587" name="Google Shape;587;p54"/>
          <p:cNvGrpSpPr/>
          <p:nvPr/>
        </p:nvGrpSpPr>
        <p:grpSpPr>
          <a:xfrm flipH="1">
            <a:off x="8284904" y="4210213"/>
            <a:ext cx="522225" cy="259700"/>
            <a:chOff x="-1391825" y="4240400"/>
            <a:chExt cx="522225" cy="259700"/>
          </a:xfrm>
        </p:grpSpPr>
        <p:sp>
          <p:nvSpPr>
            <p:cNvPr id="588" name="Google Shape;588;p5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54"/>
          <p:cNvGrpSpPr/>
          <p:nvPr/>
        </p:nvGrpSpPr>
        <p:grpSpPr>
          <a:xfrm flipH="1">
            <a:off x="784766" y="3788418"/>
            <a:ext cx="275004" cy="136758"/>
            <a:chOff x="-1391825" y="4240400"/>
            <a:chExt cx="522225" cy="259700"/>
          </a:xfrm>
        </p:grpSpPr>
        <p:sp>
          <p:nvSpPr>
            <p:cNvPr id="591" name="Google Shape;591;p5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54"/>
          <p:cNvGrpSpPr/>
          <p:nvPr/>
        </p:nvGrpSpPr>
        <p:grpSpPr>
          <a:xfrm>
            <a:off x="1085675" y="4117350"/>
            <a:ext cx="167475" cy="354100"/>
            <a:chOff x="13256175" y="1380850"/>
            <a:chExt cx="167475" cy="354100"/>
          </a:xfrm>
        </p:grpSpPr>
        <p:sp>
          <p:nvSpPr>
            <p:cNvPr id="594" name="Google Shape;594;p5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54"/>
          <p:cNvGrpSpPr/>
          <p:nvPr/>
        </p:nvGrpSpPr>
        <p:grpSpPr>
          <a:xfrm>
            <a:off x="7406250" y="298850"/>
            <a:ext cx="167475" cy="354100"/>
            <a:chOff x="13256175" y="1380850"/>
            <a:chExt cx="167475" cy="354100"/>
          </a:xfrm>
        </p:grpSpPr>
        <p:sp>
          <p:nvSpPr>
            <p:cNvPr id="597" name="Google Shape;597;p54"/>
            <p:cNvSpPr/>
            <p:nvPr/>
          </p:nvSpPr>
          <p:spPr>
            <a:xfrm>
              <a:off x="13256175" y="1640000"/>
              <a:ext cx="117350" cy="94950"/>
            </a:xfrm>
            <a:custGeom>
              <a:avLst/>
              <a:gdLst/>
              <a:ahLst/>
              <a:cxnLst/>
              <a:rect l="l" t="t" r="r" b="b"/>
              <a:pathLst>
                <a:path w="4694" h="3798" extrusionOk="0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13340425" y="1380850"/>
              <a:ext cx="83225" cy="305050"/>
            </a:xfrm>
            <a:custGeom>
              <a:avLst/>
              <a:gdLst/>
              <a:ahLst/>
              <a:cxnLst/>
              <a:rect l="l" t="t" r="r" b="b"/>
              <a:pathLst>
                <a:path w="3329" h="12202" extrusionOk="0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54"/>
          <p:cNvGrpSpPr/>
          <p:nvPr/>
        </p:nvGrpSpPr>
        <p:grpSpPr>
          <a:xfrm>
            <a:off x="7816090" y="583085"/>
            <a:ext cx="614808" cy="535388"/>
            <a:chOff x="1434628" y="2199861"/>
            <a:chExt cx="363255" cy="316293"/>
          </a:xfrm>
        </p:grpSpPr>
        <p:sp>
          <p:nvSpPr>
            <p:cNvPr id="600" name="Google Shape;600;p54"/>
            <p:cNvSpPr/>
            <p:nvPr/>
          </p:nvSpPr>
          <p:spPr>
            <a:xfrm>
              <a:off x="1434628" y="2199861"/>
              <a:ext cx="363255" cy="273558"/>
            </a:xfrm>
            <a:custGeom>
              <a:avLst/>
              <a:gdLst/>
              <a:ahLst/>
              <a:cxnLst/>
              <a:rect l="l" t="t" r="r" b="b"/>
              <a:pathLst>
                <a:path w="18131" h="13654" extrusionOk="0">
                  <a:moveTo>
                    <a:pt x="2352" y="0"/>
                  </a:moveTo>
                  <a:cubicBezTo>
                    <a:pt x="1576" y="0"/>
                    <a:pt x="790" y="57"/>
                    <a:pt x="0" y="173"/>
                  </a:cubicBezTo>
                  <a:lnTo>
                    <a:pt x="85" y="728"/>
                  </a:lnTo>
                  <a:cubicBezTo>
                    <a:pt x="868" y="608"/>
                    <a:pt x="1646" y="551"/>
                    <a:pt x="2414" y="551"/>
                  </a:cubicBezTo>
                  <a:cubicBezTo>
                    <a:pt x="9894" y="551"/>
                    <a:pt x="16458" y="6032"/>
                    <a:pt x="17619" y="13654"/>
                  </a:cubicBezTo>
                  <a:lnTo>
                    <a:pt x="18131" y="13569"/>
                  </a:lnTo>
                  <a:cubicBezTo>
                    <a:pt x="16929" y="5656"/>
                    <a:pt x="10119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1451718" y="2315463"/>
              <a:ext cx="231645" cy="175066"/>
            </a:xfrm>
            <a:custGeom>
              <a:avLst/>
              <a:gdLst/>
              <a:ahLst/>
              <a:cxnLst/>
              <a:rect l="l" t="t" r="r" b="b"/>
              <a:pathLst>
                <a:path w="11562" h="8738" extrusionOk="0">
                  <a:moveTo>
                    <a:pt x="1547" y="1"/>
                  </a:moveTo>
                  <a:cubicBezTo>
                    <a:pt x="1037" y="1"/>
                    <a:pt x="520" y="40"/>
                    <a:pt x="0" y="120"/>
                  </a:cubicBezTo>
                  <a:lnTo>
                    <a:pt x="86" y="632"/>
                  </a:lnTo>
                  <a:cubicBezTo>
                    <a:pt x="558" y="562"/>
                    <a:pt x="1027" y="529"/>
                    <a:pt x="1490" y="529"/>
                  </a:cubicBezTo>
                  <a:cubicBezTo>
                    <a:pt x="6182" y="529"/>
                    <a:pt x="10312" y="3962"/>
                    <a:pt x="11050" y="8737"/>
                  </a:cubicBezTo>
                  <a:lnTo>
                    <a:pt x="11561" y="8652"/>
                  </a:lnTo>
                  <a:cubicBezTo>
                    <a:pt x="10827" y="3626"/>
                    <a:pt x="648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1465381" y="2409027"/>
              <a:ext cx="125680" cy="96028"/>
            </a:xfrm>
            <a:custGeom>
              <a:avLst/>
              <a:gdLst/>
              <a:ahLst/>
              <a:cxnLst/>
              <a:rect l="l" t="t" r="r" b="b"/>
              <a:pathLst>
                <a:path w="6273" h="4793" extrusionOk="0">
                  <a:moveTo>
                    <a:pt x="798" y="1"/>
                  </a:moveTo>
                  <a:cubicBezTo>
                    <a:pt x="536" y="1"/>
                    <a:pt x="269" y="19"/>
                    <a:pt x="1" y="57"/>
                  </a:cubicBezTo>
                  <a:lnTo>
                    <a:pt x="86" y="612"/>
                  </a:lnTo>
                  <a:cubicBezTo>
                    <a:pt x="347" y="571"/>
                    <a:pt x="606" y="551"/>
                    <a:pt x="861" y="551"/>
                  </a:cubicBezTo>
                  <a:cubicBezTo>
                    <a:pt x="3278" y="551"/>
                    <a:pt x="5370" y="2323"/>
                    <a:pt x="5717" y="4792"/>
                  </a:cubicBezTo>
                  <a:lnTo>
                    <a:pt x="6272" y="4707"/>
                  </a:lnTo>
                  <a:cubicBezTo>
                    <a:pt x="5844" y="1946"/>
                    <a:pt x="3503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1477362" y="2487584"/>
              <a:ext cx="35903" cy="28570"/>
            </a:xfrm>
            <a:custGeom>
              <a:avLst/>
              <a:gdLst/>
              <a:ahLst/>
              <a:cxnLst/>
              <a:rect l="l" t="t" r="r" b="b"/>
              <a:pathLst>
                <a:path w="1792" h="1426" extrusionOk="0">
                  <a:moveTo>
                    <a:pt x="231" y="1"/>
                  </a:moveTo>
                  <a:cubicBezTo>
                    <a:pt x="155" y="1"/>
                    <a:pt x="78" y="6"/>
                    <a:pt x="0" y="18"/>
                  </a:cubicBezTo>
                  <a:lnTo>
                    <a:pt x="86" y="530"/>
                  </a:lnTo>
                  <a:cubicBezTo>
                    <a:pt x="133" y="523"/>
                    <a:pt x="181" y="519"/>
                    <a:pt x="228" y="519"/>
                  </a:cubicBezTo>
                  <a:cubicBezTo>
                    <a:pt x="732" y="519"/>
                    <a:pt x="1202" y="919"/>
                    <a:pt x="1280" y="1426"/>
                  </a:cubicBezTo>
                  <a:lnTo>
                    <a:pt x="1792" y="1341"/>
                  </a:lnTo>
                  <a:cubicBezTo>
                    <a:pt x="1676" y="565"/>
                    <a:pt x="995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54"/>
          <p:cNvGrpSpPr/>
          <p:nvPr/>
        </p:nvGrpSpPr>
        <p:grpSpPr>
          <a:xfrm flipH="1">
            <a:off x="7890858" y="4118892"/>
            <a:ext cx="275004" cy="136758"/>
            <a:chOff x="-1391825" y="4240400"/>
            <a:chExt cx="522225" cy="259700"/>
          </a:xfrm>
        </p:grpSpPr>
        <p:sp>
          <p:nvSpPr>
            <p:cNvPr id="605" name="Google Shape;605;p54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54"/>
          <p:cNvSpPr/>
          <p:nvPr/>
        </p:nvSpPr>
        <p:spPr>
          <a:xfrm rot="9331077" flipH="1">
            <a:off x="1942478" y="3130650"/>
            <a:ext cx="248348" cy="688410"/>
          </a:xfrm>
          <a:custGeom>
            <a:avLst/>
            <a:gdLst/>
            <a:ahLst/>
            <a:cxnLst/>
            <a:rect l="l" t="t" r="r" b="b"/>
            <a:pathLst>
              <a:path w="7126" h="19753" extrusionOk="0">
                <a:moveTo>
                  <a:pt x="1579" y="0"/>
                </a:moveTo>
                <a:lnTo>
                  <a:pt x="1579" y="0"/>
                </a:lnTo>
                <a:cubicBezTo>
                  <a:pt x="1" y="6826"/>
                  <a:pt x="1451" y="14036"/>
                  <a:pt x="5504" y="19752"/>
                </a:cubicBezTo>
                <a:cubicBezTo>
                  <a:pt x="3883" y="13353"/>
                  <a:pt x="4437" y="6613"/>
                  <a:pt x="7125" y="598"/>
                </a:cubicBezTo>
                <a:lnTo>
                  <a:pt x="15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4"/>
          <p:cNvSpPr/>
          <p:nvPr/>
        </p:nvSpPr>
        <p:spPr>
          <a:xfrm>
            <a:off x="1883850" y="3596250"/>
            <a:ext cx="5376300" cy="521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3"/>
          <p:cNvSpPr/>
          <p:nvPr/>
        </p:nvSpPr>
        <p:spPr>
          <a:xfrm rot="10800000">
            <a:off x="6185200" y="1595975"/>
            <a:ext cx="2627400" cy="24783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63"/>
          <p:cNvSpPr/>
          <p:nvPr/>
        </p:nvSpPr>
        <p:spPr>
          <a:xfrm>
            <a:off x="337650" y="1596050"/>
            <a:ext cx="2637900" cy="23994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63"/>
          <p:cNvSpPr txBox="1">
            <a:spLocks noGrp="1"/>
          </p:cNvSpPr>
          <p:nvPr>
            <p:ph type="title"/>
          </p:nvPr>
        </p:nvSpPr>
        <p:spPr>
          <a:xfrm>
            <a:off x="2259825" y="294443"/>
            <a:ext cx="4624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 prefiero …</a:t>
            </a:r>
            <a:endParaRPr/>
          </a:p>
        </p:txBody>
      </p:sp>
      <p:sp>
        <p:nvSpPr>
          <p:cNvPr id="934" name="Google Shape;934;p63"/>
          <p:cNvSpPr txBox="1"/>
          <p:nvPr/>
        </p:nvSpPr>
        <p:spPr>
          <a:xfrm>
            <a:off x="821100" y="1792250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Tener un teléfono sin Internet.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63"/>
          <p:cNvSpPr txBox="1"/>
          <p:nvPr/>
        </p:nvSpPr>
        <p:spPr>
          <a:xfrm>
            <a:off x="6574900" y="1913325"/>
            <a:ext cx="1759500" cy="1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Tener Internet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sin un teléfono.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36" name="Google Shape;936;p63"/>
          <p:cNvGrpSpPr/>
          <p:nvPr/>
        </p:nvGrpSpPr>
        <p:grpSpPr>
          <a:xfrm>
            <a:off x="3549134" y="1420256"/>
            <a:ext cx="2062741" cy="2499080"/>
            <a:chOff x="4876585" y="2087628"/>
            <a:chExt cx="1699268" cy="2122722"/>
          </a:xfrm>
        </p:grpSpPr>
        <p:sp>
          <p:nvSpPr>
            <p:cNvPr id="937" name="Google Shape;937;p63"/>
            <p:cNvSpPr/>
            <p:nvPr/>
          </p:nvSpPr>
          <p:spPr>
            <a:xfrm>
              <a:off x="4876585" y="2087628"/>
              <a:ext cx="1633829" cy="2065912"/>
            </a:xfrm>
            <a:custGeom>
              <a:avLst/>
              <a:gdLst/>
              <a:ahLst/>
              <a:cxnLst/>
              <a:rect l="l" t="t" r="r" b="b"/>
              <a:pathLst>
                <a:path w="94101" h="118987" extrusionOk="0">
                  <a:moveTo>
                    <a:pt x="92967" y="16346"/>
                  </a:moveTo>
                  <a:cubicBezTo>
                    <a:pt x="94101" y="13210"/>
                    <a:pt x="92399" y="10175"/>
                    <a:pt x="89164" y="9575"/>
                  </a:cubicBezTo>
                  <a:lnTo>
                    <a:pt x="43631" y="635"/>
                  </a:lnTo>
                  <a:cubicBezTo>
                    <a:pt x="40429" y="1"/>
                    <a:pt x="36926" y="2036"/>
                    <a:pt x="35792" y="5138"/>
                  </a:cubicBezTo>
                  <a:lnTo>
                    <a:pt x="1101" y="102674"/>
                  </a:lnTo>
                  <a:cubicBezTo>
                    <a:pt x="0" y="105777"/>
                    <a:pt x="1701" y="108812"/>
                    <a:pt x="4904" y="109446"/>
                  </a:cubicBezTo>
                  <a:lnTo>
                    <a:pt x="50469" y="118352"/>
                  </a:lnTo>
                  <a:cubicBezTo>
                    <a:pt x="53672" y="118986"/>
                    <a:pt x="57174" y="116985"/>
                    <a:pt x="58275" y="1138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3"/>
            <p:cNvSpPr/>
            <p:nvPr/>
          </p:nvSpPr>
          <p:spPr>
            <a:xfrm>
              <a:off x="5014426" y="2194789"/>
              <a:ext cx="1398688" cy="1712012"/>
            </a:xfrm>
            <a:custGeom>
              <a:avLst/>
              <a:gdLst/>
              <a:ahLst/>
              <a:cxnLst/>
              <a:rect l="l" t="t" r="r" b="b"/>
              <a:pathLst>
                <a:path w="80558" h="98604" extrusionOk="0">
                  <a:moveTo>
                    <a:pt x="79557" y="14510"/>
                  </a:moveTo>
                  <a:cubicBezTo>
                    <a:pt x="80558" y="11708"/>
                    <a:pt x="79023" y="8940"/>
                    <a:pt x="76088" y="8373"/>
                  </a:cubicBezTo>
                  <a:lnTo>
                    <a:pt x="36359" y="601"/>
                  </a:lnTo>
                  <a:cubicBezTo>
                    <a:pt x="33457" y="0"/>
                    <a:pt x="30288" y="1835"/>
                    <a:pt x="29288" y="4670"/>
                  </a:cubicBezTo>
                  <a:lnTo>
                    <a:pt x="1001" y="84094"/>
                  </a:lnTo>
                  <a:cubicBezTo>
                    <a:pt x="0" y="86929"/>
                    <a:pt x="1568" y="89664"/>
                    <a:pt x="4470" y="90265"/>
                  </a:cubicBezTo>
                  <a:lnTo>
                    <a:pt x="44198" y="98037"/>
                  </a:lnTo>
                  <a:cubicBezTo>
                    <a:pt x="47100" y="98604"/>
                    <a:pt x="50303" y="96769"/>
                    <a:pt x="51303" y="93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3"/>
            <p:cNvSpPr/>
            <p:nvPr/>
          </p:nvSpPr>
          <p:spPr>
            <a:xfrm>
              <a:off x="4891638" y="2252398"/>
              <a:ext cx="1684215" cy="1957952"/>
            </a:xfrm>
            <a:custGeom>
              <a:avLst/>
              <a:gdLst/>
              <a:ahLst/>
              <a:cxnLst/>
              <a:rect l="l" t="t" r="r" b="b"/>
              <a:pathLst>
                <a:path w="97003" h="112769" extrusionOk="0">
                  <a:moveTo>
                    <a:pt x="89798" y="1"/>
                  </a:moveTo>
                  <a:lnTo>
                    <a:pt x="89798" y="1"/>
                  </a:lnTo>
                  <a:cubicBezTo>
                    <a:pt x="91999" y="1168"/>
                    <a:pt x="93034" y="3670"/>
                    <a:pt x="92100" y="6272"/>
                  </a:cubicBezTo>
                  <a:lnTo>
                    <a:pt x="57408" y="103809"/>
                  </a:lnTo>
                  <a:cubicBezTo>
                    <a:pt x="56439" y="106540"/>
                    <a:pt x="53608" y="108418"/>
                    <a:pt x="50759" y="108418"/>
                  </a:cubicBezTo>
                  <a:cubicBezTo>
                    <a:pt x="50372" y="108418"/>
                    <a:pt x="49985" y="108384"/>
                    <a:pt x="49602" y="108312"/>
                  </a:cubicBezTo>
                  <a:lnTo>
                    <a:pt x="4037" y="99372"/>
                  </a:lnTo>
                  <a:cubicBezTo>
                    <a:pt x="1868" y="98938"/>
                    <a:pt x="367" y="97404"/>
                    <a:pt x="0" y="95469"/>
                  </a:cubicBezTo>
                  <a:lnTo>
                    <a:pt x="0" y="95469"/>
                  </a:lnTo>
                  <a:cubicBezTo>
                    <a:pt x="167" y="98171"/>
                    <a:pt x="1335" y="102174"/>
                    <a:pt x="3236" y="103008"/>
                  </a:cubicBezTo>
                  <a:lnTo>
                    <a:pt x="52371" y="112648"/>
                  </a:lnTo>
                  <a:cubicBezTo>
                    <a:pt x="52790" y="112730"/>
                    <a:pt x="53214" y="112769"/>
                    <a:pt x="53639" y="112769"/>
                  </a:cubicBezTo>
                  <a:cubicBezTo>
                    <a:pt x="56695" y="112769"/>
                    <a:pt x="59752" y="110736"/>
                    <a:pt x="60777" y="107778"/>
                  </a:cubicBezTo>
                  <a:cubicBezTo>
                    <a:pt x="60777" y="107778"/>
                    <a:pt x="92033" y="20316"/>
                    <a:pt x="96136" y="8607"/>
                  </a:cubicBezTo>
                  <a:cubicBezTo>
                    <a:pt x="97003" y="6072"/>
                    <a:pt x="94301" y="3670"/>
                    <a:pt x="92867" y="2269"/>
                  </a:cubicBezTo>
                  <a:cubicBezTo>
                    <a:pt x="91199" y="635"/>
                    <a:pt x="90098" y="134"/>
                    <a:pt x="89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3"/>
            <p:cNvSpPr/>
            <p:nvPr/>
          </p:nvSpPr>
          <p:spPr>
            <a:xfrm>
              <a:off x="5191645" y="2701843"/>
              <a:ext cx="123951" cy="326658"/>
            </a:xfrm>
            <a:custGeom>
              <a:avLst/>
              <a:gdLst/>
              <a:ahLst/>
              <a:cxnLst/>
              <a:rect l="l" t="t" r="r" b="b"/>
              <a:pathLst>
                <a:path w="7139" h="18814" extrusionOk="0">
                  <a:moveTo>
                    <a:pt x="6705" y="0"/>
                  </a:moveTo>
                  <a:lnTo>
                    <a:pt x="0" y="18814"/>
                  </a:lnTo>
                  <a:cubicBezTo>
                    <a:pt x="1335" y="18013"/>
                    <a:pt x="2836" y="16746"/>
                    <a:pt x="4437" y="15244"/>
                  </a:cubicBezTo>
                  <a:cubicBezTo>
                    <a:pt x="4704" y="13843"/>
                    <a:pt x="5037" y="12409"/>
                    <a:pt x="5404" y="11008"/>
                  </a:cubicBezTo>
                  <a:cubicBezTo>
                    <a:pt x="5538" y="10474"/>
                    <a:pt x="5671" y="9907"/>
                    <a:pt x="5805" y="9407"/>
                  </a:cubicBezTo>
                  <a:cubicBezTo>
                    <a:pt x="5938" y="8806"/>
                    <a:pt x="6071" y="8239"/>
                    <a:pt x="6205" y="7672"/>
                  </a:cubicBezTo>
                  <a:cubicBezTo>
                    <a:pt x="6272" y="7372"/>
                    <a:pt x="6338" y="7105"/>
                    <a:pt x="6405" y="6838"/>
                  </a:cubicBezTo>
                  <a:cubicBezTo>
                    <a:pt x="6839" y="4904"/>
                    <a:pt x="7139" y="3202"/>
                    <a:pt x="7072" y="1902"/>
                  </a:cubicBezTo>
                  <a:cubicBezTo>
                    <a:pt x="7039" y="1401"/>
                    <a:pt x="6972" y="934"/>
                    <a:pt x="6839" y="467"/>
                  </a:cubicBezTo>
                  <a:cubicBezTo>
                    <a:pt x="6805" y="334"/>
                    <a:pt x="6772" y="167"/>
                    <a:pt x="6705" y="34"/>
                  </a:cubicBezTo>
                  <a:cubicBezTo>
                    <a:pt x="6705" y="34"/>
                    <a:pt x="6705" y="0"/>
                    <a:pt x="670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3"/>
            <p:cNvSpPr/>
            <p:nvPr/>
          </p:nvSpPr>
          <p:spPr>
            <a:xfrm>
              <a:off x="5385671" y="2458004"/>
              <a:ext cx="68929" cy="106015"/>
            </a:xfrm>
            <a:custGeom>
              <a:avLst/>
              <a:gdLst/>
              <a:ahLst/>
              <a:cxnLst/>
              <a:rect l="l" t="t" r="r" b="b"/>
              <a:pathLst>
                <a:path w="3970" h="6106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2268" y="2202"/>
                    <a:pt x="734" y="3537"/>
                    <a:pt x="0" y="4104"/>
                  </a:cubicBezTo>
                  <a:cubicBezTo>
                    <a:pt x="367" y="5038"/>
                    <a:pt x="967" y="5672"/>
                    <a:pt x="1768" y="6105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5306897" y="3837837"/>
              <a:ext cx="168555" cy="156644"/>
            </a:xfrm>
            <a:custGeom>
              <a:avLst/>
              <a:gdLst/>
              <a:ahLst/>
              <a:cxnLst/>
              <a:rect l="l" t="t" r="r" b="b"/>
              <a:pathLst>
                <a:path w="9708" h="9022" extrusionOk="0">
                  <a:moveTo>
                    <a:pt x="5736" y="0"/>
                  </a:moveTo>
                  <a:cubicBezTo>
                    <a:pt x="4383" y="0"/>
                    <a:pt x="2920" y="671"/>
                    <a:pt x="1835" y="1920"/>
                  </a:cubicBezTo>
                  <a:cubicBezTo>
                    <a:pt x="67" y="3955"/>
                    <a:pt x="0" y="6757"/>
                    <a:pt x="1635" y="8192"/>
                  </a:cubicBezTo>
                  <a:cubicBezTo>
                    <a:pt x="2286" y="8752"/>
                    <a:pt x="3106" y="9022"/>
                    <a:pt x="3968" y="9022"/>
                  </a:cubicBezTo>
                  <a:cubicBezTo>
                    <a:pt x="5313" y="9022"/>
                    <a:pt x="6762" y="8364"/>
                    <a:pt x="7839" y="7124"/>
                  </a:cubicBezTo>
                  <a:cubicBezTo>
                    <a:pt x="9607" y="5089"/>
                    <a:pt x="9707" y="2254"/>
                    <a:pt x="8040" y="820"/>
                  </a:cubicBezTo>
                  <a:cubicBezTo>
                    <a:pt x="7396" y="266"/>
                    <a:pt x="6587" y="0"/>
                    <a:pt x="5736" y="0"/>
                  </a:cubicBezTo>
                  <a:close/>
                </a:path>
              </a:pathLst>
            </a:custGeom>
            <a:solidFill>
              <a:srgbClr val="9E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5882013" y="3236400"/>
              <a:ext cx="118742" cy="103116"/>
            </a:xfrm>
            <a:custGeom>
              <a:avLst/>
              <a:gdLst/>
              <a:ahLst/>
              <a:cxnLst/>
              <a:rect l="l" t="t" r="r" b="b"/>
              <a:pathLst>
                <a:path w="6839" h="5939" extrusionOk="0">
                  <a:moveTo>
                    <a:pt x="0" y="5938"/>
                  </a:moveTo>
                  <a:cubicBezTo>
                    <a:pt x="2702" y="4404"/>
                    <a:pt x="5104" y="2236"/>
                    <a:pt x="6838" y="1"/>
                  </a:cubicBezTo>
                  <a:cubicBezTo>
                    <a:pt x="5104" y="2236"/>
                    <a:pt x="2702" y="4404"/>
                    <a:pt x="0" y="5938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6022163" y="3140264"/>
              <a:ext cx="27815" cy="64311"/>
            </a:xfrm>
            <a:custGeom>
              <a:avLst/>
              <a:gdLst/>
              <a:ahLst/>
              <a:cxnLst/>
              <a:rect l="l" t="t" r="r" b="b"/>
              <a:pathLst>
                <a:path w="1602" h="3704" extrusionOk="0">
                  <a:moveTo>
                    <a:pt x="1602" y="1"/>
                  </a:moveTo>
                  <a:cubicBezTo>
                    <a:pt x="1335" y="1168"/>
                    <a:pt x="801" y="2436"/>
                    <a:pt x="1" y="3703"/>
                  </a:cubicBezTo>
                  <a:cubicBezTo>
                    <a:pt x="801" y="2436"/>
                    <a:pt x="1335" y="1168"/>
                    <a:pt x="1602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6005373" y="3214975"/>
              <a:ext cx="10435" cy="15071"/>
            </a:xfrm>
            <a:custGeom>
              <a:avLst/>
              <a:gdLst/>
              <a:ahLst/>
              <a:cxnLst/>
              <a:rect l="l" t="t" r="r" b="b"/>
              <a:pathLst>
                <a:path w="601" h="868" extrusionOk="0">
                  <a:moveTo>
                    <a:pt x="601" y="1"/>
                  </a:moveTo>
                  <a:cubicBezTo>
                    <a:pt x="401" y="268"/>
                    <a:pt x="234" y="568"/>
                    <a:pt x="0" y="868"/>
                  </a:cubicBezTo>
                  <a:cubicBezTo>
                    <a:pt x="234" y="568"/>
                    <a:pt x="434" y="301"/>
                    <a:pt x="601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5617912" y="2613798"/>
              <a:ext cx="107161" cy="69519"/>
            </a:xfrm>
            <a:custGeom>
              <a:avLst/>
              <a:gdLst/>
              <a:ahLst/>
              <a:cxnLst/>
              <a:rect l="l" t="t" r="r" b="b"/>
              <a:pathLst>
                <a:path w="6172" h="4004" extrusionOk="0">
                  <a:moveTo>
                    <a:pt x="0" y="1"/>
                  </a:moveTo>
                  <a:cubicBezTo>
                    <a:pt x="2202" y="968"/>
                    <a:pt x="4237" y="2336"/>
                    <a:pt x="6171" y="4004"/>
                  </a:cubicBezTo>
                  <a:cubicBezTo>
                    <a:pt x="4237" y="2336"/>
                    <a:pt x="2202" y="968"/>
                    <a:pt x="0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63"/>
          <p:cNvSpPr txBox="1"/>
          <p:nvPr/>
        </p:nvSpPr>
        <p:spPr>
          <a:xfrm rot="956858">
            <a:off x="4005579" y="2187971"/>
            <a:ext cx="1055836" cy="95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3"/>
          <p:cNvSpPr/>
          <p:nvPr/>
        </p:nvSpPr>
        <p:spPr>
          <a:xfrm rot="10800000">
            <a:off x="6185200" y="1595975"/>
            <a:ext cx="2627400" cy="24783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63"/>
          <p:cNvSpPr/>
          <p:nvPr/>
        </p:nvSpPr>
        <p:spPr>
          <a:xfrm>
            <a:off x="337650" y="1596050"/>
            <a:ext cx="2637900" cy="23994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63"/>
          <p:cNvSpPr txBox="1">
            <a:spLocks noGrp="1"/>
          </p:cNvSpPr>
          <p:nvPr>
            <p:ph type="title"/>
          </p:nvPr>
        </p:nvSpPr>
        <p:spPr>
          <a:xfrm>
            <a:off x="2259825" y="294443"/>
            <a:ext cx="4624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 prefiero …</a:t>
            </a:r>
            <a:endParaRPr/>
          </a:p>
        </p:txBody>
      </p:sp>
      <p:grpSp>
        <p:nvGrpSpPr>
          <p:cNvPr id="936" name="Google Shape;936;p63"/>
          <p:cNvGrpSpPr/>
          <p:nvPr/>
        </p:nvGrpSpPr>
        <p:grpSpPr>
          <a:xfrm>
            <a:off x="3549134" y="1420256"/>
            <a:ext cx="2062741" cy="2499080"/>
            <a:chOff x="4876585" y="2087628"/>
            <a:chExt cx="1699268" cy="2122722"/>
          </a:xfrm>
        </p:grpSpPr>
        <p:sp>
          <p:nvSpPr>
            <p:cNvPr id="937" name="Google Shape;937;p63"/>
            <p:cNvSpPr/>
            <p:nvPr/>
          </p:nvSpPr>
          <p:spPr>
            <a:xfrm>
              <a:off x="4876585" y="2087628"/>
              <a:ext cx="1633829" cy="2065912"/>
            </a:xfrm>
            <a:custGeom>
              <a:avLst/>
              <a:gdLst/>
              <a:ahLst/>
              <a:cxnLst/>
              <a:rect l="l" t="t" r="r" b="b"/>
              <a:pathLst>
                <a:path w="94101" h="118987" extrusionOk="0">
                  <a:moveTo>
                    <a:pt x="92967" y="16346"/>
                  </a:moveTo>
                  <a:cubicBezTo>
                    <a:pt x="94101" y="13210"/>
                    <a:pt x="92399" y="10175"/>
                    <a:pt x="89164" y="9575"/>
                  </a:cubicBezTo>
                  <a:lnTo>
                    <a:pt x="43631" y="635"/>
                  </a:lnTo>
                  <a:cubicBezTo>
                    <a:pt x="40429" y="1"/>
                    <a:pt x="36926" y="2036"/>
                    <a:pt x="35792" y="5138"/>
                  </a:cubicBezTo>
                  <a:lnTo>
                    <a:pt x="1101" y="102674"/>
                  </a:lnTo>
                  <a:cubicBezTo>
                    <a:pt x="0" y="105777"/>
                    <a:pt x="1701" y="108812"/>
                    <a:pt x="4904" y="109446"/>
                  </a:cubicBezTo>
                  <a:lnTo>
                    <a:pt x="50469" y="118352"/>
                  </a:lnTo>
                  <a:cubicBezTo>
                    <a:pt x="53672" y="118986"/>
                    <a:pt x="57174" y="116985"/>
                    <a:pt x="58275" y="1138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3"/>
            <p:cNvSpPr/>
            <p:nvPr/>
          </p:nvSpPr>
          <p:spPr>
            <a:xfrm>
              <a:off x="5014426" y="2194789"/>
              <a:ext cx="1398688" cy="1712012"/>
            </a:xfrm>
            <a:custGeom>
              <a:avLst/>
              <a:gdLst/>
              <a:ahLst/>
              <a:cxnLst/>
              <a:rect l="l" t="t" r="r" b="b"/>
              <a:pathLst>
                <a:path w="80558" h="98604" extrusionOk="0">
                  <a:moveTo>
                    <a:pt x="79557" y="14510"/>
                  </a:moveTo>
                  <a:cubicBezTo>
                    <a:pt x="80558" y="11708"/>
                    <a:pt x="79023" y="8940"/>
                    <a:pt x="76088" y="8373"/>
                  </a:cubicBezTo>
                  <a:lnTo>
                    <a:pt x="36359" y="601"/>
                  </a:lnTo>
                  <a:cubicBezTo>
                    <a:pt x="33457" y="0"/>
                    <a:pt x="30288" y="1835"/>
                    <a:pt x="29288" y="4670"/>
                  </a:cubicBezTo>
                  <a:lnTo>
                    <a:pt x="1001" y="84094"/>
                  </a:lnTo>
                  <a:cubicBezTo>
                    <a:pt x="0" y="86929"/>
                    <a:pt x="1568" y="89664"/>
                    <a:pt x="4470" y="90265"/>
                  </a:cubicBezTo>
                  <a:lnTo>
                    <a:pt x="44198" y="98037"/>
                  </a:lnTo>
                  <a:cubicBezTo>
                    <a:pt x="47100" y="98604"/>
                    <a:pt x="50303" y="96769"/>
                    <a:pt x="51303" y="93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3"/>
            <p:cNvSpPr/>
            <p:nvPr/>
          </p:nvSpPr>
          <p:spPr>
            <a:xfrm>
              <a:off x="4891638" y="2252398"/>
              <a:ext cx="1684215" cy="1957952"/>
            </a:xfrm>
            <a:custGeom>
              <a:avLst/>
              <a:gdLst/>
              <a:ahLst/>
              <a:cxnLst/>
              <a:rect l="l" t="t" r="r" b="b"/>
              <a:pathLst>
                <a:path w="97003" h="112769" extrusionOk="0">
                  <a:moveTo>
                    <a:pt x="89798" y="1"/>
                  </a:moveTo>
                  <a:lnTo>
                    <a:pt x="89798" y="1"/>
                  </a:lnTo>
                  <a:cubicBezTo>
                    <a:pt x="91999" y="1168"/>
                    <a:pt x="93034" y="3670"/>
                    <a:pt x="92100" y="6272"/>
                  </a:cubicBezTo>
                  <a:lnTo>
                    <a:pt x="57408" y="103809"/>
                  </a:lnTo>
                  <a:cubicBezTo>
                    <a:pt x="56439" y="106540"/>
                    <a:pt x="53608" y="108418"/>
                    <a:pt x="50759" y="108418"/>
                  </a:cubicBezTo>
                  <a:cubicBezTo>
                    <a:pt x="50372" y="108418"/>
                    <a:pt x="49985" y="108384"/>
                    <a:pt x="49602" y="108312"/>
                  </a:cubicBezTo>
                  <a:lnTo>
                    <a:pt x="4037" y="99372"/>
                  </a:lnTo>
                  <a:cubicBezTo>
                    <a:pt x="1868" y="98938"/>
                    <a:pt x="367" y="97404"/>
                    <a:pt x="0" y="95469"/>
                  </a:cubicBezTo>
                  <a:lnTo>
                    <a:pt x="0" y="95469"/>
                  </a:lnTo>
                  <a:cubicBezTo>
                    <a:pt x="167" y="98171"/>
                    <a:pt x="1335" y="102174"/>
                    <a:pt x="3236" y="103008"/>
                  </a:cubicBezTo>
                  <a:lnTo>
                    <a:pt x="52371" y="112648"/>
                  </a:lnTo>
                  <a:cubicBezTo>
                    <a:pt x="52790" y="112730"/>
                    <a:pt x="53214" y="112769"/>
                    <a:pt x="53639" y="112769"/>
                  </a:cubicBezTo>
                  <a:cubicBezTo>
                    <a:pt x="56695" y="112769"/>
                    <a:pt x="59752" y="110736"/>
                    <a:pt x="60777" y="107778"/>
                  </a:cubicBezTo>
                  <a:cubicBezTo>
                    <a:pt x="60777" y="107778"/>
                    <a:pt x="92033" y="20316"/>
                    <a:pt x="96136" y="8607"/>
                  </a:cubicBezTo>
                  <a:cubicBezTo>
                    <a:pt x="97003" y="6072"/>
                    <a:pt x="94301" y="3670"/>
                    <a:pt x="92867" y="2269"/>
                  </a:cubicBezTo>
                  <a:cubicBezTo>
                    <a:pt x="91199" y="635"/>
                    <a:pt x="90098" y="134"/>
                    <a:pt x="89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3"/>
            <p:cNvSpPr/>
            <p:nvPr/>
          </p:nvSpPr>
          <p:spPr>
            <a:xfrm>
              <a:off x="5191645" y="2701843"/>
              <a:ext cx="123951" cy="326658"/>
            </a:xfrm>
            <a:custGeom>
              <a:avLst/>
              <a:gdLst/>
              <a:ahLst/>
              <a:cxnLst/>
              <a:rect l="l" t="t" r="r" b="b"/>
              <a:pathLst>
                <a:path w="7139" h="18814" extrusionOk="0">
                  <a:moveTo>
                    <a:pt x="6705" y="0"/>
                  </a:moveTo>
                  <a:lnTo>
                    <a:pt x="0" y="18814"/>
                  </a:lnTo>
                  <a:cubicBezTo>
                    <a:pt x="1335" y="18013"/>
                    <a:pt x="2836" y="16746"/>
                    <a:pt x="4437" y="15244"/>
                  </a:cubicBezTo>
                  <a:cubicBezTo>
                    <a:pt x="4704" y="13843"/>
                    <a:pt x="5037" y="12409"/>
                    <a:pt x="5404" y="11008"/>
                  </a:cubicBezTo>
                  <a:cubicBezTo>
                    <a:pt x="5538" y="10474"/>
                    <a:pt x="5671" y="9907"/>
                    <a:pt x="5805" y="9407"/>
                  </a:cubicBezTo>
                  <a:cubicBezTo>
                    <a:pt x="5938" y="8806"/>
                    <a:pt x="6071" y="8239"/>
                    <a:pt x="6205" y="7672"/>
                  </a:cubicBezTo>
                  <a:cubicBezTo>
                    <a:pt x="6272" y="7372"/>
                    <a:pt x="6338" y="7105"/>
                    <a:pt x="6405" y="6838"/>
                  </a:cubicBezTo>
                  <a:cubicBezTo>
                    <a:pt x="6839" y="4904"/>
                    <a:pt x="7139" y="3202"/>
                    <a:pt x="7072" y="1902"/>
                  </a:cubicBezTo>
                  <a:cubicBezTo>
                    <a:pt x="7039" y="1401"/>
                    <a:pt x="6972" y="934"/>
                    <a:pt x="6839" y="467"/>
                  </a:cubicBezTo>
                  <a:cubicBezTo>
                    <a:pt x="6805" y="334"/>
                    <a:pt x="6772" y="167"/>
                    <a:pt x="6705" y="34"/>
                  </a:cubicBezTo>
                  <a:cubicBezTo>
                    <a:pt x="6705" y="34"/>
                    <a:pt x="6705" y="0"/>
                    <a:pt x="670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3"/>
            <p:cNvSpPr/>
            <p:nvPr/>
          </p:nvSpPr>
          <p:spPr>
            <a:xfrm>
              <a:off x="5385671" y="2458004"/>
              <a:ext cx="68929" cy="106015"/>
            </a:xfrm>
            <a:custGeom>
              <a:avLst/>
              <a:gdLst/>
              <a:ahLst/>
              <a:cxnLst/>
              <a:rect l="l" t="t" r="r" b="b"/>
              <a:pathLst>
                <a:path w="3970" h="6106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2268" y="2202"/>
                    <a:pt x="734" y="3537"/>
                    <a:pt x="0" y="4104"/>
                  </a:cubicBezTo>
                  <a:cubicBezTo>
                    <a:pt x="367" y="5038"/>
                    <a:pt x="967" y="5672"/>
                    <a:pt x="1768" y="6105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5306897" y="3837837"/>
              <a:ext cx="168555" cy="156644"/>
            </a:xfrm>
            <a:custGeom>
              <a:avLst/>
              <a:gdLst/>
              <a:ahLst/>
              <a:cxnLst/>
              <a:rect l="l" t="t" r="r" b="b"/>
              <a:pathLst>
                <a:path w="9708" h="9022" extrusionOk="0">
                  <a:moveTo>
                    <a:pt x="5736" y="0"/>
                  </a:moveTo>
                  <a:cubicBezTo>
                    <a:pt x="4383" y="0"/>
                    <a:pt x="2920" y="671"/>
                    <a:pt x="1835" y="1920"/>
                  </a:cubicBezTo>
                  <a:cubicBezTo>
                    <a:pt x="67" y="3955"/>
                    <a:pt x="0" y="6757"/>
                    <a:pt x="1635" y="8192"/>
                  </a:cubicBezTo>
                  <a:cubicBezTo>
                    <a:pt x="2286" y="8752"/>
                    <a:pt x="3106" y="9022"/>
                    <a:pt x="3968" y="9022"/>
                  </a:cubicBezTo>
                  <a:cubicBezTo>
                    <a:pt x="5313" y="9022"/>
                    <a:pt x="6762" y="8364"/>
                    <a:pt x="7839" y="7124"/>
                  </a:cubicBezTo>
                  <a:cubicBezTo>
                    <a:pt x="9607" y="5089"/>
                    <a:pt x="9707" y="2254"/>
                    <a:pt x="8040" y="820"/>
                  </a:cubicBezTo>
                  <a:cubicBezTo>
                    <a:pt x="7396" y="266"/>
                    <a:pt x="6587" y="0"/>
                    <a:pt x="5736" y="0"/>
                  </a:cubicBezTo>
                  <a:close/>
                </a:path>
              </a:pathLst>
            </a:custGeom>
            <a:solidFill>
              <a:srgbClr val="9E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5882013" y="3236400"/>
              <a:ext cx="118742" cy="103116"/>
            </a:xfrm>
            <a:custGeom>
              <a:avLst/>
              <a:gdLst/>
              <a:ahLst/>
              <a:cxnLst/>
              <a:rect l="l" t="t" r="r" b="b"/>
              <a:pathLst>
                <a:path w="6839" h="5939" extrusionOk="0">
                  <a:moveTo>
                    <a:pt x="0" y="5938"/>
                  </a:moveTo>
                  <a:cubicBezTo>
                    <a:pt x="2702" y="4404"/>
                    <a:pt x="5104" y="2236"/>
                    <a:pt x="6838" y="1"/>
                  </a:cubicBezTo>
                  <a:cubicBezTo>
                    <a:pt x="5104" y="2236"/>
                    <a:pt x="2702" y="4404"/>
                    <a:pt x="0" y="5938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6022163" y="3140264"/>
              <a:ext cx="27815" cy="64311"/>
            </a:xfrm>
            <a:custGeom>
              <a:avLst/>
              <a:gdLst/>
              <a:ahLst/>
              <a:cxnLst/>
              <a:rect l="l" t="t" r="r" b="b"/>
              <a:pathLst>
                <a:path w="1602" h="3704" extrusionOk="0">
                  <a:moveTo>
                    <a:pt x="1602" y="1"/>
                  </a:moveTo>
                  <a:cubicBezTo>
                    <a:pt x="1335" y="1168"/>
                    <a:pt x="801" y="2436"/>
                    <a:pt x="1" y="3703"/>
                  </a:cubicBezTo>
                  <a:cubicBezTo>
                    <a:pt x="801" y="2436"/>
                    <a:pt x="1335" y="1168"/>
                    <a:pt x="1602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6005373" y="3214975"/>
              <a:ext cx="10435" cy="15071"/>
            </a:xfrm>
            <a:custGeom>
              <a:avLst/>
              <a:gdLst/>
              <a:ahLst/>
              <a:cxnLst/>
              <a:rect l="l" t="t" r="r" b="b"/>
              <a:pathLst>
                <a:path w="601" h="868" extrusionOk="0">
                  <a:moveTo>
                    <a:pt x="601" y="1"/>
                  </a:moveTo>
                  <a:cubicBezTo>
                    <a:pt x="401" y="268"/>
                    <a:pt x="234" y="568"/>
                    <a:pt x="0" y="868"/>
                  </a:cubicBezTo>
                  <a:cubicBezTo>
                    <a:pt x="234" y="568"/>
                    <a:pt x="434" y="301"/>
                    <a:pt x="601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5617912" y="2613798"/>
              <a:ext cx="107161" cy="69519"/>
            </a:xfrm>
            <a:custGeom>
              <a:avLst/>
              <a:gdLst/>
              <a:ahLst/>
              <a:cxnLst/>
              <a:rect l="l" t="t" r="r" b="b"/>
              <a:pathLst>
                <a:path w="6172" h="4004" extrusionOk="0">
                  <a:moveTo>
                    <a:pt x="0" y="1"/>
                  </a:moveTo>
                  <a:cubicBezTo>
                    <a:pt x="2202" y="968"/>
                    <a:pt x="4237" y="2336"/>
                    <a:pt x="6171" y="4004"/>
                  </a:cubicBezTo>
                  <a:cubicBezTo>
                    <a:pt x="4237" y="2336"/>
                    <a:pt x="2202" y="968"/>
                    <a:pt x="0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63"/>
          <p:cNvSpPr txBox="1"/>
          <p:nvPr/>
        </p:nvSpPr>
        <p:spPr>
          <a:xfrm rot="956858">
            <a:off x="4005579" y="2187971"/>
            <a:ext cx="1055836" cy="95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22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55"/>
          <p:cNvGrpSpPr/>
          <p:nvPr/>
        </p:nvGrpSpPr>
        <p:grpSpPr>
          <a:xfrm>
            <a:off x="1101087" y="421494"/>
            <a:ext cx="6941825" cy="862412"/>
            <a:chOff x="1040325" y="409588"/>
            <a:chExt cx="6941825" cy="862412"/>
          </a:xfrm>
        </p:grpSpPr>
        <p:sp>
          <p:nvSpPr>
            <p:cNvPr id="614" name="Google Shape;614;p55"/>
            <p:cNvSpPr/>
            <p:nvPr/>
          </p:nvSpPr>
          <p:spPr>
            <a:xfrm>
              <a:off x="1086050" y="409588"/>
              <a:ext cx="6896100" cy="572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5"/>
            <p:cNvSpPr/>
            <p:nvPr/>
          </p:nvSpPr>
          <p:spPr>
            <a:xfrm rot="-10419122" flipH="1">
              <a:off x="1067028" y="737931"/>
              <a:ext cx="488394" cy="50863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55"/>
          <p:cNvSpPr txBox="1">
            <a:spLocks noGrp="1"/>
          </p:cNvSpPr>
          <p:nvPr>
            <p:ph type="title" idx="8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Cuáles conoces?</a:t>
            </a:r>
            <a:endParaRPr/>
          </a:p>
        </p:txBody>
      </p:sp>
      <p:grpSp>
        <p:nvGrpSpPr>
          <p:cNvPr id="617" name="Google Shape;617;p55"/>
          <p:cNvGrpSpPr/>
          <p:nvPr/>
        </p:nvGrpSpPr>
        <p:grpSpPr>
          <a:xfrm>
            <a:off x="-179343" y="2358034"/>
            <a:ext cx="1978129" cy="2259239"/>
            <a:chOff x="-188869" y="2019485"/>
            <a:chExt cx="1853049" cy="2116383"/>
          </a:xfrm>
        </p:grpSpPr>
        <p:sp>
          <p:nvSpPr>
            <p:cNvPr id="618" name="Google Shape;618;p55"/>
            <p:cNvSpPr/>
            <p:nvPr/>
          </p:nvSpPr>
          <p:spPr>
            <a:xfrm rot="1198285" flipH="1">
              <a:off x="43592" y="2530547"/>
              <a:ext cx="834549" cy="1508147"/>
            </a:xfrm>
            <a:custGeom>
              <a:avLst/>
              <a:gdLst/>
              <a:ahLst/>
              <a:cxnLst/>
              <a:rect l="l" t="t" r="r" b="b"/>
              <a:pathLst>
                <a:path w="27507" h="49709" extrusionOk="0">
                  <a:moveTo>
                    <a:pt x="1590" y="0"/>
                  </a:moveTo>
                  <a:lnTo>
                    <a:pt x="0" y="1405"/>
                  </a:lnTo>
                  <a:lnTo>
                    <a:pt x="24364" y="48876"/>
                  </a:lnTo>
                  <a:cubicBezTo>
                    <a:pt x="24635" y="49392"/>
                    <a:pt x="25166" y="49708"/>
                    <a:pt x="25736" y="49708"/>
                  </a:cubicBezTo>
                  <a:cubicBezTo>
                    <a:pt x="25942" y="49708"/>
                    <a:pt x="26154" y="49667"/>
                    <a:pt x="26360" y="49578"/>
                  </a:cubicBezTo>
                  <a:cubicBezTo>
                    <a:pt x="27136" y="49209"/>
                    <a:pt x="27506" y="48210"/>
                    <a:pt x="27063" y="47434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5"/>
            <p:cNvSpPr/>
            <p:nvPr/>
          </p:nvSpPr>
          <p:spPr>
            <a:xfrm rot="201239" flipH="1">
              <a:off x="603154" y="2049715"/>
              <a:ext cx="1047682" cy="486827"/>
            </a:xfrm>
            <a:custGeom>
              <a:avLst/>
              <a:gdLst/>
              <a:ahLst/>
              <a:cxnLst/>
              <a:rect l="l" t="t" r="r" b="b"/>
              <a:pathLst>
                <a:path w="34532" h="16046" extrusionOk="0">
                  <a:moveTo>
                    <a:pt x="1738" y="1"/>
                  </a:moveTo>
                  <a:cubicBezTo>
                    <a:pt x="777" y="1"/>
                    <a:pt x="1" y="777"/>
                    <a:pt x="1" y="1738"/>
                  </a:cubicBezTo>
                  <a:lnTo>
                    <a:pt x="1" y="14271"/>
                  </a:lnTo>
                  <a:cubicBezTo>
                    <a:pt x="1" y="15233"/>
                    <a:pt x="777" y="16046"/>
                    <a:pt x="1738" y="16046"/>
                  </a:cubicBezTo>
                  <a:lnTo>
                    <a:pt x="32757" y="16046"/>
                  </a:lnTo>
                  <a:cubicBezTo>
                    <a:pt x="33755" y="16046"/>
                    <a:pt x="34531" y="15233"/>
                    <a:pt x="34531" y="14271"/>
                  </a:cubicBezTo>
                  <a:lnTo>
                    <a:pt x="34531" y="1738"/>
                  </a:lnTo>
                  <a:cubicBezTo>
                    <a:pt x="34531" y="777"/>
                    <a:pt x="33755" y="1"/>
                    <a:pt x="3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5"/>
            <p:cNvSpPr/>
            <p:nvPr/>
          </p:nvSpPr>
          <p:spPr>
            <a:xfrm rot="201239" flipH="1">
              <a:off x="669501" y="2245889"/>
              <a:ext cx="66201" cy="65108"/>
            </a:xfrm>
            <a:custGeom>
              <a:avLst/>
              <a:gdLst/>
              <a:ahLst/>
              <a:cxnLst/>
              <a:rect l="l" t="t" r="r" b="b"/>
              <a:pathLst>
                <a:path w="2182" h="2146" extrusionOk="0">
                  <a:moveTo>
                    <a:pt x="1073" y="1"/>
                  </a:moveTo>
                  <a:cubicBezTo>
                    <a:pt x="481" y="1"/>
                    <a:pt x="1" y="481"/>
                    <a:pt x="1" y="1073"/>
                  </a:cubicBezTo>
                  <a:cubicBezTo>
                    <a:pt x="1" y="1665"/>
                    <a:pt x="481" y="2145"/>
                    <a:pt x="1073" y="2145"/>
                  </a:cubicBezTo>
                  <a:cubicBezTo>
                    <a:pt x="1664" y="2145"/>
                    <a:pt x="2182" y="1665"/>
                    <a:pt x="2182" y="1073"/>
                  </a:cubicBezTo>
                  <a:cubicBezTo>
                    <a:pt x="2182" y="481"/>
                    <a:pt x="1664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5"/>
            <p:cNvSpPr/>
            <p:nvPr/>
          </p:nvSpPr>
          <p:spPr>
            <a:xfrm rot="201239" flipH="1">
              <a:off x="1236746" y="2225685"/>
              <a:ext cx="95387" cy="323055"/>
            </a:xfrm>
            <a:custGeom>
              <a:avLst/>
              <a:gdLst/>
              <a:ahLst/>
              <a:cxnLst/>
              <a:rect l="l" t="t" r="r" b="b"/>
              <a:pathLst>
                <a:path w="3144" h="10648" extrusionOk="0">
                  <a:moveTo>
                    <a:pt x="666" y="0"/>
                  </a:moveTo>
                  <a:cubicBezTo>
                    <a:pt x="296" y="0"/>
                    <a:pt x="1" y="296"/>
                    <a:pt x="1" y="666"/>
                  </a:cubicBezTo>
                  <a:lnTo>
                    <a:pt x="1" y="9982"/>
                  </a:lnTo>
                  <a:cubicBezTo>
                    <a:pt x="1" y="10352"/>
                    <a:pt x="296" y="10648"/>
                    <a:pt x="666" y="10648"/>
                  </a:cubicBezTo>
                  <a:lnTo>
                    <a:pt x="2478" y="10648"/>
                  </a:lnTo>
                  <a:cubicBezTo>
                    <a:pt x="2847" y="10648"/>
                    <a:pt x="3143" y="10352"/>
                    <a:pt x="3143" y="9982"/>
                  </a:cubicBezTo>
                  <a:lnTo>
                    <a:pt x="3143" y="666"/>
                  </a:lnTo>
                  <a:cubicBezTo>
                    <a:pt x="3143" y="296"/>
                    <a:pt x="2847" y="0"/>
                    <a:pt x="2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5"/>
            <p:cNvSpPr/>
            <p:nvPr/>
          </p:nvSpPr>
          <p:spPr>
            <a:xfrm rot="201239" flipH="1">
              <a:off x="922676" y="2206775"/>
              <a:ext cx="96480" cy="323055"/>
            </a:xfrm>
            <a:custGeom>
              <a:avLst/>
              <a:gdLst/>
              <a:ahLst/>
              <a:cxnLst/>
              <a:rect l="l" t="t" r="r" b="b"/>
              <a:pathLst>
                <a:path w="3180" h="10648" extrusionOk="0">
                  <a:moveTo>
                    <a:pt x="666" y="0"/>
                  </a:moveTo>
                  <a:cubicBezTo>
                    <a:pt x="296" y="0"/>
                    <a:pt x="0" y="296"/>
                    <a:pt x="0" y="666"/>
                  </a:cubicBezTo>
                  <a:lnTo>
                    <a:pt x="0" y="9982"/>
                  </a:lnTo>
                  <a:cubicBezTo>
                    <a:pt x="0" y="10352"/>
                    <a:pt x="296" y="10648"/>
                    <a:pt x="666" y="10648"/>
                  </a:cubicBezTo>
                  <a:lnTo>
                    <a:pt x="2477" y="10648"/>
                  </a:lnTo>
                  <a:cubicBezTo>
                    <a:pt x="2884" y="10648"/>
                    <a:pt x="3180" y="10352"/>
                    <a:pt x="3180" y="9982"/>
                  </a:cubicBezTo>
                  <a:lnTo>
                    <a:pt x="3180" y="666"/>
                  </a:lnTo>
                  <a:cubicBezTo>
                    <a:pt x="3180" y="296"/>
                    <a:pt x="2884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5"/>
            <p:cNvSpPr/>
            <p:nvPr/>
          </p:nvSpPr>
          <p:spPr>
            <a:xfrm rot="201239" flipH="1">
              <a:off x="908512" y="2528784"/>
              <a:ext cx="420657" cy="172753"/>
            </a:xfrm>
            <a:custGeom>
              <a:avLst/>
              <a:gdLst/>
              <a:ahLst/>
              <a:cxnLst/>
              <a:rect l="l" t="t" r="r" b="b"/>
              <a:pathLst>
                <a:path w="13865" h="5694" extrusionOk="0">
                  <a:moveTo>
                    <a:pt x="1" y="0"/>
                  </a:moveTo>
                  <a:lnTo>
                    <a:pt x="1" y="148"/>
                  </a:lnTo>
                  <a:cubicBezTo>
                    <a:pt x="1" y="3217"/>
                    <a:pt x="2478" y="5694"/>
                    <a:pt x="5546" y="5694"/>
                  </a:cubicBezTo>
                  <a:lnTo>
                    <a:pt x="8319" y="5694"/>
                  </a:lnTo>
                  <a:cubicBezTo>
                    <a:pt x="11388" y="5694"/>
                    <a:pt x="13865" y="3217"/>
                    <a:pt x="13865" y="148"/>
                  </a:cubicBezTo>
                  <a:lnTo>
                    <a:pt x="13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5"/>
            <p:cNvSpPr/>
            <p:nvPr/>
          </p:nvSpPr>
          <p:spPr>
            <a:xfrm rot="201239" flipH="1">
              <a:off x="1031100" y="2612241"/>
              <a:ext cx="186254" cy="186254"/>
            </a:xfrm>
            <a:custGeom>
              <a:avLst/>
              <a:gdLst/>
              <a:ahLst/>
              <a:cxnLst/>
              <a:rect l="l" t="t" r="r" b="b"/>
              <a:pathLst>
                <a:path w="6139" h="6139" extrusionOk="0">
                  <a:moveTo>
                    <a:pt x="3069" y="1"/>
                  </a:moveTo>
                  <a:cubicBezTo>
                    <a:pt x="1369" y="1"/>
                    <a:pt x="1" y="1369"/>
                    <a:pt x="1" y="3069"/>
                  </a:cubicBezTo>
                  <a:cubicBezTo>
                    <a:pt x="1" y="4770"/>
                    <a:pt x="1369" y="6138"/>
                    <a:pt x="3069" y="6138"/>
                  </a:cubicBezTo>
                  <a:cubicBezTo>
                    <a:pt x="4770" y="6138"/>
                    <a:pt x="6138" y="4770"/>
                    <a:pt x="6138" y="3069"/>
                  </a:cubicBezTo>
                  <a:cubicBezTo>
                    <a:pt x="6138" y="1369"/>
                    <a:pt x="4770" y="1"/>
                    <a:pt x="3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55"/>
          <p:cNvGrpSpPr/>
          <p:nvPr/>
        </p:nvGrpSpPr>
        <p:grpSpPr>
          <a:xfrm>
            <a:off x="909738" y="3578100"/>
            <a:ext cx="812427" cy="632475"/>
            <a:chOff x="1101063" y="3241650"/>
            <a:chExt cx="812427" cy="632475"/>
          </a:xfrm>
        </p:grpSpPr>
        <p:sp>
          <p:nvSpPr>
            <p:cNvPr id="626" name="Google Shape;626;p55"/>
            <p:cNvSpPr/>
            <p:nvPr/>
          </p:nvSpPr>
          <p:spPr>
            <a:xfrm rot="10800000">
              <a:off x="1101063" y="3241650"/>
              <a:ext cx="812427" cy="632475"/>
            </a:xfrm>
            <a:custGeom>
              <a:avLst/>
              <a:gdLst/>
              <a:ahLst/>
              <a:cxnLst/>
              <a:rect l="l" t="t" r="r" b="b"/>
              <a:pathLst>
                <a:path w="44280" h="34472" extrusionOk="0">
                  <a:moveTo>
                    <a:pt x="22140" y="0"/>
                  </a:moveTo>
                  <a:cubicBezTo>
                    <a:pt x="9931" y="0"/>
                    <a:pt x="1" y="4599"/>
                    <a:pt x="1" y="10297"/>
                  </a:cubicBezTo>
                  <a:cubicBezTo>
                    <a:pt x="1" y="15140"/>
                    <a:pt x="7245" y="19210"/>
                    <a:pt x="16931" y="20268"/>
                  </a:cubicBezTo>
                  <a:cubicBezTo>
                    <a:pt x="16929" y="20268"/>
                    <a:pt x="16927" y="20267"/>
                    <a:pt x="16925" y="20267"/>
                  </a:cubicBezTo>
                  <a:cubicBezTo>
                    <a:pt x="16436" y="20267"/>
                    <a:pt x="15588" y="25317"/>
                    <a:pt x="15547" y="25965"/>
                  </a:cubicBezTo>
                  <a:cubicBezTo>
                    <a:pt x="15344" y="28244"/>
                    <a:pt x="15506" y="30564"/>
                    <a:pt x="16036" y="32802"/>
                  </a:cubicBezTo>
                  <a:cubicBezTo>
                    <a:pt x="16117" y="33454"/>
                    <a:pt x="16443" y="34023"/>
                    <a:pt x="16890" y="34471"/>
                  </a:cubicBezTo>
                  <a:cubicBezTo>
                    <a:pt x="16972" y="30401"/>
                    <a:pt x="17704" y="26128"/>
                    <a:pt x="19861" y="22628"/>
                  </a:cubicBezTo>
                  <a:cubicBezTo>
                    <a:pt x="20309" y="21896"/>
                    <a:pt x="20879" y="21163"/>
                    <a:pt x="21489" y="20553"/>
                  </a:cubicBezTo>
                  <a:lnTo>
                    <a:pt x="22140" y="20553"/>
                  </a:lnTo>
                  <a:cubicBezTo>
                    <a:pt x="34390" y="20553"/>
                    <a:pt x="44279" y="15994"/>
                    <a:pt x="44279" y="10297"/>
                  </a:cubicBezTo>
                  <a:cubicBezTo>
                    <a:pt x="44279" y="4599"/>
                    <a:pt x="34390" y="0"/>
                    <a:pt x="22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5"/>
            <p:cNvSpPr/>
            <p:nvPr/>
          </p:nvSpPr>
          <p:spPr>
            <a:xfrm rot="10800000">
              <a:off x="1305284" y="3638892"/>
              <a:ext cx="387536" cy="134909"/>
            </a:xfrm>
            <a:custGeom>
              <a:avLst/>
              <a:gdLst/>
              <a:ahLst/>
              <a:cxnLst/>
              <a:rect l="l" t="t" r="r" b="b"/>
              <a:pathLst>
                <a:path w="21122" h="7353" extrusionOk="0">
                  <a:moveTo>
                    <a:pt x="14424" y="1834"/>
                  </a:moveTo>
                  <a:cubicBezTo>
                    <a:pt x="14494" y="1905"/>
                    <a:pt x="14532" y="1945"/>
                    <a:pt x="14570" y="2021"/>
                  </a:cubicBezTo>
                  <a:cubicBezTo>
                    <a:pt x="14895" y="2672"/>
                    <a:pt x="15017" y="3364"/>
                    <a:pt x="15017" y="4056"/>
                  </a:cubicBezTo>
                  <a:cubicBezTo>
                    <a:pt x="15099" y="4666"/>
                    <a:pt x="15058" y="5236"/>
                    <a:pt x="14895" y="5846"/>
                  </a:cubicBezTo>
                  <a:cubicBezTo>
                    <a:pt x="14773" y="6375"/>
                    <a:pt x="14366" y="6782"/>
                    <a:pt x="13796" y="6945"/>
                  </a:cubicBezTo>
                  <a:cubicBezTo>
                    <a:pt x="13741" y="6952"/>
                    <a:pt x="13686" y="6956"/>
                    <a:pt x="13632" y="6956"/>
                  </a:cubicBezTo>
                  <a:cubicBezTo>
                    <a:pt x="13373" y="6956"/>
                    <a:pt x="13137" y="6877"/>
                    <a:pt x="12901" y="6742"/>
                  </a:cubicBezTo>
                  <a:cubicBezTo>
                    <a:pt x="12535" y="6457"/>
                    <a:pt x="12291" y="6050"/>
                    <a:pt x="12250" y="5602"/>
                  </a:cubicBezTo>
                  <a:cubicBezTo>
                    <a:pt x="12128" y="4707"/>
                    <a:pt x="12413" y="3771"/>
                    <a:pt x="13064" y="3079"/>
                  </a:cubicBezTo>
                  <a:cubicBezTo>
                    <a:pt x="13425" y="2598"/>
                    <a:pt x="13904" y="2196"/>
                    <a:pt x="14424" y="1834"/>
                  </a:cubicBezTo>
                  <a:close/>
                  <a:moveTo>
                    <a:pt x="6919" y="1980"/>
                  </a:moveTo>
                  <a:cubicBezTo>
                    <a:pt x="7814" y="2998"/>
                    <a:pt x="7814" y="4666"/>
                    <a:pt x="7488" y="5928"/>
                  </a:cubicBezTo>
                  <a:cubicBezTo>
                    <a:pt x="7407" y="6294"/>
                    <a:pt x="7244" y="6620"/>
                    <a:pt x="7000" y="6864"/>
                  </a:cubicBezTo>
                  <a:cubicBezTo>
                    <a:pt x="6847" y="6955"/>
                    <a:pt x="6672" y="7001"/>
                    <a:pt x="6508" y="7001"/>
                  </a:cubicBezTo>
                  <a:cubicBezTo>
                    <a:pt x="6453" y="7001"/>
                    <a:pt x="6400" y="6996"/>
                    <a:pt x="6349" y="6986"/>
                  </a:cubicBezTo>
                  <a:cubicBezTo>
                    <a:pt x="5983" y="6904"/>
                    <a:pt x="5698" y="6701"/>
                    <a:pt x="5535" y="6416"/>
                  </a:cubicBezTo>
                  <a:cubicBezTo>
                    <a:pt x="5250" y="5887"/>
                    <a:pt x="5209" y="5236"/>
                    <a:pt x="5372" y="4625"/>
                  </a:cubicBezTo>
                  <a:cubicBezTo>
                    <a:pt x="5616" y="3608"/>
                    <a:pt x="6145" y="2672"/>
                    <a:pt x="6919" y="1980"/>
                  </a:cubicBezTo>
                  <a:close/>
                  <a:moveTo>
                    <a:pt x="10777" y="0"/>
                  </a:moveTo>
                  <a:cubicBezTo>
                    <a:pt x="9991" y="0"/>
                    <a:pt x="9205" y="157"/>
                    <a:pt x="8465" y="474"/>
                  </a:cubicBezTo>
                  <a:cubicBezTo>
                    <a:pt x="7895" y="718"/>
                    <a:pt x="7366" y="1044"/>
                    <a:pt x="6919" y="1451"/>
                  </a:cubicBezTo>
                  <a:cubicBezTo>
                    <a:pt x="6837" y="1370"/>
                    <a:pt x="6756" y="1288"/>
                    <a:pt x="6674" y="1248"/>
                  </a:cubicBezTo>
                  <a:cubicBezTo>
                    <a:pt x="6056" y="779"/>
                    <a:pt x="5315" y="544"/>
                    <a:pt x="4568" y="544"/>
                  </a:cubicBezTo>
                  <a:cubicBezTo>
                    <a:pt x="3889" y="544"/>
                    <a:pt x="3205" y="738"/>
                    <a:pt x="2605" y="1125"/>
                  </a:cubicBezTo>
                  <a:cubicBezTo>
                    <a:pt x="895" y="2306"/>
                    <a:pt x="0" y="4341"/>
                    <a:pt x="285" y="6375"/>
                  </a:cubicBezTo>
                  <a:lnTo>
                    <a:pt x="651" y="6294"/>
                  </a:lnTo>
                  <a:cubicBezTo>
                    <a:pt x="407" y="4422"/>
                    <a:pt x="1262" y="2550"/>
                    <a:pt x="2808" y="1451"/>
                  </a:cubicBezTo>
                  <a:cubicBezTo>
                    <a:pt x="3348" y="1104"/>
                    <a:pt x="3961" y="931"/>
                    <a:pt x="4569" y="931"/>
                  </a:cubicBezTo>
                  <a:cubicBezTo>
                    <a:pt x="5244" y="931"/>
                    <a:pt x="5914" y="1145"/>
                    <a:pt x="6471" y="1573"/>
                  </a:cubicBezTo>
                  <a:lnTo>
                    <a:pt x="6634" y="1695"/>
                  </a:lnTo>
                  <a:cubicBezTo>
                    <a:pt x="5860" y="2468"/>
                    <a:pt x="5291" y="3445"/>
                    <a:pt x="5047" y="4544"/>
                  </a:cubicBezTo>
                  <a:cubicBezTo>
                    <a:pt x="4802" y="5236"/>
                    <a:pt x="4884" y="6009"/>
                    <a:pt x="5250" y="6620"/>
                  </a:cubicBezTo>
                  <a:cubicBezTo>
                    <a:pt x="5454" y="6986"/>
                    <a:pt x="5860" y="7271"/>
                    <a:pt x="6267" y="7352"/>
                  </a:cubicBezTo>
                  <a:lnTo>
                    <a:pt x="6552" y="7352"/>
                  </a:lnTo>
                  <a:cubicBezTo>
                    <a:pt x="6797" y="7352"/>
                    <a:pt x="7041" y="7271"/>
                    <a:pt x="7244" y="7149"/>
                  </a:cubicBezTo>
                  <a:cubicBezTo>
                    <a:pt x="7570" y="6864"/>
                    <a:pt x="7773" y="6457"/>
                    <a:pt x="7855" y="6009"/>
                  </a:cubicBezTo>
                  <a:cubicBezTo>
                    <a:pt x="8221" y="4666"/>
                    <a:pt x="8221" y="2835"/>
                    <a:pt x="7203" y="1695"/>
                  </a:cubicBezTo>
                  <a:cubicBezTo>
                    <a:pt x="7610" y="1329"/>
                    <a:pt x="8058" y="1044"/>
                    <a:pt x="8587" y="800"/>
                  </a:cubicBezTo>
                  <a:cubicBezTo>
                    <a:pt x="9276" y="517"/>
                    <a:pt x="10018" y="373"/>
                    <a:pt x="10761" y="373"/>
                  </a:cubicBezTo>
                  <a:cubicBezTo>
                    <a:pt x="11730" y="373"/>
                    <a:pt x="12700" y="619"/>
                    <a:pt x="13552" y="1125"/>
                  </a:cubicBezTo>
                  <a:cubicBezTo>
                    <a:pt x="13756" y="1248"/>
                    <a:pt x="13959" y="1370"/>
                    <a:pt x="14163" y="1532"/>
                  </a:cubicBezTo>
                  <a:cubicBezTo>
                    <a:pt x="13634" y="1899"/>
                    <a:pt x="13145" y="2346"/>
                    <a:pt x="12738" y="2835"/>
                  </a:cubicBezTo>
                  <a:cubicBezTo>
                    <a:pt x="12046" y="3608"/>
                    <a:pt x="11721" y="4625"/>
                    <a:pt x="11843" y="5643"/>
                  </a:cubicBezTo>
                  <a:cubicBezTo>
                    <a:pt x="11924" y="6213"/>
                    <a:pt x="12250" y="6701"/>
                    <a:pt x="12698" y="7027"/>
                  </a:cubicBezTo>
                  <a:cubicBezTo>
                    <a:pt x="12955" y="7220"/>
                    <a:pt x="13289" y="7337"/>
                    <a:pt x="13619" y="7337"/>
                  </a:cubicBezTo>
                  <a:cubicBezTo>
                    <a:pt x="13706" y="7337"/>
                    <a:pt x="13793" y="7328"/>
                    <a:pt x="13878" y="7311"/>
                  </a:cubicBezTo>
                  <a:cubicBezTo>
                    <a:pt x="14570" y="7149"/>
                    <a:pt x="15099" y="6620"/>
                    <a:pt x="15262" y="5928"/>
                  </a:cubicBezTo>
                  <a:cubicBezTo>
                    <a:pt x="15424" y="5317"/>
                    <a:pt x="15465" y="4666"/>
                    <a:pt x="15384" y="4015"/>
                  </a:cubicBezTo>
                  <a:cubicBezTo>
                    <a:pt x="15424" y="3242"/>
                    <a:pt x="15262" y="2468"/>
                    <a:pt x="14895" y="1777"/>
                  </a:cubicBezTo>
                  <a:lnTo>
                    <a:pt x="14773" y="1614"/>
                  </a:lnTo>
                  <a:cubicBezTo>
                    <a:pt x="15465" y="1207"/>
                    <a:pt x="16279" y="922"/>
                    <a:pt x="17093" y="841"/>
                  </a:cubicBezTo>
                  <a:cubicBezTo>
                    <a:pt x="17176" y="829"/>
                    <a:pt x="17263" y="824"/>
                    <a:pt x="17352" y="824"/>
                  </a:cubicBezTo>
                  <a:cubicBezTo>
                    <a:pt x="17565" y="824"/>
                    <a:pt x="17787" y="852"/>
                    <a:pt x="17988" y="881"/>
                  </a:cubicBezTo>
                  <a:cubicBezTo>
                    <a:pt x="18273" y="1003"/>
                    <a:pt x="18558" y="1125"/>
                    <a:pt x="18802" y="1329"/>
                  </a:cubicBezTo>
                  <a:cubicBezTo>
                    <a:pt x="20064" y="2265"/>
                    <a:pt x="20715" y="3771"/>
                    <a:pt x="20593" y="5317"/>
                  </a:cubicBezTo>
                  <a:lnTo>
                    <a:pt x="20959" y="5358"/>
                  </a:lnTo>
                  <a:cubicBezTo>
                    <a:pt x="21122" y="3689"/>
                    <a:pt x="20389" y="2021"/>
                    <a:pt x="19006" y="1003"/>
                  </a:cubicBezTo>
                  <a:cubicBezTo>
                    <a:pt x="18721" y="800"/>
                    <a:pt x="18436" y="637"/>
                    <a:pt x="18110" y="515"/>
                  </a:cubicBezTo>
                  <a:cubicBezTo>
                    <a:pt x="17896" y="467"/>
                    <a:pt x="17695" y="448"/>
                    <a:pt x="17492" y="448"/>
                  </a:cubicBezTo>
                  <a:cubicBezTo>
                    <a:pt x="17349" y="448"/>
                    <a:pt x="17204" y="457"/>
                    <a:pt x="17052" y="474"/>
                  </a:cubicBezTo>
                  <a:cubicBezTo>
                    <a:pt x="16157" y="556"/>
                    <a:pt x="15262" y="881"/>
                    <a:pt x="14529" y="1329"/>
                  </a:cubicBezTo>
                  <a:cubicBezTo>
                    <a:pt x="14285" y="1125"/>
                    <a:pt x="14041" y="922"/>
                    <a:pt x="13756" y="800"/>
                  </a:cubicBezTo>
                  <a:cubicBezTo>
                    <a:pt x="12833" y="269"/>
                    <a:pt x="11805" y="0"/>
                    <a:pt x="10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55"/>
          <p:cNvGrpSpPr/>
          <p:nvPr/>
        </p:nvGrpSpPr>
        <p:grpSpPr>
          <a:xfrm>
            <a:off x="1297126" y="1626992"/>
            <a:ext cx="984912" cy="731038"/>
            <a:chOff x="1594713" y="1799105"/>
            <a:chExt cx="984912" cy="731038"/>
          </a:xfrm>
        </p:grpSpPr>
        <p:sp>
          <p:nvSpPr>
            <p:cNvPr id="629" name="Google Shape;629;p55"/>
            <p:cNvSpPr/>
            <p:nvPr/>
          </p:nvSpPr>
          <p:spPr>
            <a:xfrm>
              <a:off x="1594713" y="1799105"/>
              <a:ext cx="984912" cy="731038"/>
            </a:xfrm>
            <a:custGeom>
              <a:avLst/>
              <a:gdLst/>
              <a:ahLst/>
              <a:cxnLst/>
              <a:rect l="l" t="t" r="r" b="b"/>
              <a:pathLst>
                <a:path w="53681" h="39844" extrusionOk="0">
                  <a:moveTo>
                    <a:pt x="26861" y="1"/>
                  </a:moveTo>
                  <a:cubicBezTo>
                    <a:pt x="12047" y="1"/>
                    <a:pt x="1" y="5088"/>
                    <a:pt x="1" y="11396"/>
                  </a:cubicBezTo>
                  <a:cubicBezTo>
                    <a:pt x="1" y="17704"/>
                    <a:pt x="12047" y="22791"/>
                    <a:pt x="26861" y="22791"/>
                  </a:cubicBezTo>
                  <a:lnTo>
                    <a:pt x="27349" y="22791"/>
                  </a:lnTo>
                  <a:cubicBezTo>
                    <a:pt x="27878" y="22791"/>
                    <a:pt x="29140" y="25925"/>
                    <a:pt x="29343" y="26373"/>
                  </a:cubicBezTo>
                  <a:cubicBezTo>
                    <a:pt x="29954" y="27756"/>
                    <a:pt x="30442" y="29222"/>
                    <a:pt x="30809" y="30687"/>
                  </a:cubicBezTo>
                  <a:cubicBezTo>
                    <a:pt x="31582" y="33698"/>
                    <a:pt x="31582" y="36791"/>
                    <a:pt x="31907" y="39844"/>
                  </a:cubicBezTo>
                  <a:cubicBezTo>
                    <a:pt x="33454" y="33658"/>
                    <a:pt x="34024" y="27390"/>
                    <a:pt x="31907" y="22547"/>
                  </a:cubicBezTo>
                  <a:cubicBezTo>
                    <a:pt x="44320" y="21571"/>
                    <a:pt x="53680" y="16931"/>
                    <a:pt x="53680" y="11396"/>
                  </a:cubicBezTo>
                  <a:cubicBezTo>
                    <a:pt x="53680" y="5088"/>
                    <a:pt x="41675" y="1"/>
                    <a:pt x="26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5"/>
            <p:cNvSpPr/>
            <p:nvPr/>
          </p:nvSpPr>
          <p:spPr>
            <a:xfrm>
              <a:off x="1777656" y="1940178"/>
              <a:ext cx="612311" cy="139716"/>
            </a:xfrm>
            <a:custGeom>
              <a:avLst/>
              <a:gdLst/>
              <a:ahLst/>
              <a:cxnLst/>
              <a:rect l="l" t="t" r="r" b="b"/>
              <a:pathLst>
                <a:path w="33373" h="7615" extrusionOk="0">
                  <a:moveTo>
                    <a:pt x="10297" y="2039"/>
                  </a:moveTo>
                  <a:cubicBezTo>
                    <a:pt x="10623" y="2568"/>
                    <a:pt x="10826" y="3178"/>
                    <a:pt x="10867" y="3789"/>
                  </a:cubicBezTo>
                  <a:cubicBezTo>
                    <a:pt x="10948" y="4521"/>
                    <a:pt x="10663" y="5254"/>
                    <a:pt x="10134" y="5823"/>
                  </a:cubicBezTo>
                  <a:cubicBezTo>
                    <a:pt x="9879" y="6042"/>
                    <a:pt x="9525" y="6196"/>
                    <a:pt x="9161" y="6196"/>
                  </a:cubicBezTo>
                  <a:cubicBezTo>
                    <a:pt x="9119" y="6196"/>
                    <a:pt x="9077" y="6194"/>
                    <a:pt x="9035" y="6190"/>
                  </a:cubicBezTo>
                  <a:cubicBezTo>
                    <a:pt x="8873" y="6149"/>
                    <a:pt x="8710" y="6068"/>
                    <a:pt x="8628" y="5905"/>
                  </a:cubicBezTo>
                  <a:cubicBezTo>
                    <a:pt x="8547" y="5701"/>
                    <a:pt x="8547" y="5498"/>
                    <a:pt x="8547" y="5335"/>
                  </a:cubicBezTo>
                  <a:cubicBezTo>
                    <a:pt x="8669" y="4033"/>
                    <a:pt x="9320" y="2853"/>
                    <a:pt x="10297" y="2039"/>
                  </a:cubicBezTo>
                  <a:close/>
                  <a:moveTo>
                    <a:pt x="18640" y="2120"/>
                  </a:moveTo>
                  <a:lnTo>
                    <a:pt x="18640" y="2120"/>
                  </a:lnTo>
                  <a:cubicBezTo>
                    <a:pt x="19128" y="3341"/>
                    <a:pt x="18640" y="4887"/>
                    <a:pt x="17948" y="6027"/>
                  </a:cubicBezTo>
                  <a:cubicBezTo>
                    <a:pt x="17745" y="6393"/>
                    <a:pt x="17378" y="6678"/>
                    <a:pt x="16971" y="6841"/>
                  </a:cubicBezTo>
                  <a:cubicBezTo>
                    <a:pt x="16939" y="6852"/>
                    <a:pt x="16903" y="6857"/>
                    <a:pt x="16867" y="6857"/>
                  </a:cubicBezTo>
                  <a:cubicBezTo>
                    <a:pt x="16768" y="6857"/>
                    <a:pt x="16665" y="6819"/>
                    <a:pt x="16605" y="6759"/>
                  </a:cubicBezTo>
                  <a:cubicBezTo>
                    <a:pt x="16361" y="6556"/>
                    <a:pt x="16279" y="6271"/>
                    <a:pt x="16279" y="5986"/>
                  </a:cubicBezTo>
                  <a:cubicBezTo>
                    <a:pt x="16239" y="4399"/>
                    <a:pt x="17338" y="3056"/>
                    <a:pt x="18640" y="2120"/>
                  </a:cubicBezTo>
                  <a:close/>
                  <a:moveTo>
                    <a:pt x="25477" y="1998"/>
                  </a:moveTo>
                  <a:cubicBezTo>
                    <a:pt x="25762" y="2323"/>
                    <a:pt x="25965" y="2690"/>
                    <a:pt x="26128" y="3097"/>
                  </a:cubicBezTo>
                  <a:cubicBezTo>
                    <a:pt x="26576" y="4440"/>
                    <a:pt x="26250" y="5905"/>
                    <a:pt x="25233" y="6882"/>
                  </a:cubicBezTo>
                  <a:cubicBezTo>
                    <a:pt x="25131" y="7017"/>
                    <a:pt x="24889" y="7237"/>
                    <a:pt x="24647" y="7237"/>
                  </a:cubicBezTo>
                  <a:cubicBezTo>
                    <a:pt x="24597" y="7237"/>
                    <a:pt x="24548" y="7228"/>
                    <a:pt x="24500" y="7207"/>
                  </a:cubicBezTo>
                  <a:cubicBezTo>
                    <a:pt x="24338" y="7126"/>
                    <a:pt x="24215" y="6963"/>
                    <a:pt x="24093" y="6637"/>
                  </a:cubicBezTo>
                  <a:cubicBezTo>
                    <a:pt x="23768" y="5376"/>
                    <a:pt x="23971" y="4033"/>
                    <a:pt x="24704" y="2975"/>
                  </a:cubicBezTo>
                  <a:cubicBezTo>
                    <a:pt x="24907" y="2608"/>
                    <a:pt x="25192" y="2283"/>
                    <a:pt x="25477" y="1998"/>
                  </a:cubicBezTo>
                  <a:close/>
                  <a:moveTo>
                    <a:pt x="15363" y="1"/>
                  </a:moveTo>
                  <a:cubicBezTo>
                    <a:pt x="15290" y="1"/>
                    <a:pt x="15215" y="2"/>
                    <a:pt x="15140" y="4"/>
                  </a:cubicBezTo>
                  <a:cubicBezTo>
                    <a:pt x="13553" y="4"/>
                    <a:pt x="11966" y="451"/>
                    <a:pt x="10623" y="1306"/>
                  </a:cubicBezTo>
                  <a:lnTo>
                    <a:pt x="10378" y="1510"/>
                  </a:lnTo>
                  <a:cubicBezTo>
                    <a:pt x="10175" y="1306"/>
                    <a:pt x="10012" y="1143"/>
                    <a:pt x="9768" y="980"/>
                  </a:cubicBezTo>
                  <a:cubicBezTo>
                    <a:pt x="8994" y="428"/>
                    <a:pt x="8015" y="151"/>
                    <a:pt x="6976" y="151"/>
                  </a:cubicBezTo>
                  <a:cubicBezTo>
                    <a:pt x="6103" y="151"/>
                    <a:pt x="5188" y="346"/>
                    <a:pt x="4315" y="736"/>
                  </a:cubicBezTo>
                  <a:cubicBezTo>
                    <a:pt x="2646" y="1550"/>
                    <a:pt x="1303" y="2893"/>
                    <a:pt x="1" y="4318"/>
                  </a:cubicBezTo>
                  <a:lnTo>
                    <a:pt x="285" y="4562"/>
                  </a:lnTo>
                  <a:cubicBezTo>
                    <a:pt x="1588" y="3178"/>
                    <a:pt x="2849" y="1835"/>
                    <a:pt x="4477" y="1103"/>
                  </a:cubicBezTo>
                  <a:cubicBezTo>
                    <a:pt x="5323" y="680"/>
                    <a:pt x="6214" y="475"/>
                    <a:pt x="7056" y="475"/>
                  </a:cubicBezTo>
                  <a:cubicBezTo>
                    <a:pt x="7997" y="475"/>
                    <a:pt x="8877" y="731"/>
                    <a:pt x="9564" y="1225"/>
                  </a:cubicBezTo>
                  <a:cubicBezTo>
                    <a:pt x="9727" y="1387"/>
                    <a:pt x="9931" y="1550"/>
                    <a:pt x="10053" y="1713"/>
                  </a:cubicBezTo>
                  <a:cubicBezTo>
                    <a:pt x="8995" y="2608"/>
                    <a:pt x="8303" y="3870"/>
                    <a:pt x="8181" y="5294"/>
                  </a:cubicBezTo>
                  <a:cubicBezTo>
                    <a:pt x="8140" y="5539"/>
                    <a:pt x="8181" y="5823"/>
                    <a:pt x="8303" y="6068"/>
                  </a:cubicBezTo>
                  <a:cubicBezTo>
                    <a:pt x="8466" y="6312"/>
                    <a:pt x="8710" y="6515"/>
                    <a:pt x="8995" y="6556"/>
                  </a:cubicBezTo>
                  <a:cubicBezTo>
                    <a:pt x="9048" y="6560"/>
                    <a:pt x="9100" y="6562"/>
                    <a:pt x="9152" y="6562"/>
                  </a:cubicBezTo>
                  <a:cubicBezTo>
                    <a:pt x="9621" y="6562"/>
                    <a:pt x="10053" y="6397"/>
                    <a:pt x="10419" y="6068"/>
                  </a:cubicBezTo>
                  <a:cubicBezTo>
                    <a:pt x="11030" y="5457"/>
                    <a:pt x="11314" y="4603"/>
                    <a:pt x="11233" y="3748"/>
                  </a:cubicBezTo>
                  <a:cubicBezTo>
                    <a:pt x="11192" y="3056"/>
                    <a:pt x="10948" y="2364"/>
                    <a:pt x="10582" y="1794"/>
                  </a:cubicBezTo>
                  <a:lnTo>
                    <a:pt x="10826" y="1632"/>
                  </a:lnTo>
                  <a:cubicBezTo>
                    <a:pt x="12128" y="818"/>
                    <a:pt x="13593" y="411"/>
                    <a:pt x="15140" y="411"/>
                  </a:cubicBezTo>
                  <a:cubicBezTo>
                    <a:pt x="15217" y="408"/>
                    <a:pt x="15293" y="407"/>
                    <a:pt x="15368" y="407"/>
                  </a:cubicBezTo>
                  <a:cubicBezTo>
                    <a:pt x="16640" y="407"/>
                    <a:pt x="17616" y="734"/>
                    <a:pt x="18192" y="1387"/>
                  </a:cubicBezTo>
                  <a:cubicBezTo>
                    <a:pt x="18274" y="1510"/>
                    <a:pt x="18396" y="1632"/>
                    <a:pt x="18477" y="1754"/>
                  </a:cubicBezTo>
                  <a:cubicBezTo>
                    <a:pt x="17012" y="2771"/>
                    <a:pt x="15832" y="4236"/>
                    <a:pt x="15873" y="5986"/>
                  </a:cubicBezTo>
                  <a:cubicBezTo>
                    <a:pt x="15873" y="6393"/>
                    <a:pt x="16035" y="6800"/>
                    <a:pt x="16361" y="7044"/>
                  </a:cubicBezTo>
                  <a:cubicBezTo>
                    <a:pt x="16516" y="7169"/>
                    <a:pt x="16696" y="7222"/>
                    <a:pt x="16880" y="7222"/>
                  </a:cubicBezTo>
                  <a:cubicBezTo>
                    <a:pt x="16937" y="7222"/>
                    <a:pt x="16995" y="7217"/>
                    <a:pt x="17053" y="7207"/>
                  </a:cubicBezTo>
                  <a:cubicBezTo>
                    <a:pt x="17541" y="7044"/>
                    <a:pt x="17989" y="6678"/>
                    <a:pt x="18233" y="6190"/>
                  </a:cubicBezTo>
                  <a:cubicBezTo>
                    <a:pt x="19006" y="4969"/>
                    <a:pt x="19535" y="3260"/>
                    <a:pt x="18965" y="1876"/>
                  </a:cubicBezTo>
                  <a:cubicBezTo>
                    <a:pt x="19291" y="1672"/>
                    <a:pt x="19657" y="1469"/>
                    <a:pt x="20024" y="1306"/>
                  </a:cubicBezTo>
                  <a:cubicBezTo>
                    <a:pt x="20841" y="880"/>
                    <a:pt x="21720" y="639"/>
                    <a:pt x="22661" y="639"/>
                  </a:cubicBezTo>
                  <a:cubicBezTo>
                    <a:pt x="22798" y="639"/>
                    <a:pt x="22936" y="645"/>
                    <a:pt x="23076" y="655"/>
                  </a:cubicBezTo>
                  <a:cubicBezTo>
                    <a:pt x="23890" y="736"/>
                    <a:pt x="24663" y="1103"/>
                    <a:pt x="25233" y="1713"/>
                  </a:cubicBezTo>
                  <a:cubicBezTo>
                    <a:pt x="24907" y="1998"/>
                    <a:pt x="24622" y="2364"/>
                    <a:pt x="24378" y="2730"/>
                  </a:cubicBezTo>
                  <a:cubicBezTo>
                    <a:pt x="23605" y="3911"/>
                    <a:pt x="23361" y="5376"/>
                    <a:pt x="23727" y="6719"/>
                  </a:cubicBezTo>
                  <a:cubicBezTo>
                    <a:pt x="23808" y="7085"/>
                    <a:pt x="24053" y="7411"/>
                    <a:pt x="24378" y="7533"/>
                  </a:cubicBezTo>
                  <a:cubicBezTo>
                    <a:pt x="24460" y="7573"/>
                    <a:pt x="24541" y="7614"/>
                    <a:pt x="24622" y="7614"/>
                  </a:cubicBezTo>
                  <a:cubicBezTo>
                    <a:pt x="24989" y="7573"/>
                    <a:pt x="25314" y="7411"/>
                    <a:pt x="25518" y="7166"/>
                  </a:cubicBezTo>
                  <a:cubicBezTo>
                    <a:pt x="26617" y="6027"/>
                    <a:pt x="26983" y="4399"/>
                    <a:pt x="26494" y="2934"/>
                  </a:cubicBezTo>
                  <a:cubicBezTo>
                    <a:pt x="26332" y="2486"/>
                    <a:pt x="26087" y="2079"/>
                    <a:pt x="25803" y="1754"/>
                  </a:cubicBezTo>
                  <a:cubicBezTo>
                    <a:pt x="26332" y="1265"/>
                    <a:pt x="27024" y="980"/>
                    <a:pt x="27756" y="858"/>
                  </a:cubicBezTo>
                  <a:cubicBezTo>
                    <a:pt x="27947" y="835"/>
                    <a:pt x="28136" y="824"/>
                    <a:pt x="28323" y="824"/>
                  </a:cubicBezTo>
                  <a:cubicBezTo>
                    <a:pt x="30736" y="824"/>
                    <a:pt x="32817" y="2720"/>
                    <a:pt x="33006" y="5213"/>
                  </a:cubicBezTo>
                  <a:lnTo>
                    <a:pt x="33372" y="5213"/>
                  </a:lnTo>
                  <a:cubicBezTo>
                    <a:pt x="33184" y="2501"/>
                    <a:pt x="30939" y="452"/>
                    <a:pt x="28315" y="452"/>
                  </a:cubicBezTo>
                  <a:cubicBezTo>
                    <a:pt x="28104" y="452"/>
                    <a:pt x="27890" y="465"/>
                    <a:pt x="27675" y="492"/>
                  </a:cubicBezTo>
                  <a:cubicBezTo>
                    <a:pt x="26901" y="614"/>
                    <a:pt x="26169" y="940"/>
                    <a:pt x="25518" y="1428"/>
                  </a:cubicBezTo>
                  <a:cubicBezTo>
                    <a:pt x="24867" y="777"/>
                    <a:pt x="24012" y="329"/>
                    <a:pt x="23117" y="248"/>
                  </a:cubicBezTo>
                  <a:cubicBezTo>
                    <a:pt x="22973" y="238"/>
                    <a:pt x="22830" y="233"/>
                    <a:pt x="22688" y="233"/>
                  </a:cubicBezTo>
                  <a:cubicBezTo>
                    <a:pt x="21701" y="233"/>
                    <a:pt x="20750" y="477"/>
                    <a:pt x="19861" y="940"/>
                  </a:cubicBezTo>
                  <a:cubicBezTo>
                    <a:pt x="19495" y="1103"/>
                    <a:pt x="19128" y="1306"/>
                    <a:pt x="18803" y="1510"/>
                  </a:cubicBezTo>
                  <a:cubicBezTo>
                    <a:pt x="18721" y="1387"/>
                    <a:pt x="18599" y="1225"/>
                    <a:pt x="18477" y="1103"/>
                  </a:cubicBezTo>
                  <a:cubicBezTo>
                    <a:pt x="17820" y="368"/>
                    <a:pt x="16759" y="1"/>
                    <a:pt x="15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55"/>
          <p:cNvGrpSpPr/>
          <p:nvPr/>
        </p:nvGrpSpPr>
        <p:grpSpPr>
          <a:xfrm flipH="1">
            <a:off x="212715" y="1592135"/>
            <a:ext cx="614808" cy="535388"/>
            <a:chOff x="1434628" y="2199861"/>
            <a:chExt cx="363255" cy="316293"/>
          </a:xfrm>
        </p:grpSpPr>
        <p:sp>
          <p:nvSpPr>
            <p:cNvPr id="632" name="Google Shape;632;p55"/>
            <p:cNvSpPr/>
            <p:nvPr/>
          </p:nvSpPr>
          <p:spPr>
            <a:xfrm>
              <a:off x="1434628" y="2199861"/>
              <a:ext cx="363255" cy="273558"/>
            </a:xfrm>
            <a:custGeom>
              <a:avLst/>
              <a:gdLst/>
              <a:ahLst/>
              <a:cxnLst/>
              <a:rect l="l" t="t" r="r" b="b"/>
              <a:pathLst>
                <a:path w="18131" h="13654" extrusionOk="0">
                  <a:moveTo>
                    <a:pt x="2352" y="0"/>
                  </a:moveTo>
                  <a:cubicBezTo>
                    <a:pt x="1576" y="0"/>
                    <a:pt x="790" y="57"/>
                    <a:pt x="0" y="173"/>
                  </a:cubicBezTo>
                  <a:lnTo>
                    <a:pt x="85" y="728"/>
                  </a:lnTo>
                  <a:cubicBezTo>
                    <a:pt x="868" y="608"/>
                    <a:pt x="1646" y="551"/>
                    <a:pt x="2414" y="551"/>
                  </a:cubicBezTo>
                  <a:cubicBezTo>
                    <a:pt x="9894" y="551"/>
                    <a:pt x="16458" y="6032"/>
                    <a:pt x="17619" y="13654"/>
                  </a:cubicBezTo>
                  <a:lnTo>
                    <a:pt x="18131" y="13569"/>
                  </a:lnTo>
                  <a:cubicBezTo>
                    <a:pt x="16929" y="5656"/>
                    <a:pt x="10119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5"/>
            <p:cNvSpPr/>
            <p:nvPr/>
          </p:nvSpPr>
          <p:spPr>
            <a:xfrm>
              <a:off x="1451718" y="2315463"/>
              <a:ext cx="231645" cy="175066"/>
            </a:xfrm>
            <a:custGeom>
              <a:avLst/>
              <a:gdLst/>
              <a:ahLst/>
              <a:cxnLst/>
              <a:rect l="l" t="t" r="r" b="b"/>
              <a:pathLst>
                <a:path w="11562" h="8738" extrusionOk="0">
                  <a:moveTo>
                    <a:pt x="1547" y="1"/>
                  </a:moveTo>
                  <a:cubicBezTo>
                    <a:pt x="1037" y="1"/>
                    <a:pt x="520" y="40"/>
                    <a:pt x="0" y="120"/>
                  </a:cubicBezTo>
                  <a:lnTo>
                    <a:pt x="86" y="632"/>
                  </a:lnTo>
                  <a:cubicBezTo>
                    <a:pt x="558" y="562"/>
                    <a:pt x="1027" y="529"/>
                    <a:pt x="1490" y="529"/>
                  </a:cubicBezTo>
                  <a:cubicBezTo>
                    <a:pt x="6182" y="529"/>
                    <a:pt x="10312" y="3962"/>
                    <a:pt x="11050" y="8737"/>
                  </a:cubicBezTo>
                  <a:lnTo>
                    <a:pt x="11561" y="8652"/>
                  </a:lnTo>
                  <a:cubicBezTo>
                    <a:pt x="10827" y="3626"/>
                    <a:pt x="648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5"/>
            <p:cNvSpPr/>
            <p:nvPr/>
          </p:nvSpPr>
          <p:spPr>
            <a:xfrm>
              <a:off x="1465381" y="2409027"/>
              <a:ext cx="125680" cy="96028"/>
            </a:xfrm>
            <a:custGeom>
              <a:avLst/>
              <a:gdLst/>
              <a:ahLst/>
              <a:cxnLst/>
              <a:rect l="l" t="t" r="r" b="b"/>
              <a:pathLst>
                <a:path w="6273" h="4793" extrusionOk="0">
                  <a:moveTo>
                    <a:pt x="798" y="1"/>
                  </a:moveTo>
                  <a:cubicBezTo>
                    <a:pt x="536" y="1"/>
                    <a:pt x="269" y="19"/>
                    <a:pt x="1" y="57"/>
                  </a:cubicBezTo>
                  <a:lnTo>
                    <a:pt x="86" y="612"/>
                  </a:lnTo>
                  <a:cubicBezTo>
                    <a:pt x="347" y="571"/>
                    <a:pt x="606" y="551"/>
                    <a:pt x="861" y="551"/>
                  </a:cubicBezTo>
                  <a:cubicBezTo>
                    <a:pt x="3278" y="551"/>
                    <a:pt x="5370" y="2323"/>
                    <a:pt x="5717" y="4792"/>
                  </a:cubicBezTo>
                  <a:lnTo>
                    <a:pt x="6272" y="4707"/>
                  </a:lnTo>
                  <a:cubicBezTo>
                    <a:pt x="5844" y="1946"/>
                    <a:pt x="3503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5"/>
            <p:cNvSpPr/>
            <p:nvPr/>
          </p:nvSpPr>
          <p:spPr>
            <a:xfrm>
              <a:off x="1477362" y="2487584"/>
              <a:ext cx="35903" cy="28570"/>
            </a:xfrm>
            <a:custGeom>
              <a:avLst/>
              <a:gdLst/>
              <a:ahLst/>
              <a:cxnLst/>
              <a:rect l="l" t="t" r="r" b="b"/>
              <a:pathLst>
                <a:path w="1792" h="1426" extrusionOk="0">
                  <a:moveTo>
                    <a:pt x="231" y="1"/>
                  </a:moveTo>
                  <a:cubicBezTo>
                    <a:pt x="155" y="1"/>
                    <a:pt x="78" y="6"/>
                    <a:pt x="0" y="18"/>
                  </a:cubicBezTo>
                  <a:lnTo>
                    <a:pt x="86" y="530"/>
                  </a:lnTo>
                  <a:cubicBezTo>
                    <a:pt x="133" y="523"/>
                    <a:pt x="181" y="519"/>
                    <a:pt x="228" y="519"/>
                  </a:cubicBezTo>
                  <a:cubicBezTo>
                    <a:pt x="732" y="519"/>
                    <a:pt x="1202" y="919"/>
                    <a:pt x="1280" y="1426"/>
                  </a:cubicBezTo>
                  <a:lnTo>
                    <a:pt x="1792" y="1341"/>
                  </a:lnTo>
                  <a:cubicBezTo>
                    <a:pt x="1676" y="565"/>
                    <a:pt x="995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6" name="Google Shape;63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65122" flipH="1">
            <a:off x="6661148" y="3626869"/>
            <a:ext cx="2853007" cy="534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6"/>
          <p:cNvSpPr/>
          <p:nvPr/>
        </p:nvSpPr>
        <p:spPr>
          <a:xfrm>
            <a:off x="330600" y="1120200"/>
            <a:ext cx="3590119" cy="4155934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56"/>
          <p:cNvGrpSpPr/>
          <p:nvPr/>
        </p:nvGrpSpPr>
        <p:grpSpPr>
          <a:xfrm>
            <a:off x="102399" y="407556"/>
            <a:ext cx="3972430" cy="862412"/>
            <a:chOff x="2154750" y="409588"/>
            <a:chExt cx="4846200" cy="862412"/>
          </a:xfrm>
        </p:grpSpPr>
        <p:sp>
          <p:nvSpPr>
            <p:cNvPr id="643" name="Google Shape;643;p56"/>
            <p:cNvSpPr/>
            <p:nvPr/>
          </p:nvSpPr>
          <p:spPr>
            <a:xfrm>
              <a:off x="2154750" y="409588"/>
              <a:ext cx="4846200" cy="572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6"/>
            <p:cNvSpPr/>
            <p:nvPr/>
          </p:nvSpPr>
          <p:spPr>
            <a:xfrm rot="-10419122" flipH="1">
              <a:off x="2181453" y="737931"/>
              <a:ext cx="488394" cy="50863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56"/>
          <p:cNvSpPr txBox="1">
            <a:spLocks noGrp="1"/>
          </p:cNvSpPr>
          <p:nvPr>
            <p:ph type="title"/>
          </p:nvPr>
        </p:nvSpPr>
        <p:spPr>
          <a:xfrm>
            <a:off x="201524" y="472525"/>
            <a:ext cx="38736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EL MUNDO?</a:t>
            </a:r>
            <a:endParaRPr/>
          </a:p>
        </p:txBody>
      </p:sp>
      <p:sp>
        <p:nvSpPr>
          <p:cNvPr id="646" name="Google Shape;646;p56"/>
          <p:cNvSpPr txBox="1"/>
          <p:nvPr/>
        </p:nvSpPr>
        <p:spPr>
          <a:xfrm flipH="1">
            <a:off x="995375" y="3973606"/>
            <a:ext cx="2437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¿Crees que son seguras?</a:t>
            </a:r>
            <a:endParaRPr sz="2500" b="1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647" name="Google Shape;647;p56"/>
          <p:cNvSpPr txBox="1"/>
          <p:nvPr/>
        </p:nvSpPr>
        <p:spPr>
          <a:xfrm flipH="1">
            <a:off x="995225" y="1781538"/>
            <a:ext cx="29403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¿Cuál es la red social más usada?</a:t>
            </a:r>
            <a:endParaRPr sz="2500" b="1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648" name="Google Shape;648;p56"/>
          <p:cNvSpPr txBox="1"/>
          <p:nvPr/>
        </p:nvSpPr>
        <p:spPr>
          <a:xfrm flipH="1">
            <a:off x="995375" y="2843150"/>
            <a:ext cx="28287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¿Desde qué edad puedes acceder?</a:t>
            </a:r>
            <a:endParaRPr sz="2500" b="1">
              <a:solidFill>
                <a:schemeClr val="dk1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649" name="Google Shape;649;p56"/>
          <p:cNvSpPr/>
          <p:nvPr/>
        </p:nvSpPr>
        <p:spPr>
          <a:xfrm>
            <a:off x="688854" y="1824162"/>
            <a:ext cx="291411" cy="372311"/>
          </a:xfrm>
          <a:custGeom>
            <a:avLst/>
            <a:gdLst/>
            <a:ahLst/>
            <a:cxnLst/>
            <a:rect l="l" t="t" r="r" b="b"/>
            <a:pathLst>
              <a:path w="8836" h="11289" extrusionOk="0">
                <a:moveTo>
                  <a:pt x="2440" y="0"/>
                </a:moveTo>
                <a:cubicBezTo>
                  <a:pt x="1419" y="0"/>
                  <a:pt x="531" y="966"/>
                  <a:pt x="259" y="1932"/>
                </a:cubicBezTo>
                <a:cubicBezTo>
                  <a:pt x="1" y="2894"/>
                  <a:pt x="38" y="3892"/>
                  <a:pt x="296" y="4890"/>
                </a:cubicBezTo>
                <a:cubicBezTo>
                  <a:pt x="333" y="5149"/>
                  <a:pt x="407" y="5371"/>
                  <a:pt x="444" y="5629"/>
                </a:cubicBezTo>
                <a:cubicBezTo>
                  <a:pt x="962" y="7478"/>
                  <a:pt x="1664" y="9252"/>
                  <a:pt x="2589" y="10953"/>
                </a:cubicBezTo>
                <a:cubicBezTo>
                  <a:pt x="2711" y="11177"/>
                  <a:pt x="2933" y="11289"/>
                  <a:pt x="3152" y="11289"/>
                </a:cubicBezTo>
                <a:cubicBezTo>
                  <a:pt x="3331" y="11289"/>
                  <a:pt x="3507" y="11214"/>
                  <a:pt x="3624" y="11064"/>
                </a:cubicBezTo>
                <a:cubicBezTo>
                  <a:pt x="4289" y="10214"/>
                  <a:pt x="4807" y="9252"/>
                  <a:pt x="5398" y="8365"/>
                </a:cubicBezTo>
                <a:cubicBezTo>
                  <a:pt x="6433" y="6886"/>
                  <a:pt x="7358" y="5334"/>
                  <a:pt x="8171" y="3781"/>
                </a:cubicBezTo>
                <a:cubicBezTo>
                  <a:pt x="8356" y="3448"/>
                  <a:pt x="8467" y="3115"/>
                  <a:pt x="8541" y="2783"/>
                </a:cubicBezTo>
                <a:cubicBezTo>
                  <a:pt x="8835" y="1285"/>
                  <a:pt x="8026" y="445"/>
                  <a:pt x="7094" y="445"/>
                </a:cubicBezTo>
                <a:cubicBezTo>
                  <a:pt x="6738" y="445"/>
                  <a:pt x="6364" y="568"/>
                  <a:pt x="6027" y="823"/>
                </a:cubicBezTo>
                <a:cubicBezTo>
                  <a:pt x="5109" y="1558"/>
                  <a:pt x="4483" y="2802"/>
                  <a:pt x="4040" y="3870"/>
                </a:cubicBezTo>
                <a:lnTo>
                  <a:pt x="4040" y="3870"/>
                </a:lnTo>
                <a:cubicBezTo>
                  <a:pt x="4435" y="2896"/>
                  <a:pt x="4281" y="671"/>
                  <a:pt x="3143" y="158"/>
                </a:cubicBezTo>
                <a:cubicBezTo>
                  <a:pt x="2906" y="49"/>
                  <a:pt x="2669" y="0"/>
                  <a:pt x="24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56"/>
          <p:cNvGrpSpPr/>
          <p:nvPr/>
        </p:nvGrpSpPr>
        <p:grpSpPr>
          <a:xfrm>
            <a:off x="481146" y="2847169"/>
            <a:ext cx="374522" cy="378351"/>
            <a:chOff x="-5142500" y="4841450"/>
            <a:chExt cx="310575" cy="313750"/>
          </a:xfrm>
        </p:grpSpPr>
        <p:sp>
          <p:nvSpPr>
            <p:cNvPr id="651" name="Google Shape;651;p56"/>
            <p:cNvSpPr/>
            <p:nvPr/>
          </p:nvSpPr>
          <p:spPr>
            <a:xfrm>
              <a:off x="-5142500" y="4841450"/>
              <a:ext cx="310575" cy="313750"/>
            </a:xfrm>
            <a:custGeom>
              <a:avLst/>
              <a:gdLst/>
              <a:ahLst/>
              <a:cxnLst/>
              <a:rect l="l" t="t" r="r" b="b"/>
              <a:pathLst>
                <a:path w="12423" h="12550" extrusionOk="0">
                  <a:moveTo>
                    <a:pt x="6097" y="1"/>
                  </a:moveTo>
                  <a:cubicBezTo>
                    <a:pt x="5927" y="1"/>
                    <a:pt x="5755" y="8"/>
                    <a:pt x="5583" y="24"/>
                  </a:cubicBezTo>
                  <a:cubicBezTo>
                    <a:pt x="2330" y="357"/>
                    <a:pt x="1" y="3426"/>
                    <a:pt x="333" y="6864"/>
                  </a:cubicBezTo>
                  <a:cubicBezTo>
                    <a:pt x="646" y="10132"/>
                    <a:pt x="3248" y="12550"/>
                    <a:pt x="6262" y="12550"/>
                  </a:cubicBezTo>
                  <a:cubicBezTo>
                    <a:pt x="6453" y="12550"/>
                    <a:pt x="6646" y="12540"/>
                    <a:pt x="6840" y="12520"/>
                  </a:cubicBezTo>
                  <a:cubicBezTo>
                    <a:pt x="10057" y="12225"/>
                    <a:pt x="12423" y="9156"/>
                    <a:pt x="12053" y="5718"/>
                  </a:cubicBezTo>
                  <a:cubicBezTo>
                    <a:pt x="11738" y="2429"/>
                    <a:pt x="9105" y="1"/>
                    <a:pt x="6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6"/>
            <p:cNvSpPr/>
            <p:nvPr/>
          </p:nvSpPr>
          <p:spPr>
            <a:xfrm>
              <a:off x="-5053716" y="4951581"/>
              <a:ext cx="44391" cy="34463"/>
            </a:xfrm>
            <a:custGeom>
              <a:avLst/>
              <a:gdLst/>
              <a:ahLst/>
              <a:cxnLst/>
              <a:rect l="l" t="t" r="r" b="b"/>
              <a:pathLst>
                <a:path w="1776" h="1647" extrusionOk="0">
                  <a:moveTo>
                    <a:pt x="1042" y="1"/>
                  </a:moveTo>
                  <a:cubicBezTo>
                    <a:pt x="1015" y="1"/>
                    <a:pt x="989" y="2"/>
                    <a:pt x="962" y="5"/>
                  </a:cubicBezTo>
                  <a:cubicBezTo>
                    <a:pt x="296" y="116"/>
                    <a:pt x="1" y="1188"/>
                    <a:pt x="592" y="1558"/>
                  </a:cubicBezTo>
                  <a:cubicBezTo>
                    <a:pt x="673" y="1612"/>
                    <a:pt x="774" y="1646"/>
                    <a:pt x="881" y="1646"/>
                  </a:cubicBezTo>
                  <a:cubicBezTo>
                    <a:pt x="920" y="1646"/>
                    <a:pt x="959" y="1642"/>
                    <a:pt x="999" y="1632"/>
                  </a:cubicBezTo>
                  <a:cubicBezTo>
                    <a:pt x="1332" y="1595"/>
                    <a:pt x="1590" y="1373"/>
                    <a:pt x="1701" y="1077"/>
                  </a:cubicBezTo>
                  <a:cubicBezTo>
                    <a:pt x="1775" y="929"/>
                    <a:pt x="1775" y="744"/>
                    <a:pt x="1738" y="560"/>
                  </a:cubicBezTo>
                  <a:cubicBezTo>
                    <a:pt x="1670" y="217"/>
                    <a:pt x="1378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6"/>
            <p:cNvSpPr/>
            <p:nvPr/>
          </p:nvSpPr>
          <p:spPr>
            <a:xfrm>
              <a:off x="-4978003" y="4953700"/>
              <a:ext cx="41150" cy="34325"/>
            </a:xfrm>
            <a:custGeom>
              <a:avLst/>
              <a:gdLst/>
              <a:ahLst/>
              <a:cxnLst/>
              <a:rect l="l" t="t" r="r" b="b"/>
              <a:pathLst>
                <a:path w="1646" h="1373" extrusionOk="0">
                  <a:moveTo>
                    <a:pt x="906" y="0"/>
                  </a:moveTo>
                  <a:cubicBezTo>
                    <a:pt x="659" y="0"/>
                    <a:pt x="413" y="122"/>
                    <a:pt x="277" y="377"/>
                  </a:cubicBezTo>
                  <a:cubicBezTo>
                    <a:pt x="1" y="954"/>
                    <a:pt x="500" y="1372"/>
                    <a:pt x="970" y="1372"/>
                  </a:cubicBezTo>
                  <a:cubicBezTo>
                    <a:pt x="1253" y="1372"/>
                    <a:pt x="1525" y="1220"/>
                    <a:pt x="1608" y="858"/>
                  </a:cubicBezTo>
                  <a:cubicBezTo>
                    <a:pt x="1645" y="710"/>
                    <a:pt x="1608" y="599"/>
                    <a:pt x="1608" y="488"/>
                  </a:cubicBezTo>
                  <a:cubicBezTo>
                    <a:pt x="1488" y="169"/>
                    <a:pt x="1196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6"/>
            <p:cNvSpPr/>
            <p:nvPr/>
          </p:nvSpPr>
          <p:spPr>
            <a:xfrm rot="10800000">
              <a:off x="-5060175" y="5017494"/>
              <a:ext cx="150675" cy="63800"/>
            </a:xfrm>
            <a:custGeom>
              <a:avLst/>
              <a:gdLst/>
              <a:ahLst/>
              <a:cxnLst/>
              <a:rect l="l" t="t" r="r" b="b"/>
              <a:pathLst>
                <a:path w="6027" h="2552" extrusionOk="0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56"/>
          <p:cNvGrpSpPr/>
          <p:nvPr/>
        </p:nvGrpSpPr>
        <p:grpSpPr>
          <a:xfrm rot="10800000">
            <a:off x="489672" y="3876225"/>
            <a:ext cx="366001" cy="378333"/>
            <a:chOff x="-876300" y="1411475"/>
            <a:chExt cx="327225" cy="338250"/>
          </a:xfrm>
        </p:grpSpPr>
        <p:sp>
          <p:nvSpPr>
            <p:cNvPr id="656" name="Google Shape;656;p56"/>
            <p:cNvSpPr/>
            <p:nvPr/>
          </p:nvSpPr>
          <p:spPr>
            <a:xfrm>
              <a:off x="-876300" y="1421925"/>
              <a:ext cx="241275" cy="327800"/>
            </a:xfrm>
            <a:custGeom>
              <a:avLst/>
              <a:gdLst/>
              <a:ahLst/>
              <a:cxnLst/>
              <a:rect l="l" t="t" r="r" b="b"/>
              <a:pathLst>
                <a:path w="9651" h="13112" extrusionOk="0">
                  <a:moveTo>
                    <a:pt x="8013" y="0"/>
                  </a:moveTo>
                  <a:cubicBezTo>
                    <a:pt x="7945" y="0"/>
                    <a:pt x="7875" y="3"/>
                    <a:pt x="7802" y="8"/>
                  </a:cubicBezTo>
                  <a:lnTo>
                    <a:pt x="5546" y="119"/>
                  </a:lnTo>
                  <a:lnTo>
                    <a:pt x="3846" y="230"/>
                  </a:lnTo>
                  <a:lnTo>
                    <a:pt x="1591" y="341"/>
                  </a:lnTo>
                  <a:cubicBezTo>
                    <a:pt x="1073" y="378"/>
                    <a:pt x="666" y="821"/>
                    <a:pt x="666" y="1339"/>
                  </a:cubicBezTo>
                  <a:cubicBezTo>
                    <a:pt x="700" y="1816"/>
                    <a:pt x="1080" y="2230"/>
                    <a:pt x="1573" y="2263"/>
                  </a:cubicBezTo>
                  <a:lnTo>
                    <a:pt x="1295" y="2263"/>
                  </a:lnTo>
                  <a:cubicBezTo>
                    <a:pt x="297" y="2300"/>
                    <a:pt x="1" y="3705"/>
                    <a:pt x="962" y="4112"/>
                  </a:cubicBezTo>
                  <a:cubicBezTo>
                    <a:pt x="407" y="4112"/>
                    <a:pt x="1" y="4592"/>
                    <a:pt x="38" y="5110"/>
                  </a:cubicBezTo>
                  <a:lnTo>
                    <a:pt x="38" y="5184"/>
                  </a:lnTo>
                  <a:cubicBezTo>
                    <a:pt x="38" y="5739"/>
                    <a:pt x="481" y="6145"/>
                    <a:pt x="1036" y="6145"/>
                  </a:cubicBezTo>
                  <a:lnTo>
                    <a:pt x="1110" y="6145"/>
                  </a:lnTo>
                  <a:cubicBezTo>
                    <a:pt x="555" y="6145"/>
                    <a:pt x="149" y="6626"/>
                    <a:pt x="186" y="7180"/>
                  </a:cubicBezTo>
                  <a:cubicBezTo>
                    <a:pt x="221" y="7676"/>
                    <a:pt x="663" y="8070"/>
                    <a:pt x="1155" y="8070"/>
                  </a:cubicBezTo>
                  <a:cubicBezTo>
                    <a:pt x="1177" y="8070"/>
                    <a:pt x="1199" y="8069"/>
                    <a:pt x="1221" y="8068"/>
                  </a:cubicBezTo>
                  <a:cubicBezTo>
                    <a:pt x="1850" y="8013"/>
                    <a:pt x="2842" y="7776"/>
                    <a:pt x="3631" y="7776"/>
                  </a:cubicBezTo>
                  <a:cubicBezTo>
                    <a:pt x="3909" y="7776"/>
                    <a:pt x="4161" y="7806"/>
                    <a:pt x="4363" y="7883"/>
                  </a:cubicBezTo>
                  <a:cubicBezTo>
                    <a:pt x="5657" y="8400"/>
                    <a:pt x="4807" y="10582"/>
                    <a:pt x="4881" y="11580"/>
                  </a:cubicBezTo>
                  <a:cubicBezTo>
                    <a:pt x="4881" y="11950"/>
                    <a:pt x="4992" y="12319"/>
                    <a:pt x="5177" y="12652"/>
                  </a:cubicBezTo>
                  <a:cubicBezTo>
                    <a:pt x="5334" y="12936"/>
                    <a:pt x="5626" y="13112"/>
                    <a:pt x="5961" y="13112"/>
                  </a:cubicBezTo>
                  <a:cubicBezTo>
                    <a:pt x="6019" y="13112"/>
                    <a:pt x="6078" y="13107"/>
                    <a:pt x="6138" y="13096"/>
                  </a:cubicBezTo>
                  <a:cubicBezTo>
                    <a:pt x="6619" y="12948"/>
                    <a:pt x="6766" y="12319"/>
                    <a:pt x="6877" y="11839"/>
                  </a:cubicBezTo>
                  <a:cubicBezTo>
                    <a:pt x="7136" y="10693"/>
                    <a:pt x="7839" y="9584"/>
                    <a:pt x="8430" y="8548"/>
                  </a:cubicBezTo>
                  <a:cubicBezTo>
                    <a:pt x="9133" y="7402"/>
                    <a:pt x="9502" y="6108"/>
                    <a:pt x="9613" y="4777"/>
                  </a:cubicBezTo>
                  <a:cubicBezTo>
                    <a:pt x="9650" y="3668"/>
                    <a:pt x="9613" y="2559"/>
                    <a:pt x="9465" y="1487"/>
                  </a:cubicBezTo>
                  <a:cubicBezTo>
                    <a:pt x="9328" y="456"/>
                    <a:pt x="8903" y="0"/>
                    <a:pt x="8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6"/>
            <p:cNvSpPr/>
            <p:nvPr/>
          </p:nvSpPr>
          <p:spPr>
            <a:xfrm>
              <a:off x="-626750" y="1411475"/>
              <a:ext cx="77675" cy="164175"/>
            </a:xfrm>
            <a:custGeom>
              <a:avLst/>
              <a:gdLst/>
              <a:ahLst/>
              <a:cxnLst/>
              <a:rect l="l" t="t" r="r" b="b"/>
              <a:pathLst>
                <a:path w="3107" h="6567" extrusionOk="0">
                  <a:moveTo>
                    <a:pt x="1396" y="0"/>
                  </a:moveTo>
                  <a:cubicBezTo>
                    <a:pt x="1033" y="0"/>
                    <a:pt x="682" y="138"/>
                    <a:pt x="408" y="352"/>
                  </a:cubicBezTo>
                  <a:cubicBezTo>
                    <a:pt x="223" y="611"/>
                    <a:pt x="112" y="944"/>
                    <a:pt x="112" y="1276"/>
                  </a:cubicBezTo>
                  <a:cubicBezTo>
                    <a:pt x="38" y="2238"/>
                    <a:pt x="1" y="3199"/>
                    <a:pt x="38" y="4160"/>
                  </a:cubicBezTo>
                  <a:cubicBezTo>
                    <a:pt x="38" y="4641"/>
                    <a:pt x="38" y="5935"/>
                    <a:pt x="408" y="6304"/>
                  </a:cubicBezTo>
                  <a:cubicBezTo>
                    <a:pt x="481" y="6341"/>
                    <a:pt x="555" y="6378"/>
                    <a:pt x="666" y="6378"/>
                  </a:cubicBezTo>
                  <a:lnTo>
                    <a:pt x="777" y="6415"/>
                  </a:lnTo>
                  <a:lnTo>
                    <a:pt x="1480" y="6526"/>
                  </a:lnTo>
                  <a:cubicBezTo>
                    <a:pt x="1579" y="6555"/>
                    <a:pt x="1677" y="6567"/>
                    <a:pt x="1774" y="6567"/>
                  </a:cubicBezTo>
                  <a:cubicBezTo>
                    <a:pt x="1931" y="6567"/>
                    <a:pt x="2082" y="6535"/>
                    <a:pt x="2219" y="6489"/>
                  </a:cubicBezTo>
                  <a:cubicBezTo>
                    <a:pt x="3106" y="5972"/>
                    <a:pt x="2700" y="3717"/>
                    <a:pt x="2626" y="2866"/>
                  </a:cubicBezTo>
                  <a:cubicBezTo>
                    <a:pt x="2589" y="2016"/>
                    <a:pt x="2922" y="56"/>
                    <a:pt x="1628" y="19"/>
                  </a:cubicBezTo>
                  <a:cubicBezTo>
                    <a:pt x="1550" y="7"/>
                    <a:pt x="1473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8" name="Google Shape;65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075" y="-39412"/>
            <a:ext cx="5068925" cy="52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6"/>
          <p:cNvSpPr/>
          <p:nvPr/>
        </p:nvSpPr>
        <p:spPr>
          <a:xfrm>
            <a:off x="1097175" y="1658475"/>
            <a:ext cx="2437500" cy="77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6"/>
          <p:cNvSpPr/>
          <p:nvPr/>
        </p:nvSpPr>
        <p:spPr>
          <a:xfrm>
            <a:off x="995375" y="2734850"/>
            <a:ext cx="2437500" cy="77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56"/>
          <p:cNvSpPr/>
          <p:nvPr/>
        </p:nvSpPr>
        <p:spPr>
          <a:xfrm>
            <a:off x="995375" y="3811225"/>
            <a:ext cx="2437500" cy="775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7"/>
          <p:cNvSpPr/>
          <p:nvPr/>
        </p:nvSpPr>
        <p:spPr>
          <a:xfrm flipH="1">
            <a:off x="5530587" y="1116350"/>
            <a:ext cx="3186838" cy="2923147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7"/>
          <p:cNvSpPr/>
          <p:nvPr/>
        </p:nvSpPr>
        <p:spPr>
          <a:xfrm>
            <a:off x="426575" y="1116350"/>
            <a:ext cx="3186838" cy="2923147"/>
          </a:xfrm>
          <a:custGeom>
            <a:avLst/>
            <a:gdLst/>
            <a:ahLst/>
            <a:cxnLst/>
            <a:rect l="l" t="t" r="r" b="b"/>
            <a:pathLst>
              <a:path w="215947" h="204273" extrusionOk="0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" name="Google Shape;668;p57"/>
          <p:cNvGrpSpPr/>
          <p:nvPr/>
        </p:nvGrpSpPr>
        <p:grpSpPr>
          <a:xfrm>
            <a:off x="1954725" y="421481"/>
            <a:ext cx="5117250" cy="862425"/>
            <a:chOff x="1954725" y="409575"/>
            <a:chExt cx="5117250" cy="862425"/>
          </a:xfrm>
        </p:grpSpPr>
        <p:grpSp>
          <p:nvGrpSpPr>
            <p:cNvPr id="669" name="Google Shape;669;p57"/>
            <p:cNvGrpSpPr/>
            <p:nvPr/>
          </p:nvGrpSpPr>
          <p:grpSpPr>
            <a:xfrm>
              <a:off x="1971675" y="409575"/>
              <a:ext cx="5100300" cy="862425"/>
              <a:chOff x="1971675" y="409575"/>
              <a:chExt cx="5100300" cy="862425"/>
            </a:xfrm>
          </p:grpSpPr>
          <p:sp>
            <p:nvSpPr>
              <p:cNvPr id="670" name="Google Shape;670;p57"/>
              <p:cNvSpPr/>
              <p:nvPr/>
            </p:nvSpPr>
            <p:spPr>
              <a:xfrm>
                <a:off x="1971675" y="409575"/>
                <a:ext cx="5100300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7"/>
              <p:cNvSpPr/>
              <p:nvPr/>
            </p:nvSpPr>
            <p:spPr>
              <a:xfrm rot="10419122">
                <a:off x="6553428" y="737931"/>
                <a:ext cx="488394" cy="50863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57"/>
            <p:cNvSpPr/>
            <p:nvPr/>
          </p:nvSpPr>
          <p:spPr>
            <a:xfrm rot="-10419122" flipH="1">
              <a:off x="1981428" y="737931"/>
              <a:ext cx="488394" cy="50863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57"/>
          <p:cNvSpPr txBox="1">
            <a:spLocks noGrp="1"/>
          </p:cNvSpPr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VOCABULARIO</a:t>
            </a:r>
            <a:endParaRPr/>
          </a:p>
        </p:txBody>
      </p:sp>
      <p:grpSp>
        <p:nvGrpSpPr>
          <p:cNvPr id="674" name="Google Shape;674;p57"/>
          <p:cNvGrpSpPr/>
          <p:nvPr/>
        </p:nvGrpSpPr>
        <p:grpSpPr>
          <a:xfrm>
            <a:off x="2407296" y="2120539"/>
            <a:ext cx="4318462" cy="3675839"/>
            <a:chOff x="1003400" y="681775"/>
            <a:chExt cx="5604025" cy="4770100"/>
          </a:xfrm>
        </p:grpSpPr>
        <p:sp>
          <p:nvSpPr>
            <p:cNvPr id="675" name="Google Shape;675;p57"/>
            <p:cNvSpPr/>
            <p:nvPr/>
          </p:nvSpPr>
          <p:spPr>
            <a:xfrm>
              <a:off x="2663750" y="681775"/>
              <a:ext cx="1159200" cy="901500"/>
            </a:xfrm>
            <a:custGeom>
              <a:avLst/>
              <a:gdLst/>
              <a:ahLst/>
              <a:cxnLst/>
              <a:rect l="l" t="t" r="r" b="b"/>
              <a:pathLst>
                <a:path w="46368" h="36060" extrusionOk="0">
                  <a:moveTo>
                    <a:pt x="23184" y="0"/>
                  </a:moveTo>
                  <a:cubicBezTo>
                    <a:pt x="10375" y="0"/>
                    <a:pt x="1" y="4803"/>
                    <a:pt x="1" y="10741"/>
                  </a:cubicBezTo>
                  <a:cubicBezTo>
                    <a:pt x="1" y="15811"/>
                    <a:pt x="7538" y="20080"/>
                    <a:pt x="17744" y="21215"/>
                  </a:cubicBezTo>
                  <a:lnTo>
                    <a:pt x="17744" y="21215"/>
                  </a:lnTo>
                  <a:cubicBezTo>
                    <a:pt x="17742" y="21215"/>
                    <a:pt x="17739" y="21215"/>
                    <a:pt x="17737" y="21215"/>
                  </a:cubicBezTo>
                  <a:cubicBezTo>
                    <a:pt x="17202" y="21215"/>
                    <a:pt x="16312" y="26490"/>
                    <a:pt x="16245" y="27153"/>
                  </a:cubicBezTo>
                  <a:cubicBezTo>
                    <a:pt x="16079" y="29555"/>
                    <a:pt x="16245" y="31990"/>
                    <a:pt x="16813" y="34325"/>
                  </a:cubicBezTo>
                  <a:cubicBezTo>
                    <a:pt x="16979" y="34958"/>
                    <a:pt x="17179" y="35659"/>
                    <a:pt x="17713" y="36059"/>
                  </a:cubicBezTo>
                  <a:cubicBezTo>
                    <a:pt x="17780" y="31823"/>
                    <a:pt x="18547" y="27320"/>
                    <a:pt x="20782" y="23684"/>
                  </a:cubicBezTo>
                  <a:cubicBezTo>
                    <a:pt x="21282" y="22883"/>
                    <a:pt x="21849" y="22149"/>
                    <a:pt x="22517" y="21482"/>
                  </a:cubicBezTo>
                  <a:lnTo>
                    <a:pt x="23184" y="21482"/>
                  </a:lnTo>
                  <a:cubicBezTo>
                    <a:pt x="35993" y="21482"/>
                    <a:pt x="46367" y="16679"/>
                    <a:pt x="46367" y="10741"/>
                  </a:cubicBezTo>
                  <a:cubicBezTo>
                    <a:pt x="46367" y="4803"/>
                    <a:pt x="35993" y="0"/>
                    <a:pt x="2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7"/>
            <p:cNvSpPr/>
            <p:nvPr/>
          </p:nvSpPr>
          <p:spPr>
            <a:xfrm>
              <a:off x="2950625" y="824225"/>
              <a:ext cx="552925" cy="193300"/>
            </a:xfrm>
            <a:custGeom>
              <a:avLst/>
              <a:gdLst/>
              <a:ahLst/>
              <a:cxnLst/>
              <a:rect l="l" t="t" r="r" b="b"/>
              <a:pathLst>
                <a:path w="22117" h="7732" extrusionOk="0">
                  <a:moveTo>
                    <a:pt x="15111" y="1941"/>
                  </a:moveTo>
                  <a:cubicBezTo>
                    <a:pt x="15178" y="2008"/>
                    <a:pt x="15211" y="2041"/>
                    <a:pt x="15245" y="2141"/>
                  </a:cubicBezTo>
                  <a:cubicBezTo>
                    <a:pt x="15612" y="2775"/>
                    <a:pt x="15778" y="3509"/>
                    <a:pt x="15745" y="4276"/>
                  </a:cubicBezTo>
                  <a:cubicBezTo>
                    <a:pt x="15812" y="4876"/>
                    <a:pt x="15778" y="5510"/>
                    <a:pt x="15612" y="6110"/>
                  </a:cubicBezTo>
                  <a:cubicBezTo>
                    <a:pt x="15478" y="6678"/>
                    <a:pt x="15045" y="7145"/>
                    <a:pt x="14477" y="7278"/>
                  </a:cubicBezTo>
                  <a:cubicBezTo>
                    <a:pt x="14408" y="7292"/>
                    <a:pt x="14338" y="7299"/>
                    <a:pt x="14269" y="7299"/>
                  </a:cubicBezTo>
                  <a:cubicBezTo>
                    <a:pt x="14008" y="7299"/>
                    <a:pt x="13755" y="7203"/>
                    <a:pt x="13543" y="7044"/>
                  </a:cubicBezTo>
                  <a:cubicBezTo>
                    <a:pt x="13177" y="6778"/>
                    <a:pt x="12910" y="6344"/>
                    <a:pt x="12843" y="5910"/>
                  </a:cubicBezTo>
                  <a:cubicBezTo>
                    <a:pt x="12743" y="4943"/>
                    <a:pt x="13043" y="3976"/>
                    <a:pt x="13677" y="3242"/>
                  </a:cubicBezTo>
                  <a:cubicBezTo>
                    <a:pt x="14077" y="2741"/>
                    <a:pt x="14578" y="2308"/>
                    <a:pt x="15111" y="1941"/>
                  </a:cubicBezTo>
                  <a:close/>
                  <a:moveTo>
                    <a:pt x="7239" y="2074"/>
                  </a:moveTo>
                  <a:cubicBezTo>
                    <a:pt x="8206" y="3142"/>
                    <a:pt x="8206" y="4910"/>
                    <a:pt x="7873" y="6211"/>
                  </a:cubicBezTo>
                  <a:cubicBezTo>
                    <a:pt x="7806" y="6577"/>
                    <a:pt x="7639" y="6911"/>
                    <a:pt x="7372" y="7145"/>
                  </a:cubicBezTo>
                  <a:cubicBezTo>
                    <a:pt x="7236" y="7259"/>
                    <a:pt x="7068" y="7310"/>
                    <a:pt x="6900" y="7310"/>
                  </a:cubicBezTo>
                  <a:cubicBezTo>
                    <a:pt x="6823" y="7310"/>
                    <a:pt x="6746" y="7299"/>
                    <a:pt x="6672" y="7278"/>
                  </a:cubicBezTo>
                  <a:cubicBezTo>
                    <a:pt x="6338" y="7211"/>
                    <a:pt x="6038" y="7011"/>
                    <a:pt x="5838" y="6711"/>
                  </a:cubicBezTo>
                  <a:cubicBezTo>
                    <a:pt x="5538" y="6144"/>
                    <a:pt x="5504" y="5477"/>
                    <a:pt x="5704" y="4843"/>
                  </a:cubicBezTo>
                  <a:cubicBezTo>
                    <a:pt x="5938" y="3809"/>
                    <a:pt x="6472" y="2841"/>
                    <a:pt x="7239" y="2074"/>
                  </a:cubicBezTo>
                  <a:close/>
                  <a:moveTo>
                    <a:pt x="11311" y="0"/>
                  </a:moveTo>
                  <a:cubicBezTo>
                    <a:pt x="10472" y="0"/>
                    <a:pt x="9630" y="170"/>
                    <a:pt x="8840" y="506"/>
                  </a:cubicBezTo>
                  <a:cubicBezTo>
                    <a:pt x="8273" y="740"/>
                    <a:pt x="7706" y="1074"/>
                    <a:pt x="7239" y="1507"/>
                  </a:cubicBezTo>
                  <a:cubicBezTo>
                    <a:pt x="7172" y="1440"/>
                    <a:pt x="7105" y="1374"/>
                    <a:pt x="7005" y="1307"/>
                  </a:cubicBezTo>
                  <a:cubicBezTo>
                    <a:pt x="6360" y="819"/>
                    <a:pt x="5578" y="568"/>
                    <a:pt x="4793" y="568"/>
                  </a:cubicBezTo>
                  <a:cubicBezTo>
                    <a:pt x="4076" y="568"/>
                    <a:pt x="3357" y="777"/>
                    <a:pt x="2736" y="1207"/>
                  </a:cubicBezTo>
                  <a:cubicBezTo>
                    <a:pt x="934" y="2408"/>
                    <a:pt x="0" y="4543"/>
                    <a:pt x="301" y="6678"/>
                  </a:cubicBezTo>
                  <a:lnTo>
                    <a:pt x="701" y="6611"/>
                  </a:lnTo>
                  <a:cubicBezTo>
                    <a:pt x="434" y="4643"/>
                    <a:pt x="1335" y="2675"/>
                    <a:pt x="2969" y="1541"/>
                  </a:cubicBezTo>
                  <a:cubicBezTo>
                    <a:pt x="3529" y="1173"/>
                    <a:pt x="4172" y="989"/>
                    <a:pt x="4812" y="989"/>
                  </a:cubicBezTo>
                  <a:cubicBezTo>
                    <a:pt x="5508" y="989"/>
                    <a:pt x="6199" y="1206"/>
                    <a:pt x="6772" y="1641"/>
                  </a:cubicBezTo>
                  <a:lnTo>
                    <a:pt x="6939" y="1774"/>
                  </a:lnTo>
                  <a:cubicBezTo>
                    <a:pt x="6138" y="2608"/>
                    <a:pt x="5538" y="3642"/>
                    <a:pt x="5271" y="4743"/>
                  </a:cubicBezTo>
                  <a:cubicBezTo>
                    <a:pt x="5071" y="5477"/>
                    <a:pt x="5137" y="6277"/>
                    <a:pt x="5504" y="6944"/>
                  </a:cubicBezTo>
                  <a:cubicBezTo>
                    <a:pt x="5738" y="7345"/>
                    <a:pt x="6138" y="7612"/>
                    <a:pt x="6605" y="7712"/>
                  </a:cubicBezTo>
                  <a:lnTo>
                    <a:pt x="6872" y="7712"/>
                  </a:lnTo>
                  <a:cubicBezTo>
                    <a:pt x="7105" y="7712"/>
                    <a:pt x="7372" y="7645"/>
                    <a:pt x="7572" y="7478"/>
                  </a:cubicBezTo>
                  <a:cubicBezTo>
                    <a:pt x="7939" y="7178"/>
                    <a:pt x="8173" y="6778"/>
                    <a:pt x="8240" y="6311"/>
                  </a:cubicBezTo>
                  <a:cubicBezTo>
                    <a:pt x="8607" y="4876"/>
                    <a:pt x="8607" y="2975"/>
                    <a:pt x="7539" y="1774"/>
                  </a:cubicBezTo>
                  <a:cubicBezTo>
                    <a:pt x="7973" y="1407"/>
                    <a:pt x="8473" y="1107"/>
                    <a:pt x="9007" y="873"/>
                  </a:cubicBezTo>
                  <a:cubicBezTo>
                    <a:pt x="9731" y="555"/>
                    <a:pt x="10505" y="400"/>
                    <a:pt x="11277" y="400"/>
                  </a:cubicBezTo>
                  <a:cubicBezTo>
                    <a:pt x="12285" y="400"/>
                    <a:pt x="13290" y="664"/>
                    <a:pt x="14177" y="1174"/>
                  </a:cubicBezTo>
                  <a:cubicBezTo>
                    <a:pt x="14411" y="1307"/>
                    <a:pt x="14611" y="1474"/>
                    <a:pt x="14811" y="1641"/>
                  </a:cubicBezTo>
                  <a:cubicBezTo>
                    <a:pt x="14277" y="2008"/>
                    <a:pt x="13777" y="2441"/>
                    <a:pt x="13343" y="2975"/>
                  </a:cubicBezTo>
                  <a:cubicBezTo>
                    <a:pt x="12609" y="3775"/>
                    <a:pt x="12276" y="4876"/>
                    <a:pt x="12409" y="5977"/>
                  </a:cubicBezTo>
                  <a:cubicBezTo>
                    <a:pt x="12476" y="6544"/>
                    <a:pt x="12810" y="7078"/>
                    <a:pt x="13277" y="7411"/>
                  </a:cubicBezTo>
                  <a:cubicBezTo>
                    <a:pt x="13570" y="7625"/>
                    <a:pt x="13906" y="7732"/>
                    <a:pt x="14268" y="7732"/>
                  </a:cubicBezTo>
                  <a:cubicBezTo>
                    <a:pt x="14359" y="7732"/>
                    <a:pt x="14451" y="7725"/>
                    <a:pt x="14544" y="7712"/>
                  </a:cubicBezTo>
                  <a:cubicBezTo>
                    <a:pt x="15245" y="7545"/>
                    <a:pt x="15812" y="6978"/>
                    <a:pt x="16012" y="6277"/>
                  </a:cubicBezTo>
                  <a:cubicBezTo>
                    <a:pt x="16145" y="5610"/>
                    <a:pt x="16212" y="4943"/>
                    <a:pt x="16145" y="4276"/>
                  </a:cubicBezTo>
                  <a:cubicBezTo>
                    <a:pt x="16145" y="3442"/>
                    <a:pt x="15945" y="2641"/>
                    <a:pt x="15578" y="1941"/>
                  </a:cubicBezTo>
                  <a:cubicBezTo>
                    <a:pt x="15545" y="1874"/>
                    <a:pt x="15512" y="1807"/>
                    <a:pt x="15445" y="1741"/>
                  </a:cubicBezTo>
                  <a:cubicBezTo>
                    <a:pt x="16179" y="1307"/>
                    <a:pt x="17013" y="1007"/>
                    <a:pt x="17880" y="907"/>
                  </a:cubicBezTo>
                  <a:cubicBezTo>
                    <a:pt x="17960" y="898"/>
                    <a:pt x="18043" y="894"/>
                    <a:pt x="18127" y="894"/>
                  </a:cubicBezTo>
                  <a:cubicBezTo>
                    <a:pt x="18356" y="894"/>
                    <a:pt x="18594" y="925"/>
                    <a:pt x="18814" y="973"/>
                  </a:cubicBezTo>
                  <a:cubicBezTo>
                    <a:pt x="19114" y="1074"/>
                    <a:pt x="19414" y="1207"/>
                    <a:pt x="19648" y="1407"/>
                  </a:cubicBezTo>
                  <a:cubicBezTo>
                    <a:pt x="20982" y="2374"/>
                    <a:pt x="21683" y="3976"/>
                    <a:pt x="21549" y="5610"/>
                  </a:cubicBezTo>
                  <a:lnTo>
                    <a:pt x="21949" y="5643"/>
                  </a:lnTo>
                  <a:cubicBezTo>
                    <a:pt x="22116" y="3842"/>
                    <a:pt x="21349" y="2108"/>
                    <a:pt x="19915" y="1040"/>
                  </a:cubicBezTo>
                  <a:cubicBezTo>
                    <a:pt x="19614" y="840"/>
                    <a:pt x="19281" y="673"/>
                    <a:pt x="18947" y="573"/>
                  </a:cubicBezTo>
                  <a:cubicBezTo>
                    <a:pt x="18710" y="509"/>
                    <a:pt x="18473" y="472"/>
                    <a:pt x="18236" y="472"/>
                  </a:cubicBezTo>
                  <a:cubicBezTo>
                    <a:pt x="18106" y="472"/>
                    <a:pt x="17976" y="483"/>
                    <a:pt x="17847" y="506"/>
                  </a:cubicBezTo>
                  <a:cubicBezTo>
                    <a:pt x="16913" y="607"/>
                    <a:pt x="15979" y="907"/>
                    <a:pt x="15178" y="1407"/>
                  </a:cubicBezTo>
                  <a:cubicBezTo>
                    <a:pt x="14944" y="1174"/>
                    <a:pt x="14678" y="973"/>
                    <a:pt x="14411" y="840"/>
                  </a:cubicBezTo>
                  <a:cubicBezTo>
                    <a:pt x="13456" y="278"/>
                    <a:pt x="12385" y="0"/>
                    <a:pt x="1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7"/>
            <p:cNvSpPr/>
            <p:nvPr/>
          </p:nvSpPr>
          <p:spPr>
            <a:xfrm>
              <a:off x="1091800" y="502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7"/>
            <p:cNvSpPr/>
            <p:nvPr/>
          </p:nvSpPr>
          <p:spPr>
            <a:xfrm>
              <a:off x="2032475" y="2587125"/>
              <a:ext cx="1394350" cy="1977450"/>
            </a:xfrm>
            <a:custGeom>
              <a:avLst/>
              <a:gdLst/>
              <a:ahLst/>
              <a:cxnLst/>
              <a:rect l="l" t="t" r="r" b="b"/>
              <a:pathLst>
                <a:path w="55774" h="79098" extrusionOk="0">
                  <a:moveTo>
                    <a:pt x="36755" y="1"/>
                  </a:moveTo>
                  <a:cubicBezTo>
                    <a:pt x="31011" y="1"/>
                    <a:pt x="25000" y="5451"/>
                    <a:pt x="21382" y="9247"/>
                  </a:cubicBezTo>
                  <a:cubicBezTo>
                    <a:pt x="14977" y="15952"/>
                    <a:pt x="10408" y="24258"/>
                    <a:pt x="7305" y="32964"/>
                  </a:cubicBezTo>
                  <a:cubicBezTo>
                    <a:pt x="2735" y="45840"/>
                    <a:pt x="1301" y="59617"/>
                    <a:pt x="0" y="73226"/>
                  </a:cubicBezTo>
                  <a:cubicBezTo>
                    <a:pt x="9273" y="74627"/>
                    <a:pt x="17379" y="76796"/>
                    <a:pt x="26486" y="79097"/>
                  </a:cubicBezTo>
                  <a:cubicBezTo>
                    <a:pt x="28854" y="68156"/>
                    <a:pt x="32156" y="57448"/>
                    <a:pt x="36326" y="47041"/>
                  </a:cubicBezTo>
                  <a:cubicBezTo>
                    <a:pt x="38961" y="40436"/>
                    <a:pt x="42030" y="33898"/>
                    <a:pt x="46133" y="28061"/>
                  </a:cubicBezTo>
                  <a:cubicBezTo>
                    <a:pt x="50570" y="21790"/>
                    <a:pt x="55773" y="17987"/>
                    <a:pt x="50503" y="9981"/>
                  </a:cubicBezTo>
                  <a:cubicBezTo>
                    <a:pt x="48301" y="6645"/>
                    <a:pt x="45066" y="4177"/>
                    <a:pt x="41930" y="1775"/>
                  </a:cubicBezTo>
                  <a:cubicBezTo>
                    <a:pt x="40283" y="522"/>
                    <a:pt x="38532" y="1"/>
                    <a:pt x="36755" y="1"/>
                  </a:cubicBezTo>
                  <a:close/>
                </a:path>
              </a:pathLst>
            </a:custGeom>
            <a:solidFill>
              <a:srgbClr val="E7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7"/>
            <p:cNvSpPr/>
            <p:nvPr/>
          </p:nvSpPr>
          <p:spPr>
            <a:xfrm>
              <a:off x="3633600" y="2443850"/>
              <a:ext cx="683850" cy="2330875"/>
            </a:xfrm>
            <a:custGeom>
              <a:avLst/>
              <a:gdLst/>
              <a:ahLst/>
              <a:cxnLst/>
              <a:rect l="l" t="t" r="r" b="b"/>
              <a:pathLst>
                <a:path w="27354" h="93235" extrusionOk="0">
                  <a:moveTo>
                    <a:pt x="3970" y="1"/>
                  </a:moveTo>
                  <a:cubicBezTo>
                    <a:pt x="3937" y="2336"/>
                    <a:pt x="3670" y="4671"/>
                    <a:pt x="3203" y="6972"/>
                  </a:cubicBezTo>
                  <a:cubicBezTo>
                    <a:pt x="3137" y="7239"/>
                    <a:pt x="2569" y="7339"/>
                    <a:pt x="2036" y="7339"/>
                  </a:cubicBezTo>
                  <a:cubicBezTo>
                    <a:pt x="1" y="35960"/>
                    <a:pt x="2836" y="64614"/>
                    <a:pt x="1302" y="93234"/>
                  </a:cubicBezTo>
                  <a:lnTo>
                    <a:pt x="26653" y="93234"/>
                  </a:lnTo>
                  <a:cubicBezTo>
                    <a:pt x="26954" y="80091"/>
                    <a:pt x="27354" y="66982"/>
                    <a:pt x="26720" y="53873"/>
                  </a:cubicBezTo>
                  <a:cubicBezTo>
                    <a:pt x="26220" y="44366"/>
                    <a:pt x="25886" y="34826"/>
                    <a:pt x="25819" y="25286"/>
                  </a:cubicBezTo>
                  <a:cubicBezTo>
                    <a:pt x="25753" y="16846"/>
                    <a:pt x="21950" y="8407"/>
                    <a:pt x="24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7"/>
            <p:cNvSpPr/>
            <p:nvPr/>
          </p:nvSpPr>
          <p:spPr>
            <a:xfrm>
              <a:off x="4115625" y="2321275"/>
              <a:ext cx="954875" cy="2453975"/>
            </a:xfrm>
            <a:custGeom>
              <a:avLst/>
              <a:gdLst/>
              <a:ahLst/>
              <a:cxnLst/>
              <a:rect l="l" t="t" r="r" b="b"/>
              <a:pathLst>
                <a:path w="38195" h="98159" extrusionOk="0">
                  <a:moveTo>
                    <a:pt x="0" y="0"/>
                  </a:moveTo>
                  <a:cubicBezTo>
                    <a:pt x="0" y="868"/>
                    <a:pt x="4904" y="4937"/>
                    <a:pt x="4904" y="5804"/>
                  </a:cubicBezTo>
                  <a:cubicBezTo>
                    <a:pt x="5137" y="5938"/>
                    <a:pt x="2369" y="11509"/>
                    <a:pt x="2202" y="12176"/>
                  </a:cubicBezTo>
                  <a:cubicBezTo>
                    <a:pt x="701" y="19047"/>
                    <a:pt x="934" y="23984"/>
                    <a:pt x="1435" y="31656"/>
                  </a:cubicBezTo>
                  <a:cubicBezTo>
                    <a:pt x="2002" y="40196"/>
                    <a:pt x="1702" y="48802"/>
                    <a:pt x="1868" y="57408"/>
                  </a:cubicBezTo>
                  <a:cubicBezTo>
                    <a:pt x="2169" y="70317"/>
                    <a:pt x="1868" y="83060"/>
                    <a:pt x="1835" y="95902"/>
                  </a:cubicBezTo>
                  <a:cubicBezTo>
                    <a:pt x="1835" y="96102"/>
                    <a:pt x="1868" y="96336"/>
                    <a:pt x="2002" y="96503"/>
                  </a:cubicBezTo>
                  <a:cubicBezTo>
                    <a:pt x="2135" y="96603"/>
                    <a:pt x="2302" y="96670"/>
                    <a:pt x="2469" y="96703"/>
                  </a:cubicBezTo>
                  <a:cubicBezTo>
                    <a:pt x="7186" y="97668"/>
                    <a:pt x="11968" y="98159"/>
                    <a:pt x="16763" y="98159"/>
                  </a:cubicBezTo>
                  <a:cubicBezTo>
                    <a:pt x="17935" y="98159"/>
                    <a:pt x="19108" y="98130"/>
                    <a:pt x="20282" y="98071"/>
                  </a:cubicBezTo>
                  <a:cubicBezTo>
                    <a:pt x="22850" y="97904"/>
                    <a:pt x="25585" y="97003"/>
                    <a:pt x="28121" y="97003"/>
                  </a:cubicBezTo>
                  <a:cubicBezTo>
                    <a:pt x="30213" y="97003"/>
                    <a:pt x="32223" y="97692"/>
                    <a:pt x="34375" y="97692"/>
                  </a:cubicBezTo>
                  <a:cubicBezTo>
                    <a:pt x="34590" y="97692"/>
                    <a:pt x="34807" y="97685"/>
                    <a:pt x="35025" y="97670"/>
                  </a:cubicBezTo>
                  <a:cubicBezTo>
                    <a:pt x="36093" y="97604"/>
                    <a:pt x="37294" y="97337"/>
                    <a:pt x="37828" y="96436"/>
                  </a:cubicBezTo>
                  <a:cubicBezTo>
                    <a:pt x="38094" y="95869"/>
                    <a:pt x="38194" y="95235"/>
                    <a:pt x="38128" y="94635"/>
                  </a:cubicBezTo>
                  <a:cubicBezTo>
                    <a:pt x="38128" y="77856"/>
                    <a:pt x="36560" y="61111"/>
                    <a:pt x="33424" y="44632"/>
                  </a:cubicBezTo>
                  <a:cubicBezTo>
                    <a:pt x="33224" y="43765"/>
                    <a:pt x="33057" y="42898"/>
                    <a:pt x="32891" y="41997"/>
                  </a:cubicBezTo>
                  <a:cubicBezTo>
                    <a:pt x="30355" y="29421"/>
                    <a:pt x="28721" y="10108"/>
                    <a:pt x="15979" y="3269"/>
                  </a:cubicBezTo>
                  <a:cubicBezTo>
                    <a:pt x="11675" y="934"/>
                    <a:pt x="5738" y="2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7"/>
            <p:cNvSpPr/>
            <p:nvPr/>
          </p:nvSpPr>
          <p:spPr>
            <a:xfrm>
              <a:off x="2896425" y="2306375"/>
              <a:ext cx="940700" cy="2486275"/>
            </a:xfrm>
            <a:custGeom>
              <a:avLst/>
              <a:gdLst/>
              <a:ahLst/>
              <a:cxnLst/>
              <a:rect l="l" t="t" r="r" b="b"/>
              <a:pathLst>
                <a:path w="37628" h="99451" extrusionOk="0">
                  <a:moveTo>
                    <a:pt x="35312" y="1"/>
                  </a:moveTo>
                  <a:cubicBezTo>
                    <a:pt x="32860" y="1"/>
                    <a:pt x="29046" y="218"/>
                    <a:pt x="28487" y="329"/>
                  </a:cubicBezTo>
                  <a:cubicBezTo>
                    <a:pt x="25619" y="830"/>
                    <a:pt x="22950" y="2231"/>
                    <a:pt x="20882" y="4299"/>
                  </a:cubicBezTo>
                  <a:cubicBezTo>
                    <a:pt x="17112" y="8168"/>
                    <a:pt x="11208" y="13239"/>
                    <a:pt x="8840" y="18109"/>
                  </a:cubicBezTo>
                  <a:cubicBezTo>
                    <a:pt x="7706" y="20444"/>
                    <a:pt x="7405" y="23079"/>
                    <a:pt x="7105" y="25648"/>
                  </a:cubicBezTo>
                  <a:cubicBezTo>
                    <a:pt x="4470" y="48797"/>
                    <a:pt x="2135" y="71947"/>
                    <a:pt x="100" y="95131"/>
                  </a:cubicBezTo>
                  <a:cubicBezTo>
                    <a:pt x="34" y="95865"/>
                    <a:pt x="0" y="96698"/>
                    <a:pt x="567" y="97132"/>
                  </a:cubicBezTo>
                  <a:cubicBezTo>
                    <a:pt x="2135" y="98433"/>
                    <a:pt x="11141" y="98400"/>
                    <a:pt x="13577" y="98667"/>
                  </a:cubicBezTo>
                  <a:cubicBezTo>
                    <a:pt x="17079" y="99033"/>
                    <a:pt x="20682" y="99400"/>
                    <a:pt x="24218" y="99434"/>
                  </a:cubicBezTo>
                  <a:cubicBezTo>
                    <a:pt x="24715" y="99445"/>
                    <a:pt x="25212" y="99451"/>
                    <a:pt x="25708" y="99451"/>
                  </a:cubicBezTo>
                  <a:cubicBezTo>
                    <a:pt x="28104" y="99451"/>
                    <a:pt x="30481" y="99321"/>
                    <a:pt x="32857" y="99100"/>
                  </a:cubicBezTo>
                  <a:cubicBezTo>
                    <a:pt x="34025" y="98967"/>
                    <a:pt x="35125" y="99100"/>
                    <a:pt x="35726" y="98200"/>
                  </a:cubicBezTo>
                  <a:cubicBezTo>
                    <a:pt x="36159" y="97599"/>
                    <a:pt x="36226" y="95764"/>
                    <a:pt x="36326" y="95031"/>
                  </a:cubicBezTo>
                  <a:cubicBezTo>
                    <a:pt x="37627" y="83222"/>
                    <a:pt x="36626" y="71080"/>
                    <a:pt x="36626" y="59205"/>
                  </a:cubicBezTo>
                  <a:cubicBezTo>
                    <a:pt x="36626" y="43093"/>
                    <a:pt x="32557" y="26415"/>
                    <a:pt x="33658" y="10303"/>
                  </a:cubicBezTo>
                  <a:cubicBezTo>
                    <a:pt x="33591" y="9202"/>
                    <a:pt x="37494" y="8402"/>
                    <a:pt x="37527" y="7301"/>
                  </a:cubicBezTo>
                  <a:cubicBezTo>
                    <a:pt x="37394" y="7234"/>
                    <a:pt x="37327" y="7068"/>
                    <a:pt x="37360" y="6934"/>
                  </a:cubicBezTo>
                  <a:cubicBezTo>
                    <a:pt x="37394" y="4699"/>
                    <a:pt x="37394" y="2431"/>
                    <a:pt x="37394" y="196"/>
                  </a:cubicBezTo>
                  <a:cubicBezTo>
                    <a:pt x="37394" y="53"/>
                    <a:pt x="36517" y="1"/>
                    <a:pt x="35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7"/>
            <p:cNvSpPr/>
            <p:nvPr/>
          </p:nvSpPr>
          <p:spPr>
            <a:xfrm>
              <a:off x="3579400" y="1442000"/>
              <a:ext cx="748075" cy="1184175"/>
            </a:xfrm>
            <a:custGeom>
              <a:avLst/>
              <a:gdLst/>
              <a:ahLst/>
              <a:cxnLst/>
              <a:rect l="l" t="t" r="r" b="b"/>
              <a:pathLst>
                <a:path w="29923" h="47367" extrusionOk="0">
                  <a:moveTo>
                    <a:pt x="11987" y="1"/>
                  </a:moveTo>
                  <a:cubicBezTo>
                    <a:pt x="9312" y="1"/>
                    <a:pt x="6474" y="573"/>
                    <a:pt x="4104" y="847"/>
                  </a:cubicBezTo>
                  <a:cubicBezTo>
                    <a:pt x="3470" y="4850"/>
                    <a:pt x="3136" y="8886"/>
                    <a:pt x="3070" y="12922"/>
                  </a:cubicBezTo>
                  <a:cubicBezTo>
                    <a:pt x="3036" y="17359"/>
                    <a:pt x="4104" y="20761"/>
                    <a:pt x="7506" y="23630"/>
                  </a:cubicBezTo>
                  <a:cubicBezTo>
                    <a:pt x="8173" y="24197"/>
                    <a:pt x="8107" y="24464"/>
                    <a:pt x="8107" y="25398"/>
                  </a:cubicBezTo>
                  <a:cubicBezTo>
                    <a:pt x="8073" y="27566"/>
                    <a:pt x="7973" y="29734"/>
                    <a:pt x="7740" y="31869"/>
                  </a:cubicBezTo>
                  <a:cubicBezTo>
                    <a:pt x="7506" y="34171"/>
                    <a:pt x="4170" y="34104"/>
                    <a:pt x="2336" y="34337"/>
                  </a:cubicBezTo>
                  <a:cubicBezTo>
                    <a:pt x="2036" y="34371"/>
                    <a:pt x="1735" y="34437"/>
                    <a:pt x="1468" y="34604"/>
                  </a:cubicBezTo>
                  <a:cubicBezTo>
                    <a:pt x="1" y="35505"/>
                    <a:pt x="6305" y="43511"/>
                    <a:pt x="7473" y="44511"/>
                  </a:cubicBezTo>
                  <a:cubicBezTo>
                    <a:pt x="9755" y="46366"/>
                    <a:pt x="12600" y="47366"/>
                    <a:pt x="15504" y="47366"/>
                  </a:cubicBezTo>
                  <a:cubicBezTo>
                    <a:pt x="15995" y="47366"/>
                    <a:pt x="16488" y="47338"/>
                    <a:pt x="16980" y="47280"/>
                  </a:cubicBezTo>
                  <a:cubicBezTo>
                    <a:pt x="20015" y="46913"/>
                    <a:pt x="22850" y="45579"/>
                    <a:pt x="25085" y="43477"/>
                  </a:cubicBezTo>
                  <a:cubicBezTo>
                    <a:pt x="26153" y="42510"/>
                    <a:pt x="27454" y="41309"/>
                    <a:pt x="28088" y="40041"/>
                  </a:cubicBezTo>
                  <a:cubicBezTo>
                    <a:pt x="28755" y="38741"/>
                    <a:pt x="29022" y="37373"/>
                    <a:pt x="29922" y="36172"/>
                  </a:cubicBezTo>
                  <a:cubicBezTo>
                    <a:pt x="28888" y="36072"/>
                    <a:pt x="27921" y="35705"/>
                    <a:pt x="27087" y="35105"/>
                  </a:cubicBezTo>
                  <a:cubicBezTo>
                    <a:pt x="25786" y="34171"/>
                    <a:pt x="24785" y="32903"/>
                    <a:pt x="24151" y="31469"/>
                  </a:cubicBezTo>
                  <a:cubicBezTo>
                    <a:pt x="22550" y="27866"/>
                    <a:pt x="22850" y="21161"/>
                    <a:pt x="23618" y="17459"/>
                  </a:cubicBezTo>
                  <a:cubicBezTo>
                    <a:pt x="24385" y="13756"/>
                    <a:pt x="25185" y="13623"/>
                    <a:pt x="23851" y="9953"/>
                  </a:cubicBezTo>
                  <a:cubicBezTo>
                    <a:pt x="22684" y="6718"/>
                    <a:pt x="20649" y="3849"/>
                    <a:pt x="17947" y="1681"/>
                  </a:cubicBezTo>
                  <a:cubicBezTo>
                    <a:pt x="16313" y="395"/>
                    <a:pt x="14206" y="1"/>
                    <a:pt x="11987" y="1"/>
                  </a:cubicBezTo>
                  <a:close/>
                </a:path>
              </a:pathLst>
            </a:custGeom>
            <a:solidFill>
              <a:srgbClr val="E7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7"/>
            <p:cNvSpPr/>
            <p:nvPr/>
          </p:nvSpPr>
          <p:spPr>
            <a:xfrm>
              <a:off x="2136700" y="2327725"/>
              <a:ext cx="1566975" cy="1241975"/>
            </a:xfrm>
            <a:custGeom>
              <a:avLst/>
              <a:gdLst/>
              <a:ahLst/>
              <a:cxnLst/>
              <a:rect l="l" t="t" r="r" b="b"/>
              <a:pathLst>
                <a:path w="62679" h="49679" extrusionOk="0">
                  <a:moveTo>
                    <a:pt x="55040" y="0"/>
                  </a:moveTo>
                  <a:cubicBezTo>
                    <a:pt x="54828" y="0"/>
                    <a:pt x="54616" y="4"/>
                    <a:pt x="54406" y="9"/>
                  </a:cubicBezTo>
                  <a:cubicBezTo>
                    <a:pt x="31056" y="510"/>
                    <a:pt x="8140" y="21158"/>
                    <a:pt x="1" y="43007"/>
                  </a:cubicBezTo>
                  <a:cubicBezTo>
                    <a:pt x="1001" y="43774"/>
                    <a:pt x="2102" y="44474"/>
                    <a:pt x="3203" y="45075"/>
                  </a:cubicBezTo>
                  <a:cubicBezTo>
                    <a:pt x="4137" y="45375"/>
                    <a:pt x="5104" y="45608"/>
                    <a:pt x="6038" y="45842"/>
                  </a:cubicBezTo>
                  <a:cubicBezTo>
                    <a:pt x="9975" y="46776"/>
                    <a:pt x="13944" y="47443"/>
                    <a:pt x="17980" y="47910"/>
                  </a:cubicBezTo>
                  <a:cubicBezTo>
                    <a:pt x="22017" y="48410"/>
                    <a:pt x="26053" y="48777"/>
                    <a:pt x="30056" y="49078"/>
                  </a:cubicBezTo>
                  <a:cubicBezTo>
                    <a:pt x="33325" y="49311"/>
                    <a:pt x="36627" y="49511"/>
                    <a:pt x="39896" y="49678"/>
                  </a:cubicBezTo>
                  <a:cubicBezTo>
                    <a:pt x="42464" y="43273"/>
                    <a:pt x="45834" y="37202"/>
                    <a:pt x="49937" y="31632"/>
                  </a:cubicBezTo>
                  <a:cubicBezTo>
                    <a:pt x="53506" y="26795"/>
                    <a:pt x="59944" y="23760"/>
                    <a:pt x="61612" y="17622"/>
                  </a:cubicBezTo>
                  <a:cubicBezTo>
                    <a:pt x="62512" y="14419"/>
                    <a:pt x="62679" y="6214"/>
                    <a:pt x="60177" y="2344"/>
                  </a:cubicBezTo>
                  <a:cubicBezTo>
                    <a:pt x="59744" y="1610"/>
                    <a:pt x="59110" y="1010"/>
                    <a:pt x="58343" y="610"/>
                  </a:cubicBezTo>
                  <a:cubicBezTo>
                    <a:pt x="57331" y="104"/>
                    <a:pt x="56176" y="0"/>
                    <a:pt x="55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7"/>
            <p:cNvSpPr/>
            <p:nvPr/>
          </p:nvSpPr>
          <p:spPr>
            <a:xfrm>
              <a:off x="3540200" y="1302700"/>
              <a:ext cx="751400" cy="505500"/>
            </a:xfrm>
            <a:custGeom>
              <a:avLst/>
              <a:gdLst/>
              <a:ahLst/>
              <a:cxnLst/>
              <a:rect l="l" t="t" r="r" b="b"/>
              <a:pathLst>
                <a:path w="30056" h="20220" extrusionOk="0">
                  <a:moveTo>
                    <a:pt x="10336" y="0"/>
                  </a:moveTo>
                  <a:cubicBezTo>
                    <a:pt x="9406" y="0"/>
                    <a:pt x="8486" y="129"/>
                    <a:pt x="7606" y="448"/>
                  </a:cubicBezTo>
                  <a:cubicBezTo>
                    <a:pt x="7406" y="515"/>
                    <a:pt x="7273" y="615"/>
                    <a:pt x="7139" y="715"/>
                  </a:cubicBezTo>
                  <a:cubicBezTo>
                    <a:pt x="6572" y="1248"/>
                    <a:pt x="6572" y="2149"/>
                    <a:pt x="7039" y="2883"/>
                  </a:cubicBezTo>
                  <a:cubicBezTo>
                    <a:pt x="7540" y="3550"/>
                    <a:pt x="8240" y="4084"/>
                    <a:pt x="9041" y="4451"/>
                  </a:cubicBezTo>
                  <a:cubicBezTo>
                    <a:pt x="6406" y="4517"/>
                    <a:pt x="3870" y="5385"/>
                    <a:pt x="1769" y="6886"/>
                  </a:cubicBezTo>
                  <a:cubicBezTo>
                    <a:pt x="1235" y="7219"/>
                    <a:pt x="768" y="7686"/>
                    <a:pt x="435" y="8187"/>
                  </a:cubicBezTo>
                  <a:cubicBezTo>
                    <a:pt x="101" y="8720"/>
                    <a:pt x="1" y="9388"/>
                    <a:pt x="234" y="9988"/>
                  </a:cubicBezTo>
                  <a:cubicBezTo>
                    <a:pt x="691" y="11096"/>
                    <a:pt x="1783" y="11355"/>
                    <a:pt x="2895" y="11355"/>
                  </a:cubicBezTo>
                  <a:cubicBezTo>
                    <a:pt x="3491" y="11355"/>
                    <a:pt x="4092" y="11280"/>
                    <a:pt x="4604" y="11222"/>
                  </a:cubicBezTo>
                  <a:cubicBezTo>
                    <a:pt x="6606" y="11022"/>
                    <a:pt x="8574" y="10622"/>
                    <a:pt x="10575" y="10588"/>
                  </a:cubicBezTo>
                  <a:cubicBezTo>
                    <a:pt x="10990" y="10576"/>
                    <a:pt x="11406" y="10570"/>
                    <a:pt x="11821" y="10570"/>
                  </a:cubicBezTo>
                  <a:cubicBezTo>
                    <a:pt x="14714" y="10570"/>
                    <a:pt x="17620" y="10872"/>
                    <a:pt x="20449" y="11456"/>
                  </a:cubicBezTo>
                  <a:cubicBezTo>
                    <a:pt x="21149" y="11622"/>
                    <a:pt x="21516" y="11856"/>
                    <a:pt x="21683" y="12590"/>
                  </a:cubicBezTo>
                  <a:cubicBezTo>
                    <a:pt x="21917" y="13624"/>
                    <a:pt x="22150" y="14658"/>
                    <a:pt x="22284" y="15725"/>
                  </a:cubicBezTo>
                  <a:cubicBezTo>
                    <a:pt x="22317" y="16459"/>
                    <a:pt x="22484" y="17193"/>
                    <a:pt x="22684" y="17894"/>
                  </a:cubicBezTo>
                  <a:cubicBezTo>
                    <a:pt x="23184" y="19061"/>
                    <a:pt x="24218" y="19895"/>
                    <a:pt x="25453" y="20129"/>
                  </a:cubicBezTo>
                  <a:cubicBezTo>
                    <a:pt x="25702" y="20190"/>
                    <a:pt x="25934" y="20219"/>
                    <a:pt x="26150" y="20219"/>
                  </a:cubicBezTo>
                  <a:cubicBezTo>
                    <a:pt x="28386" y="20219"/>
                    <a:pt x="28890" y="17126"/>
                    <a:pt x="29255" y="15392"/>
                  </a:cubicBezTo>
                  <a:cubicBezTo>
                    <a:pt x="29689" y="13357"/>
                    <a:pt x="30056" y="10355"/>
                    <a:pt x="29189" y="8387"/>
                  </a:cubicBezTo>
                  <a:cubicBezTo>
                    <a:pt x="28154" y="6252"/>
                    <a:pt x="24986" y="4751"/>
                    <a:pt x="22951" y="3817"/>
                  </a:cubicBezTo>
                  <a:cubicBezTo>
                    <a:pt x="20315" y="2583"/>
                    <a:pt x="17614" y="1549"/>
                    <a:pt x="14812" y="748"/>
                  </a:cubicBezTo>
                  <a:cubicBezTo>
                    <a:pt x="13369" y="336"/>
                    <a:pt x="11838" y="0"/>
                    <a:pt x="10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7"/>
            <p:cNvSpPr/>
            <p:nvPr/>
          </p:nvSpPr>
          <p:spPr>
            <a:xfrm>
              <a:off x="4058075" y="1639075"/>
              <a:ext cx="165900" cy="196050"/>
            </a:xfrm>
            <a:custGeom>
              <a:avLst/>
              <a:gdLst/>
              <a:ahLst/>
              <a:cxnLst/>
              <a:rect l="l" t="t" r="r" b="b"/>
              <a:pathLst>
                <a:path w="6636" h="7842" extrusionOk="0">
                  <a:moveTo>
                    <a:pt x="2657" y="0"/>
                  </a:moveTo>
                  <a:cubicBezTo>
                    <a:pt x="2617" y="0"/>
                    <a:pt x="2576" y="1"/>
                    <a:pt x="2536" y="2"/>
                  </a:cubicBezTo>
                  <a:cubicBezTo>
                    <a:pt x="2503" y="1"/>
                    <a:pt x="2471" y="1"/>
                    <a:pt x="2439" y="1"/>
                  </a:cubicBezTo>
                  <a:cubicBezTo>
                    <a:pt x="1443" y="1"/>
                    <a:pt x="550" y="495"/>
                    <a:pt x="1" y="1303"/>
                  </a:cubicBezTo>
                  <a:cubicBezTo>
                    <a:pt x="168" y="1770"/>
                    <a:pt x="401" y="2270"/>
                    <a:pt x="635" y="2737"/>
                  </a:cubicBezTo>
                  <a:cubicBezTo>
                    <a:pt x="901" y="3304"/>
                    <a:pt x="1135" y="3872"/>
                    <a:pt x="1335" y="4439"/>
                  </a:cubicBezTo>
                  <a:cubicBezTo>
                    <a:pt x="1702" y="5539"/>
                    <a:pt x="1935" y="6674"/>
                    <a:pt x="2102" y="7841"/>
                  </a:cubicBezTo>
                  <a:lnTo>
                    <a:pt x="2136" y="7841"/>
                  </a:lnTo>
                  <a:cubicBezTo>
                    <a:pt x="4371" y="7741"/>
                    <a:pt x="6205" y="6006"/>
                    <a:pt x="6439" y="3771"/>
                  </a:cubicBezTo>
                  <a:cubicBezTo>
                    <a:pt x="6635" y="1677"/>
                    <a:pt x="4745" y="0"/>
                    <a:pt x="2657" y="0"/>
                  </a:cubicBezTo>
                  <a:close/>
                </a:path>
              </a:pathLst>
            </a:custGeom>
            <a:solidFill>
              <a:srgbClr val="E7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7"/>
            <p:cNvSpPr/>
            <p:nvPr/>
          </p:nvSpPr>
          <p:spPr>
            <a:xfrm>
              <a:off x="4100600" y="1700450"/>
              <a:ext cx="53400" cy="87125"/>
            </a:xfrm>
            <a:custGeom>
              <a:avLst/>
              <a:gdLst/>
              <a:ahLst/>
              <a:cxnLst/>
              <a:rect l="l" t="t" r="r" b="b"/>
              <a:pathLst>
                <a:path w="2136" h="3485" extrusionOk="0">
                  <a:moveTo>
                    <a:pt x="595" y="0"/>
                  </a:moveTo>
                  <a:cubicBezTo>
                    <a:pt x="392" y="0"/>
                    <a:pt x="189" y="49"/>
                    <a:pt x="1" y="149"/>
                  </a:cubicBezTo>
                  <a:lnTo>
                    <a:pt x="735" y="3485"/>
                  </a:lnTo>
                  <a:cubicBezTo>
                    <a:pt x="1369" y="3251"/>
                    <a:pt x="1802" y="2717"/>
                    <a:pt x="2002" y="2050"/>
                  </a:cubicBezTo>
                  <a:cubicBezTo>
                    <a:pt x="2136" y="1450"/>
                    <a:pt x="1969" y="816"/>
                    <a:pt x="1535" y="382"/>
                  </a:cubicBezTo>
                  <a:cubicBezTo>
                    <a:pt x="1265" y="133"/>
                    <a:pt x="930" y="0"/>
                    <a:pt x="5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7"/>
            <p:cNvSpPr/>
            <p:nvPr/>
          </p:nvSpPr>
          <p:spPr>
            <a:xfrm>
              <a:off x="4756075" y="317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500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7"/>
            <p:cNvSpPr/>
            <p:nvPr/>
          </p:nvSpPr>
          <p:spPr>
            <a:xfrm>
              <a:off x="4907025" y="3437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500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7"/>
            <p:cNvSpPr/>
            <p:nvPr/>
          </p:nvSpPr>
          <p:spPr>
            <a:xfrm>
              <a:off x="3766200" y="2015225"/>
              <a:ext cx="146800" cy="112600"/>
            </a:xfrm>
            <a:custGeom>
              <a:avLst/>
              <a:gdLst/>
              <a:ahLst/>
              <a:cxnLst/>
              <a:rect l="l" t="t" r="r" b="b"/>
              <a:pathLst>
                <a:path w="5872" h="4504" extrusionOk="0">
                  <a:moveTo>
                    <a:pt x="5872" y="0"/>
                  </a:moveTo>
                  <a:lnTo>
                    <a:pt x="5872" y="0"/>
                  </a:lnTo>
                  <a:cubicBezTo>
                    <a:pt x="5171" y="868"/>
                    <a:pt x="4170" y="1401"/>
                    <a:pt x="3070" y="1535"/>
                  </a:cubicBezTo>
                  <a:cubicBezTo>
                    <a:pt x="2941" y="1546"/>
                    <a:pt x="2813" y="1552"/>
                    <a:pt x="2686" y="1552"/>
                  </a:cubicBezTo>
                  <a:cubicBezTo>
                    <a:pt x="1716" y="1552"/>
                    <a:pt x="767" y="1220"/>
                    <a:pt x="1" y="601"/>
                  </a:cubicBezTo>
                  <a:lnTo>
                    <a:pt x="1" y="634"/>
                  </a:lnTo>
                  <a:cubicBezTo>
                    <a:pt x="534" y="1168"/>
                    <a:pt x="635" y="2002"/>
                    <a:pt x="635" y="2769"/>
                  </a:cubicBezTo>
                  <a:cubicBezTo>
                    <a:pt x="635" y="3336"/>
                    <a:pt x="534" y="3903"/>
                    <a:pt x="468" y="4503"/>
                  </a:cubicBezTo>
                  <a:cubicBezTo>
                    <a:pt x="2936" y="4103"/>
                    <a:pt x="5038" y="2369"/>
                    <a:pt x="5872" y="0"/>
                  </a:cubicBezTo>
                  <a:close/>
                </a:path>
              </a:pathLst>
            </a:custGeom>
            <a:solidFill>
              <a:srgbClr val="B2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7"/>
            <p:cNvSpPr/>
            <p:nvPr/>
          </p:nvSpPr>
          <p:spPr>
            <a:xfrm>
              <a:off x="3648625" y="2679850"/>
              <a:ext cx="150975" cy="278425"/>
            </a:xfrm>
            <a:custGeom>
              <a:avLst/>
              <a:gdLst/>
              <a:ahLst/>
              <a:cxnLst/>
              <a:rect l="l" t="t" r="r" b="b"/>
              <a:pathLst>
                <a:path w="6039" h="11137" extrusionOk="0">
                  <a:moveTo>
                    <a:pt x="6038" y="1"/>
                  </a:moveTo>
                  <a:lnTo>
                    <a:pt x="0" y="3337"/>
                  </a:lnTo>
                  <a:cubicBezTo>
                    <a:pt x="0" y="3337"/>
                    <a:pt x="3526" y="11137"/>
                    <a:pt x="3728" y="11137"/>
                  </a:cubicBezTo>
                  <a:cubicBezTo>
                    <a:pt x="3734" y="11137"/>
                    <a:pt x="3737" y="11128"/>
                    <a:pt x="3736" y="11109"/>
                  </a:cubicBezTo>
                  <a:cubicBezTo>
                    <a:pt x="3703" y="10542"/>
                    <a:pt x="6038" y="1"/>
                    <a:pt x="6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7"/>
            <p:cNvSpPr/>
            <p:nvPr/>
          </p:nvSpPr>
          <p:spPr>
            <a:xfrm>
              <a:off x="4450025" y="2603000"/>
              <a:ext cx="1394350" cy="1977400"/>
            </a:xfrm>
            <a:custGeom>
              <a:avLst/>
              <a:gdLst/>
              <a:ahLst/>
              <a:cxnLst/>
              <a:rect l="l" t="t" r="r" b="b"/>
              <a:pathLst>
                <a:path w="55774" h="79096" extrusionOk="0">
                  <a:moveTo>
                    <a:pt x="19031" y="0"/>
                  </a:moveTo>
                  <a:cubicBezTo>
                    <a:pt x="17260" y="0"/>
                    <a:pt x="15516" y="522"/>
                    <a:pt x="13877" y="1774"/>
                  </a:cubicBezTo>
                  <a:cubicBezTo>
                    <a:pt x="10708" y="4209"/>
                    <a:pt x="7473" y="6677"/>
                    <a:pt x="5304" y="9980"/>
                  </a:cubicBezTo>
                  <a:cubicBezTo>
                    <a:pt x="1" y="17986"/>
                    <a:pt x="5204" y="21788"/>
                    <a:pt x="9641" y="28093"/>
                  </a:cubicBezTo>
                  <a:cubicBezTo>
                    <a:pt x="13777" y="33930"/>
                    <a:pt x="16813" y="40468"/>
                    <a:pt x="19481" y="47073"/>
                  </a:cubicBezTo>
                  <a:cubicBezTo>
                    <a:pt x="23651" y="57447"/>
                    <a:pt x="26920" y="68155"/>
                    <a:pt x="29288" y="79096"/>
                  </a:cubicBezTo>
                  <a:cubicBezTo>
                    <a:pt x="38395" y="76794"/>
                    <a:pt x="46501" y="74659"/>
                    <a:pt x="55774" y="73225"/>
                  </a:cubicBezTo>
                  <a:cubicBezTo>
                    <a:pt x="54506" y="59615"/>
                    <a:pt x="53039" y="45872"/>
                    <a:pt x="48469" y="32963"/>
                  </a:cubicBezTo>
                  <a:cubicBezTo>
                    <a:pt x="45400" y="24290"/>
                    <a:pt x="40797" y="15984"/>
                    <a:pt x="34392" y="9279"/>
                  </a:cubicBezTo>
                  <a:cubicBezTo>
                    <a:pt x="30774" y="5457"/>
                    <a:pt x="24761" y="0"/>
                    <a:pt x="19031" y="0"/>
                  </a:cubicBezTo>
                  <a:close/>
                </a:path>
              </a:pathLst>
            </a:custGeom>
            <a:solidFill>
              <a:srgbClr val="E7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7"/>
            <p:cNvSpPr/>
            <p:nvPr/>
          </p:nvSpPr>
          <p:spPr>
            <a:xfrm>
              <a:off x="4174000" y="2344400"/>
              <a:ext cx="1561975" cy="1353225"/>
            </a:xfrm>
            <a:custGeom>
              <a:avLst/>
              <a:gdLst/>
              <a:ahLst/>
              <a:cxnLst/>
              <a:rect l="l" t="t" r="r" b="b"/>
              <a:pathLst>
                <a:path w="62479" h="54129" extrusionOk="0">
                  <a:moveTo>
                    <a:pt x="7594" y="0"/>
                  </a:moveTo>
                  <a:cubicBezTo>
                    <a:pt x="6462" y="0"/>
                    <a:pt x="5312" y="100"/>
                    <a:pt x="4304" y="576"/>
                  </a:cubicBezTo>
                  <a:cubicBezTo>
                    <a:pt x="3570" y="977"/>
                    <a:pt x="2936" y="1577"/>
                    <a:pt x="2502" y="2311"/>
                  </a:cubicBezTo>
                  <a:cubicBezTo>
                    <a:pt x="0" y="6214"/>
                    <a:pt x="134" y="14386"/>
                    <a:pt x="1035" y="17589"/>
                  </a:cubicBezTo>
                  <a:cubicBezTo>
                    <a:pt x="2702" y="23726"/>
                    <a:pt x="9107" y="26762"/>
                    <a:pt x="12710" y="31632"/>
                  </a:cubicBezTo>
                  <a:cubicBezTo>
                    <a:pt x="17013" y="37469"/>
                    <a:pt x="20548" y="47210"/>
                    <a:pt x="23150" y="54015"/>
                  </a:cubicBezTo>
                  <a:cubicBezTo>
                    <a:pt x="24135" y="54091"/>
                    <a:pt x="25169" y="54128"/>
                    <a:pt x="26244" y="54128"/>
                  </a:cubicBezTo>
                  <a:cubicBezTo>
                    <a:pt x="37443" y="54128"/>
                    <a:pt x="53043" y="50048"/>
                    <a:pt x="62478" y="42773"/>
                  </a:cubicBezTo>
                  <a:cubicBezTo>
                    <a:pt x="54339" y="20924"/>
                    <a:pt x="31590" y="476"/>
                    <a:pt x="8240" y="9"/>
                  </a:cubicBezTo>
                  <a:cubicBezTo>
                    <a:pt x="8026" y="4"/>
                    <a:pt x="7810" y="0"/>
                    <a:pt x="7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7"/>
            <p:cNvSpPr/>
            <p:nvPr/>
          </p:nvSpPr>
          <p:spPr>
            <a:xfrm>
              <a:off x="4707725" y="3133525"/>
              <a:ext cx="185150" cy="567925"/>
            </a:xfrm>
            <a:custGeom>
              <a:avLst/>
              <a:gdLst/>
              <a:ahLst/>
              <a:cxnLst/>
              <a:rect l="l" t="t" r="r" b="b"/>
              <a:pathLst>
                <a:path w="7406" h="22717" extrusionOk="0">
                  <a:moveTo>
                    <a:pt x="367" y="0"/>
                  </a:moveTo>
                  <a:lnTo>
                    <a:pt x="0" y="167"/>
                  </a:lnTo>
                  <a:cubicBezTo>
                    <a:pt x="2569" y="7339"/>
                    <a:pt x="5437" y="15578"/>
                    <a:pt x="7005" y="22717"/>
                  </a:cubicBezTo>
                  <a:lnTo>
                    <a:pt x="7405" y="22616"/>
                  </a:lnTo>
                  <a:cubicBezTo>
                    <a:pt x="5838" y="15478"/>
                    <a:pt x="2969" y="7205"/>
                    <a:pt x="367" y="0"/>
                  </a:cubicBezTo>
                  <a:close/>
                </a:path>
              </a:pathLst>
            </a:custGeom>
            <a:solidFill>
              <a:srgbClr val="E8CB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7"/>
            <p:cNvSpPr/>
            <p:nvPr/>
          </p:nvSpPr>
          <p:spPr>
            <a:xfrm>
              <a:off x="4123950" y="2640675"/>
              <a:ext cx="151800" cy="273550"/>
            </a:xfrm>
            <a:custGeom>
              <a:avLst/>
              <a:gdLst/>
              <a:ahLst/>
              <a:cxnLst/>
              <a:rect l="l" t="t" r="r" b="b"/>
              <a:pathLst>
                <a:path w="6072" h="10942" extrusionOk="0">
                  <a:moveTo>
                    <a:pt x="1" y="0"/>
                  </a:moveTo>
                  <a:lnTo>
                    <a:pt x="635" y="10941"/>
                  </a:lnTo>
                  <a:lnTo>
                    <a:pt x="6072" y="71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7"/>
            <p:cNvSpPr/>
            <p:nvPr/>
          </p:nvSpPr>
          <p:spPr>
            <a:xfrm>
              <a:off x="4123125" y="2297925"/>
              <a:ext cx="216025" cy="540400"/>
            </a:xfrm>
            <a:custGeom>
              <a:avLst/>
              <a:gdLst/>
              <a:ahLst/>
              <a:cxnLst/>
              <a:rect l="l" t="t" r="r" b="b"/>
              <a:pathLst>
                <a:path w="8641" h="21616" extrusionOk="0">
                  <a:moveTo>
                    <a:pt x="5104" y="0"/>
                  </a:moveTo>
                  <a:cubicBezTo>
                    <a:pt x="4737" y="634"/>
                    <a:pt x="4504" y="1368"/>
                    <a:pt x="4237" y="1935"/>
                  </a:cubicBezTo>
                  <a:cubicBezTo>
                    <a:pt x="2502" y="5638"/>
                    <a:pt x="1135" y="9474"/>
                    <a:pt x="101" y="13410"/>
                  </a:cubicBezTo>
                  <a:cubicBezTo>
                    <a:pt x="67" y="13510"/>
                    <a:pt x="34" y="13610"/>
                    <a:pt x="1" y="13710"/>
                  </a:cubicBezTo>
                  <a:cubicBezTo>
                    <a:pt x="1468" y="15311"/>
                    <a:pt x="2803" y="17046"/>
                    <a:pt x="4004" y="18814"/>
                  </a:cubicBezTo>
                  <a:cubicBezTo>
                    <a:pt x="4704" y="19781"/>
                    <a:pt x="5471" y="20715"/>
                    <a:pt x="6205" y="21616"/>
                  </a:cubicBezTo>
                  <a:cubicBezTo>
                    <a:pt x="6472" y="18614"/>
                    <a:pt x="6906" y="15611"/>
                    <a:pt x="7239" y="12609"/>
                  </a:cubicBezTo>
                  <a:cubicBezTo>
                    <a:pt x="7539" y="10274"/>
                    <a:pt x="7940" y="7973"/>
                    <a:pt x="8140" y="5638"/>
                  </a:cubicBezTo>
                  <a:cubicBezTo>
                    <a:pt x="8173" y="4170"/>
                    <a:pt x="8340" y="2769"/>
                    <a:pt x="8640" y="1335"/>
                  </a:cubicBezTo>
                  <a:cubicBezTo>
                    <a:pt x="7373" y="1235"/>
                    <a:pt x="6138" y="768"/>
                    <a:pt x="5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7"/>
            <p:cNvSpPr/>
            <p:nvPr/>
          </p:nvSpPr>
          <p:spPr>
            <a:xfrm>
              <a:off x="3566075" y="2290425"/>
              <a:ext cx="233525" cy="542900"/>
            </a:xfrm>
            <a:custGeom>
              <a:avLst/>
              <a:gdLst/>
              <a:ahLst/>
              <a:cxnLst/>
              <a:rect l="l" t="t" r="r" b="b"/>
              <a:pathLst>
                <a:path w="9341" h="21716" extrusionOk="0">
                  <a:moveTo>
                    <a:pt x="3936" y="0"/>
                  </a:moveTo>
                  <a:cubicBezTo>
                    <a:pt x="3236" y="33"/>
                    <a:pt x="2535" y="200"/>
                    <a:pt x="1768" y="267"/>
                  </a:cubicBezTo>
                  <a:cubicBezTo>
                    <a:pt x="1567" y="291"/>
                    <a:pt x="1370" y="302"/>
                    <a:pt x="1175" y="302"/>
                  </a:cubicBezTo>
                  <a:cubicBezTo>
                    <a:pt x="819" y="302"/>
                    <a:pt x="466" y="265"/>
                    <a:pt x="100" y="200"/>
                  </a:cubicBezTo>
                  <a:cubicBezTo>
                    <a:pt x="0" y="1001"/>
                    <a:pt x="0" y="1801"/>
                    <a:pt x="67" y="2602"/>
                  </a:cubicBezTo>
                  <a:cubicBezTo>
                    <a:pt x="200" y="4837"/>
                    <a:pt x="534" y="7038"/>
                    <a:pt x="867" y="9240"/>
                  </a:cubicBezTo>
                  <a:cubicBezTo>
                    <a:pt x="1468" y="13410"/>
                    <a:pt x="2202" y="17546"/>
                    <a:pt x="2669" y="21716"/>
                  </a:cubicBezTo>
                  <a:cubicBezTo>
                    <a:pt x="4870" y="19614"/>
                    <a:pt x="7072" y="17546"/>
                    <a:pt x="9340" y="15578"/>
                  </a:cubicBezTo>
                  <a:cubicBezTo>
                    <a:pt x="8873" y="13977"/>
                    <a:pt x="7972" y="11775"/>
                    <a:pt x="7772" y="11241"/>
                  </a:cubicBezTo>
                  <a:cubicBezTo>
                    <a:pt x="7105" y="9240"/>
                    <a:pt x="6405" y="7205"/>
                    <a:pt x="5604" y="5237"/>
                  </a:cubicBezTo>
                  <a:cubicBezTo>
                    <a:pt x="5004" y="3669"/>
                    <a:pt x="4737" y="1568"/>
                    <a:pt x="3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7"/>
            <p:cNvSpPr/>
            <p:nvPr/>
          </p:nvSpPr>
          <p:spPr>
            <a:xfrm>
              <a:off x="3945500" y="1845925"/>
              <a:ext cx="213500" cy="36725"/>
            </a:xfrm>
            <a:custGeom>
              <a:avLst/>
              <a:gdLst/>
              <a:ahLst/>
              <a:cxnLst/>
              <a:rect l="l" t="t" r="r" b="b"/>
              <a:pathLst>
                <a:path w="8540" h="1469" extrusionOk="0">
                  <a:moveTo>
                    <a:pt x="8373" y="1"/>
                  </a:moveTo>
                  <a:cubicBezTo>
                    <a:pt x="6597" y="698"/>
                    <a:pt x="4700" y="1046"/>
                    <a:pt x="2804" y="1046"/>
                  </a:cubicBezTo>
                  <a:cubicBezTo>
                    <a:pt x="1887" y="1046"/>
                    <a:pt x="970" y="964"/>
                    <a:pt x="67" y="801"/>
                  </a:cubicBezTo>
                  <a:lnTo>
                    <a:pt x="1" y="1202"/>
                  </a:lnTo>
                  <a:cubicBezTo>
                    <a:pt x="901" y="1402"/>
                    <a:pt x="1869" y="1468"/>
                    <a:pt x="2803" y="1468"/>
                  </a:cubicBezTo>
                  <a:cubicBezTo>
                    <a:pt x="4771" y="1468"/>
                    <a:pt x="6705" y="1101"/>
                    <a:pt x="8540" y="401"/>
                  </a:cubicBezTo>
                  <a:lnTo>
                    <a:pt x="8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7"/>
            <p:cNvSpPr/>
            <p:nvPr/>
          </p:nvSpPr>
          <p:spPr>
            <a:xfrm>
              <a:off x="3867100" y="1287475"/>
              <a:ext cx="480375" cy="634375"/>
            </a:xfrm>
            <a:custGeom>
              <a:avLst/>
              <a:gdLst/>
              <a:ahLst/>
              <a:cxnLst/>
              <a:rect l="l" t="t" r="r" b="b"/>
              <a:pathLst>
                <a:path w="19215" h="25375" extrusionOk="0">
                  <a:moveTo>
                    <a:pt x="3463" y="0"/>
                  </a:moveTo>
                  <a:cubicBezTo>
                    <a:pt x="2822" y="0"/>
                    <a:pt x="2179" y="29"/>
                    <a:pt x="1535" y="89"/>
                  </a:cubicBezTo>
                  <a:cubicBezTo>
                    <a:pt x="1202" y="89"/>
                    <a:pt x="902" y="156"/>
                    <a:pt x="601" y="323"/>
                  </a:cubicBezTo>
                  <a:cubicBezTo>
                    <a:pt x="1" y="690"/>
                    <a:pt x="201" y="1557"/>
                    <a:pt x="868" y="1657"/>
                  </a:cubicBezTo>
                  <a:cubicBezTo>
                    <a:pt x="4471" y="2458"/>
                    <a:pt x="7940" y="2825"/>
                    <a:pt x="10308" y="6027"/>
                  </a:cubicBezTo>
                  <a:cubicBezTo>
                    <a:pt x="12176" y="8495"/>
                    <a:pt x="12477" y="11264"/>
                    <a:pt x="12210" y="14099"/>
                  </a:cubicBezTo>
                  <a:cubicBezTo>
                    <a:pt x="9875" y="14900"/>
                    <a:pt x="8340" y="17135"/>
                    <a:pt x="8374" y="19603"/>
                  </a:cubicBezTo>
                  <a:cubicBezTo>
                    <a:pt x="8374" y="22806"/>
                    <a:pt x="10809" y="25374"/>
                    <a:pt x="13778" y="25374"/>
                  </a:cubicBezTo>
                  <a:cubicBezTo>
                    <a:pt x="16746" y="25374"/>
                    <a:pt x="19181" y="22806"/>
                    <a:pt x="19181" y="19603"/>
                  </a:cubicBezTo>
                  <a:cubicBezTo>
                    <a:pt x="19215" y="17202"/>
                    <a:pt x="17747" y="15033"/>
                    <a:pt x="15512" y="14166"/>
                  </a:cubicBezTo>
                  <a:cubicBezTo>
                    <a:pt x="16046" y="10397"/>
                    <a:pt x="15545" y="6794"/>
                    <a:pt x="12977" y="3559"/>
                  </a:cubicBezTo>
                  <a:cubicBezTo>
                    <a:pt x="11876" y="2191"/>
                    <a:pt x="10709" y="1157"/>
                    <a:pt x="8941" y="690"/>
                  </a:cubicBezTo>
                  <a:cubicBezTo>
                    <a:pt x="7156" y="244"/>
                    <a:pt x="5317" y="0"/>
                    <a:pt x="3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7"/>
            <p:cNvSpPr/>
            <p:nvPr/>
          </p:nvSpPr>
          <p:spPr>
            <a:xfrm>
              <a:off x="4124800" y="1684975"/>
              <a:ext cx="173475" cy="185175"/>
            </a:xfrm>
            <a:custGeom>
              <a:avLst/>
              <a:gdLst/>
              <a:ahLst/>
              <a:cxnLst/>
              <a:rect l="l" t="t" r="r" b="b"/>
              <a:pathLst>
                <a:path w="6939" h="7407" extrusionOk="0">
                  <a:moveTo>
                    <a:pt x="3470" y="1"/>
                  </a:moveTo>
                  <a:cubicBezTo>
                    <a:pt x="1535" y="1"/>
                    <a:pt x="0" y="1669"/>
                    <a:pt x="0" y="3703"/>
                  </a:cubicBezTo>
                  <a:cubicBezTo>
                    <a:pt x="0" y="5738"/>
                    <a:pt x="1535" y="7406"/>
                    <a:pt x="3470" y="7406"/>
                  </a:cubicBezTo>
                  <a:cubicBezTo>
                    <a:pt x="5371" y="7406"/>
                    <a:pt x="6939" y="5738"/>
                    <a:pt x="6939" y="3703"/>
                  </a:cubicBezTo>
                  <a:cubicBezTo>
                    <a:pt x="6939" y="1669"/>
                    <a:pt x="5371" y="1"/>
                    <a:pt x="3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7"/>
            <p:cNvSpPr/>
            <p:nvPr/>
          </p:nvSpPr>
          <p:spPr>
            <a:xfrm>
              <a:off x="3687825" y="1285500"/>
              <a:ext cx="438675" cy="173500"/>
            </a:xfrm>
            <a:custGeom>
              <a:avLst/>
              <a:gdLst/>
              <a:ahLst/>
              <a:cxnLst/>
              <a:rect l="l" t="t" r="r" b="b"/>
              <a:pathLst>
                <a:path w="17547" h="6940" extrusionOk="0">
                  <a:moveTo>
                    <a:pt x="5020" y="0"/>
                  </a:moveTo>
                  <a:cubicBezTo>
                    <a:pt x="4959" y="0"/>
                    <a:pt x="4898" y="1"/>
                    <a:pt x="4837" y="2"/>
                  </a:cubicBezTo>
                  <a:cubicBezTo>
                    <a:pt x="3770" y="2"/>
                    <a:pt x="2669" y="202"/>
                    <a:pt x="1635" y="569"/>
                  </a:cubicBezTo>
                  <a:cubicBezTo>
                    <a:pt x="867" y="869"/>
                    <a:pt x="34" y="1469"/>
                    <a:pt x="34" y="2303"/>
                  </a:cubicBezTo>
                  <a:cubicBezTo>
                    <a:pt x="0" y="2937"/>
                    <a:pt x="467" y="3504"/>
                    <a:pt x="968" y="3971"/>
                  </a:cubicBezTo>
                  <a:cubicBezTo>
                    <a:pt x="1501" y="4438"/>
                    <a:pt x="2102" y="4872"/>
                    <a:pt x="2735" y="5205"/>
                  </a:cubicBezTo>
                  <a:lnTo>
                    <a:pt x="17546" y="6940"/>
                  </a:lnTo>
                  <a:cubicBezTo>
                    <a:pt x="17446" y="6273"/>
                    <a:pt x="16946" y="5739"/>
                    <a:pt x="16479" y="5272"/>
                  </a:cubicBezTo>
                  <a:cubicBezTo>
                    <a:pt x="13354" y="2312"/>
                    <a:pt x="9321" y="0"/>
                    <a:pt x="5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7"/>
            <p:cNvSpPr/>
            <p:nvPr/>
          </p:nvSpPr>
          <p:spPr>
            <a:xfrm>
              <a:off x="3005650" y="3136850"/>
              <a:ext cx="229375" cy="517900"/>
            </a:xfrm>
            <a:custGeom>
              <a:avLst/>
              <a:gdLst/>
              <a:ahLst/>
              <a:cxnLst/>
              <a:rect l="l" t="t" r="r" b="b"/>
              <a:pathLst>
                <a:path w="9175" h="20716" extrusionOk="0">
                  <a:moveTo>
                    <a:pt x="8774" y="1"/>
                  </a:moveTo>
                  <a:cubicBezTo>
                    <a:pt x="7673" y="2869"/>
                    <a:pt x="6406" y="5705"/>
                    <a:pt x="4938" y="8440"/>
                  </a:cubicBezTo>
                  <a:cubicBezTo>
                    <a:pt x="2970" y="12343"/>
                    <a:pt x="935" y="16346"/>
                    <a:pt x="1" y="20649"/>
                  </a:cubicBezTo>
                  <a:lnTo>
                    <a:pt x="401" y="20716"/>
                  </a:lnTo>
                  <a:cubicBezTo>
                    <a:pt x="1335" y="16512"/>
                    <a:pt x="3370" y="12476"/>
                    <a:pt x="5305" y="8607"/>
                  </a:cubicBezTo>
                  <a:cubicBezTo>
                    <a:pt x="6772" y="5872"/>
                    <a:pt x="8073" y="3036"/>
                    <a:pt x="9174" y="134"/>
                  </a:cubicBezTo>
                  <a:lnTo>
                    <a:pt x="8774" y="1"/>
                  </a:lnTo>
                  <a:close/>
                </a:path>
              </a:pathLst>
            </a:custGeom>
            <a:solidFill>
              <a:srgbClr val="E8CB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7"/>
            <p:cNvSpPr/>
            <p:nvPr/>
          </p:nvSpPr>
          <p:spPr>
            <a:xfrm>
              <a:off x="3897125" y="1821750"/>
              <a:ext cx="110100" cy="110100"/>
            </a:xfrm>
            <a:custGeom>
              <a:avLst/>
              <a:gdLst/>
              <a:ahLst/>
              <a:cxnLst/>
              <a:rect l="l" t="t" r="r" b="b"/>
              <a:pathLst>
                <a:path w="4404" h="4404" extrusionOk="0">
                  <a:moveTo>
                    <a:pt x="2202" y="0"/>
                  </a:moveTo>
                  <a:cubicBezTo>
                    <a:pt x="1002" y="0"/>
                    <a:pt x="1" y="968"/>
                    <a:pt x="1" y="2202"/>
                  </a:cubicBezTo>
                  <a:cubicBezTo>
                    <a:pt x="1" y="3403"/>
                    <a:pt x="1002" y="4403"/>
                    <a:pt x="2202" y="4403"/>
                  </a:cubicBezTo>
                  <a:cubicBezTo>
                    <a:pt x="3403" y="4403"/>
                    <a:pt x="4404" y="3403"/>
                    <a:pt x="4404" y="2202"/>
                  </a:cubicBezTo>
                  <a:cubicBezTo>
                    <a:pt x="4404" y="968"/>
                    <a:pt x="3403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7"/>
            <p:cNvSpPr/>
            <p:nvPr/>
          </p:nvSpPr>
          <p:spPr>
            <a:xfrm>
              <a:off x="1005900" y="4426100"/>
              <a:ext cx="5514800" cy="769750"/>
            </a:xfrm>
            <a:custGeom>
              <a:avLst/>
              <a:gdLst/>
              <a:ahLst/>
              <a:cxnLst/>
              <a:rect l="l" t="t" r="r" b="b"/>
              <a:pathLst>
                <a:path w="220592" h="30790" extrusionOk="0">
                  <a:moveTo>
                    <a:pt x="0" y="1"/>
                  </a:moveTo>
                  <a:lnTo>
                    <a:pt x="0" y="30790"/>
                  </a:lnTo>
                  <a:lnTo>
                    <a:pt x="220592" y="30790"/>
                  </a:lnTo>
                  <a:lnTo>
                    <a:pt x="2205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7"/>
            <p:cNvSpPr/>
            <p:nvPr/>
          </p:nvSpPr>
          <p:spPr>
            <a:xfrm>
              <a:off x="1049250" y="4418600"/>
              <a:ext cx="5512325" cy="205175"/>
            </a:xfrm>
            <a:custGeom>
              <a:avLst/>
              <a:gdLst/>
              <a:ahLst/>
              <a:cxnLst/>
              <a:rect l="l" t="t" r="r" b="b"/>
              <a:pathLst>
                <a:path w="220493" h="8207" extrusionOk="0">
                  <a:moveTo>
                    <a:pt x="9074" y="1"/>
                  </a:moveTo>
                  <a:cubicBezTo>
                    <a:pt x="4404" y="1"/>
                    <a:pt x="501" y="3537"/>
                    <a:pt x="1" y="8207"/>
                  </a:cubicBezTo>
                  <a:lnTo>
                    <a:pt x="220492" y="8207"/>
                  </a:lnTo>
                  <a:cubicBezTo>
                    <a:pt x="219992" y="3537"/>
                    <a:pt x="216089" y="1"/>
                    <a:pt x="211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7"/>
            <p:cNvSpPr/>
            <p:nvPr/>
          </p:nvSpPr>
          <p:spPr>
            <a:xfrm>
              <a:off x="1567975" y="4354400"/>
              <a:ext cx="1767950" cy="64225"/>
            </a:xfrm>
            <a:custGeom>
              <a:avLst/>
              <a:gdLst/>
              <a:ahLst/>
              <a:cxnLst/>
              <a:rect l="l" t="t" r="r" b="b"/>
              <a:pathLst>
                <a:path w="70718" h="2569" extrusionOk="0">
                  <a:moveTo>
                    <a:pt x="1268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1968"/>
                    <a:pt x="567" y="2569"/>
                    <a:pt x="1268" y="2569"/>
                  </a:cubicBezTo>
                  <a:lnTo>
                    <a:pt x="69450" y="2569"/>
                  </a:lnTo>
                  <a:cubicBezTo>
                    <a:pt x="70150" y="2569"/>
                    <a:pt x="70717" y="1968"/>
                    <a:pt x="70717" y="1268"/>
                  </a:cubicBezTo>
                  <a:cubicBezTo>
                    <a:pt x="70717" y="567"/>
                    <a:pt x="70150" y="0"/>
                    <a:pt x="69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7"/>
            <p:cNvSpPr/>
            <p:nvPr/>
          </p:nvSpPr>
          <p:spPr>
            <a:xfrm>
              <a:off x="1310275" y="3554650"/>
              <a:ext cx="1718750" cy="863150"/>
            </a:xfrm>
            <a:custGeom>
              <a:avLst/>
              <a:gdLst/>
              <a:ahLst/>
              <a:cxnLst/>
              <a:rect l="l" t="t" r="r" b="b"/>
              <a:pathLst>
                <a:path w="68750" h="34526" extrusionOk="0">
                  <a:moveTo>
                    <a:pt x="1" y="1"/>
                  </a:moveTo>
                  <a:lnTo>
                    <a:pt x="8974" y="34525"/>
                  </a:lnTo>
                  <a:lnTo>
                    <a:pt x="68750" y="34525"/>
                  </a:lnTo>
                  <a:lnTo>
                    <a:pt x="597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7"/>
            <p:cNvSpPr/>
            <p:nvPr/>
          </p:nvSpPr>
          <p:spPr>
            <a:xfrm>
              <a:off x="2059150" y="3858200"/>
              <a:ext cx="189325" cy="181825"/>
            </a:xfrm>
            <a:custGeom>
              <a:avLst/>
              <a:gdLst/>
              <a:ahLst/>
              <a:cxnLst/>
              <a:rect l="l" t="t" r="r" b="b"/>
              <a:pathLst>
                <a:path w="7573" h="7273" extrusionOk="0">
                  <a:moveTo>
                    <a:pt x="3270" y="1"/>
                  </a:moveTo>
                  <a:cubicBezTo>
                    <a:pt x="1335" y="1"/>
                    <a:pt x="1" y="1635"/>
                    <a:pt x="301" y="3637"/>
                  </a:cubicBezTo>
                  <a:cubicBezTo>
                    <a:pt x="568" y="5638"/>
                    <a:pt x="2369" y="7273"/>
                    <a:pt x="4304" y="7273"/>
                  </a:cubicBezTo>
                  <a:cubicBezTo>
                    <a:pt x="6238" y="7273"/>
                    <a:pt x="7573" y="5638"/>
                    <a:pt x="7272" y="3637"/>
                  </a:cubicBezTo>
                  <a:cubicBezTo>
                    <a:pt x="7006" y="1635"/>
                    <a:pt x="5204" y="1"/>
                    <a:pt x="3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7"/>
            <p:cNvSpPr/>
            <p:nvPr/>
          </p:nvSpPr>
          <p:spPr>
            <a:xfrm>
              <a:off x="4638300" y="2232900"/>
              <a:ext cx="589800" cy="1046000"/>
            </a:xfrm>
            <a:custGeom>
              <a:avLst/>
              <a:gdLst/>
              <a:ahLst/>
              <a:cxnLst/>
              <a:rect l="l" t="t" r="r" b="b"/>
              <a:pathLst>
                <a:path w="23592" h="41840" extrusionOk="0">
                  <a:moveTo>
                    <a:pt x="11474" y="6618"/>
                  </a:moveTo>
                  <a:cubicBezTo>
                    <a:pt x="12023" y="6618"/>
                    <a:pt x="11846" y="8032"/>
                    <a:pt x="11817" y="8405"/>
                  </a:cubicBezTo>
                  <a:cubicBezTo>
                    <a:pt x="11750" y="9339"/>
                    <a:pt x="11583" y="10340"/>
                    <a:pt x="10916" y="11041"/>
                  </a:cubicBezTo>
                  <a:cubicBezTo>
                    <a:pt x="10802" y="11155"/>
                    <a:pt x="10711" y="11203"/>
                    <a:pt x="10637" y="11203"/>
                  </a:cubicBezTo>
                  <a:cubicBezTo>
                    <a:pt x="10495" y="11203"/>
                    <a:pt x="10415" y="11027"/>
                    <a:pt x="10349" y="10807"/>
                  </a:cubicBezTo>
                  <a:cubicBezTo>
                    <a:pt x="10316" y="10540"/>
                    <a:pt x="10282" y="10273"/>
                    <a:pt x="10316" y="9973"/>
                  </a:cubicBezTo>
                  <a:cubicBezTo>
                    <a:pt x="10349" y="9173"/>
                    <a:pt x="10449" y="8372"/>
                    <a:pt x="10649" y="7572"/>
                  </a:cubicBezTo>
                  <a:cubicBezTo>
                    <a:pt x="10716" y="7238"/>
                    <a:pt x="10883" y="6938"/>
                    <a:pt x="11150" y="6738"/>
                  </a:cubicBezTo>
                  <a:cubicBezTo>
                    <a:pt x="11279" y="6655"/>
                    <a:pt x="11386" y="6618"/>
                    <a:pt x="11474" y="6618"/>
                  </a:cubicBezTo>
                  <a:close/>
                  <a:moveTo>
                    <a:pt x="6213" y="17779"/>
                  </a:moveTo>
                  <a:cubicBezTo>
                    <a:pt x="7347" y="17879"/>
                    <a:pt x="8481" y="18446"/>
                    <a:pt x="9482" y="18980"/>
                  </a:cubicBezTo>
                  <a:cubicBezTo>
                    <a:pt x="9582" y="19013"/>
                    <a:pt x="9649" y="19113"/>
                    <a:pt x="9682" y="19213"/>
                  </a:cubicBezTo>
                  <a:cubicBezTo>
                    <a:pt x="9782" y="19280"/>
                    <a:pt x="9882" y="19347"/>
                    <a:pt x="9949" y="19413"/>
                  </a:cubicBezTo>
                  <a:cubicBezTo>
                    <a:pt x="10182" y="19580"/>
                    <a:pt x="10082" y="20047"/>
                    <a:pt x="9749" y="20047"/>
                  </a:cubicBezTo>
                  <a:cubicBezTo>
                    <a:pt x="8214" y="20047"/>
                    <a:pt x="6747" y="19447"/>
                    <a:pt x="5612" y="18379"/>
                  </a:cubicBezTo>
                  <a:cubicBezTo>
                    <a:pt x="5512" y="18279"/>
                    <a:pt x="5512" y="18112"/>
                    <a:pt x="5579" y="17979"/>
                  </a:cubicBezTo>
                  <a:cubicBezTo>
                    <a:pt x="5646" y="17846"/>
                    <a:pt x="5813" y="17779"/>
                    <a:pt x="5946" y="17779"/>
                  </a:cubicBezTo>
                  <a:close/>
                  <a:moveTo>
                    <a:pt x="16662" y="17185"/>
                  </a:moveTo>
                  <a:cubicBezTo>
                    <a:pt x="16922" y="17185"/>
                    <a:pt x="17179" y="17283"/>
                    <a:pt x="17388" y="17445"/>
                  </a:cubicBezTo>
                  <a:cubicBezTo>
                    <a:pt x="17888" y="17946"/>
                    <a:pt x="17287" y="19413"/>
                    <a:pt x="17121" y="20014"/>
                  </a:cubicBezTo>
                  <a:cubicBezTo>
                    <a:pt x="16964" y="20666"/>
                    <a:pt x="16298" y="23112"/>
                    <a:pt x="15345" y="23112"/>
                  </a:cubicBezTo>
                  <a:cubicBezTo>
                    <a:pt x="15079" y="23112"/>
                    <a:pt x="14791" y="22922"/>
                    <a:pt x="14485" y="22449"/>
                  </a:cubicBezTo>
                  <a:cubicBezTo>
                    <a:pt x="14252" y="21948"/>
                    <a:pt x="14152" y="21415"/>
                    <a:pt x="14252" y="20881"/>
                  </a:cubicBezTo>
                  <a:cubicBezTo>
                    <a:pt x="14319" y="19780"/>
                    <a:pt x="14719" y="18746"/>
                    <a:pt x="15419" y="17879"/>
                  </a:cubicBezTo>
                  <a:cubicBezTo>
                    <a:pt x="15653" y="17579"/>
                    <a:pt x="15986" y="17379"/>
                    <a:pt x="16320" y="17245"/>
                  </a:cubicBezTo>
                  <a:cubicBezTo>
                    <a:pt x="16432" y="17204"/>
                    <a:pt x="16548" y="17185"/>
                    <a:pt x="16662" y="17185"/>
                  </a:cubicBezTo>
                  <a:close/>
                  <a:moveTo>
                    <a:pt x="4840" y="1"/>
                  </a:moveTo>
                  <a:cubicBezTo>
                    <a:pt x="1484" y="1"/>
                    <a:pt x="0" y="4642"/>
                    <a:pt x="309" y="8906"/>
                  </a:cubicBezTo>
                  <a:cubicBezTo>
                    <a:pt x="1076" y="9106"/>
                    <a:pt x="1843" y="9373"/>
                    <a:pt x="2577" y="9673"/>
                  </a:cubicBezTo>
                  <a:cubicBezTo>
                    <a:pt x="4045" y="10240"/>
                    <a:pt x="5546" y="10974"/>
                    <a:pt x="6580" y="12242"/>
                  </a:cubicBezTo>
                  <a:cubicBezTo>
                    <a:pt x="6771" y="12465"/>
                    <a:pt x="6566" y="12811"/>
                    <a:pt x="6284" y="12811"/>
                  </a:cubicBezTo>
                  <a:cubicBezTo>
                    <a:pt x="6272" y="12811"/>
                    <a:pt x="6259" y="12810"/>
                    <a:pt x="6246" y="12809"/>
                  </a:cubicBezTo>
                  <a:cubicBezTo>
                    <a:pt x="4311" y="12542"/>
                    <a:pt x="2410" y="11975"/>
                    <a:pt x="642" y="11107"/>
                  </a:cubicBezTo>
                  <a:lnTo>
                    <a:pt x="642" y="11107"/>
                  </a:lnTo>
                  <a:cubicBezTo>
                    <a:pt x="3011" y="22249"/>
                    <a:pt x="8314" y="32556"/>
                    <a:pt x="16020" y="40962"/>
                  </a:cubicBezTo>
                  <a:cubicBezTo>
                    <a:pt x="16483" y="41489"/>
                    <a:pt x="17243" y="41840"/>
                    <a:pt x="17929" y="41840"/>
                  </a:cubicBezTo>
                  <a:cubicBezTo>
                    <a:pt x="18677" y="41840"/>
                    <a:pt x="19335" y="41423"/>
                    <a:pt x="19422" y="40362"/>
                  </a:cubicBezTo>
                  <a:cubicBezTo>
                    <a:pt x="19422" y="41042"/>
                    <a:pt x="20130" y="41591"/>
                    <a:pt x="20825" y="41591"/>
                  </a:cubicBezTo>
                  <a:cubicBezTo>
                    <a:pt x="20914" y="41591"/>
                    <a:pt x="21003" y="41582"/>
                    <a:pt x="21090" y="41563"/>
                  </a:cubicBezTo>
                  <a:cubicBezTo>
                    <a:pt x="21857" y="41329"/>
                    <a:pt x="22458" y="40695"/>
                    <a:pt x="22658" y="39928"/>
                  </a:cubicBezTo>
                  <a:cubicBezTo>
                    <a:pt x="23592" y="36826"/>
                    <a:pt x="22725" y="32256"/>
                    <a:pt x="22324" y="29087"/>
                  </a:cubicBezTo>
                  <a:cubicBezTo>
                    <a:pt x="21824" y="25084"/>
                    <a:pt x="20857" y="21115"/>
                    <a:pt x="19489" y="17312"/>
                  </a:cubicBezTo>
                  <a:cubicBezTo>
                    <a:pt x="17287" y="11441"/>
                    <a:pt x="13918" y="6070"/>
                    <a:pt x="9215" y="2068"/>
                  </a:cubicBezTo>
                  <a:cubicBezTo>
                    <a:pt x="8948" y="1834"/>
                    <a:pt x="8648" y="1601"/>
                    <a:pt x="8381" y="1400"/>
                  </a:cubicBezTo>
                  <a:cubicBezTo>
                    <a:pt x="8248" y="2501"/>
                    <a:pt x="8081" y="3602"/>
                    <a:pt x="7380" y="4469"/>
                  </a:cubicBezTo>
                  <a:cubicBezTo>
                    <a:pt x="7299" y="4524"/>
                    <a:pt x="7195" y="4578"/>
                    <a:pt x="7087" y="4578"/>
                  </a:cubicBezTo>
                  <a:cubicBezTo>
                    <a:pt x="7062" y="4578"/>
                    <a:pt x="7038" y="4576"/>
                    <a:pt x="7013" y="4569"/>
                  </a:cubicBezTo>
                  <a:cubicBezTo>
                    <a:pt x="6713" y="4469"/>
                    <a:pt x="6646" y="4236"/>
                    <a:pt x="6546" y="3936"/>
                  </a:cubicBezTo>
                  <a:cubicBezTo>
                    <a:pt x="6480" y="3669"/>
                    <a:pt x="6446" y="3435"/>
                    <a:pt x="6446" y="3168"/>
                  </a:cubicBezTo>
                  <a:cubicBezTo>
                    <a:pt x="6446" y="2701"/>
                    <a:pt x="6513" y="2234"/>
                    <a:pt x="6646" y="1767"/>
                  </a:cubicBezTo>
                  <a:cubicBezTo>
                    <a:pt x="6747" y="1334"/>
                    <a:pt x="6847" y="933"/>
                    <a:pt x="6947" y="533"/>
                  </a:cubicBezTo>
                  <a:cubicBezTo>
                    <a:pt x="6177" y="167"/>
                    <a:pt x="5475" y="1"/>
                    <a:pt x="48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7"/>
            <p:cNvSpPr/>
            <p:nvPr/>
          </p:nvSpPr>
          <p:spPr>
            <a:xfrm>
              <a:off x="5198900" y="2840400"/>
              <a:ext cx="637150" cy="718750"/>
            </a:xfrm>
            <a:custGeom>
              <a:avLst/>
              <a:gdLst/>
              <a:ahLst/>
              <a:cxnLst/>
              <a:rect l="l" t="t" r="r" b="b"/>
              <a:pathLst>
                <a:path w="25486" h="28750" extrusionOk="0">
                  <a:moveTo>
                    <a:pt x="21218" y="4551"/>
                  </a:moveTo>
                  <a:cubicBezTo>
                    <a:pt x="21262" y="4551"/>
                    <a:pt x="21305" y="4552"/>
                    <a:pt x="21349" y="4553"/>
                  </a:cubicBezTo>
                  <a:cubicBezTo>
                    <a:pt x="21482" y="4553"/>
                    <a:pt x="21583" y="4587"/>
                    <a:pt x="21716" y="4620"/>
                  </a:cubicBezTo>
                  <a:cubicBezTo>
                    <a:pt x="21849" y="4687"/>
                    <a:pt x="21916" y="4787"/>
                    <a:pt x="21916" y="4920"/>
                  </a:cubicBezTo>
                  <a:cubicBezTo>
                    <a:pt x="21916" y="5087"/>
                    <a:pt x="21749" y="5187"/>
                    <a:pt x="21649" y="5254"/>
                  </a:cubicBezTo>
                  <a:cubicBezTo>
                    <a:pt x="21349" y="5454"/>
                    <a:pt x="21015" y="5654"/>
                    <a:pt x="20682" y="5821"/>
                  </a:cubicBezTo>
                  <a:cubicBezTo>
                    <a:pt x="20282" y="6055"/>
                    <a:pt x="19781" y="6188"/>
                    <a:pt x="19314" y="6188"/>
                  </a:cubicBezTo>
                  <a:lnTo>
                    <a:pt x="19348" y="6221"/>
                  </a:lnTo>
                  <a:cubicBezTo>
                    <a:pt x="19147" y="6221"/>
                    <a:pt x="18947" y="6088"/>
                    <a:pt x="18847" y="5921"/>
                  </a:cubicBezTo>
                  <a:cubicBezTo>
                    <a:pt x="18781" y="5721"/>
                    <a:pt x="18814" y="5487"/>
                    <a:pt x="18947" y="5354"/>
                  </a:cubicBezTo>
                  <a:cubicBezTo>
                    <a:pt x="19581" y="4847"/>
                    <a:pt x="20395" y="4551"/>
                    <a:pt x="21218" y="4551"/>
                  </a:cubicBezTo>
                  <a:close/>
                  <a:moveTo>
                    <a:pt x="13408" y="3375"/>
                  </a:moveTo>
                  <a:cubicBezTo>
                    <a:pt x="13489" y="3375"/>
                    <a:pt x="13566" y="3401"/>
                    <a:pt x="13644" y="3453"/>
                  </a:cubicBezTo>
                  <a:cubicBezTo>
                    <a:pt x="14211" y="3820"/>
                    <a:pt x="14477" y="5454"/>
                    <a:pt x="14511" y="5788"/>
                  </a:cubicBezTo>
                  <a:cubicBezTo>
                    <a:pt x="14644" y="7089"/>
                    <a:pt x="14444" y="8390"/>
                    <a:pt x="13977" y="9590"/>
                  </a:cubicBezTo>
                  <a:cubicBezTo>
                    <a:pt x="13877" y="9824"/>
                    <a:pt x="13744" y="10057"/>
                    <a:pt x="13477" y="10091"/>
                  </a:cubicBezTo>
                  <a:cubicBezTo>
                    <a:pt x="13243" y="10091"/>
                    <a:pt x="13043" y="9791"/>
                    <a:pt x="12910" y="9557"/>
                  </a:cubicBezTo>
                  <a:cubicBezTo>
                    <a:pt x="12476" y="8590"/>
                    <a:pt x="11675" y="7189"/>
                    <a:pt x="11709" y="6088"/>
                  </a:cubicBezTo>
                  <a:cubicBezTo>
                    <a:pt x="11842" y="5154"/>
                    <a:pt x="12276" y="4253"/>
                    <a:pt x="12976" y="3586"/>
                  </a:cubicBezTo>
                  <a:cubicBezTo>
                    <a:pt x="13140" y="3443"/>
                    <a:pt x="13279" y="3375"/>
                    <a:pt x="13408" y="3375"/>
                  </a:cubicBezTo>
                  <a:close/>
                  <a:moveTo>
                    <a:pt x="18170" y="9924"/>
                  </a:moveTo>
                  <a:cubicBezTo>
                    <a:pt x="18469" y="9924"/>
                    <a:pt x="18758" y="9968"/>
                    <a:pt x="19047" y="10057"/>
                  </a:cubicBezTo>
                  <a:cubicBezTo>
                    <a:pt x="19181" y="10091"/>
                    <a:pt x="19314" y="10191"/>
                    <a:pt x="19381" y="10291"/>
                  </a:cubicBezTo>
                  <a:cubicBezTo>
                    <a:pt x="19514" y="10424"/>
                    <a:pt x="19514" y="10591"/>
                    <a:pt x="19414" y="10725"/>
                  </a:cubicBezTo>
                  <a:cubicBezTo>
                    <a:pt x="19381" y="10758"/>
                    <a:pt x="19348" y="10791"/>
                    <a:pt x="19281" y="10825"/>
                  </a:cubicBezTo>
                  <a:cubicBezTo>
                    <a:pt x="19014" y="11025"/>
                    <a:pt x="18680" y="11158"/>
                    <a:pt x="18347" y="11292"/>
                  </a:cubicBezTo>
                  <a:cubicBezTo>
                    <a:pt x="17826" y="11440"/>
                    <a:pt x="17223" y="11558"/>
                    <a:pt x="16676" y="11558"/>
                  </a:cubicBezTo>
                  <a:cubicBezTo>
                    <a:pt x="16240" y="11558"/>
                    <a:pt x="15840" y="11484"/>
                    <a:pt x="15545" y="11292"/>
                  </a:cubicBezTo>
                  <a:cubicBezTo>
                    <a:pt x="14644" y="10691"/>
                    <a:pt x="16045" y="10191"/>
                    <a:pt x="16479" y="10124"/>
                  </a:cubicBezTo>
                  <a:cubicBezTo>
                    <a:pt x="16879" y="10024"/>
                    <a:pt x="17313" y="9991"/>
                    <a:pt x="17713" y="9957"/>
                  </a:cubicBezTo>
                  <a:cubicBezTo>
                    <a:pt x="17869" y="9935"/>
                    <a:pt x="18021" y="9924"/>
                    <a:pt x="18170" y="9924"/>
                  </a:cubicBezTo>
                  <a:close/>
                  <a:moveTo>
                    <a:pt x="8583" y="10352"/>
                  </a:moveTo>
                  <a:cubicBezTo>
                    <a:pt x="8694" y="10352"/>
                    <a:pt x="9410" y="11597"/>
                    <a:pt x="9474" y="11725"/>
                  </a:cubicBezTo>
                  <a:cubicBezTo>
                    <a:pt x="9674" y="12326"/>
                    <a:pt x="9741" y="12993"/>
                    <a:pt x="9607" y="13627"/>
                  </a:cubicBezTo>
                  <a:cubicBezTo>
                    <a:pt x="9574" y="13827"/>
                    <a:pt x="9474" y="14060"/>
                    <a:pt x="9274" y="14060"/>
                  </a:cubicBezTo>
                  <a:cubicBezTo>
                    <a:pt x="8840" y="13293"/>
                    <a:pt x="8306" y="12526"/>
                    <a:pt x="8240" y="11692"/>
                  </a:cubicBezTo>
                  <a:cubicBezTo>
                    <a:pt x="8206" y="11225"/>
                    <a:pt x="8306" y="10758"/>
                    <a:pt x="8573" y="10358"/>
                  </a:cubicBezTo>
                  <a:cubicBezTo>
                    <a:pt x="8576" y="10354"/>
                    <a:pt x="8579" y="10352"/>
                    <a:pt x="8583" y="10352"/>
                  </a:cubicBezTo>
                  <a:close/>
                  <a:moveTo>
                    <a:pt x="15286" y="14675"/>
                  </a:moveTo>
                  <a:cubicBezTo>
                    <a:pt x="15901" y="14675"/>
                    <a:pt x="16516" y="14793"/>
                    <a:pt x="17113" y="15028"/>
                  </a:cubicBezTo>
                  <a:cubicBezTo>
                    <a:pt x="17513" y="15161"/>
                    <a:pt x="17546" y="15728"/>
                    <a:pt x="17179" y="15962"/>
                  </a:cubicBezTo>
                  <a:cubicBezTo>
                    <a:pt x="16245" y="16495"/>
                    <a:pt x="15245" y="16929"/>
                    <a:pt x="14211" y="17229"/>
                  </a:cubicBezTo>
                  <a:cubicBezTo>
                    <a:pt x="13424" y="17517"/>
                    <a:pt x="12597" y="17662"/>
                    <a:pt x="11777" y="17662"/>
                  </a:cubicBezTo>
                  <a:cubicBezTo>
                    <a:pt x="11553" y="17662"/>
                    <a:pt x="11330" y="17651"/>
                    <a:pt x="11108" y="17629"/>
                  </a:cubicBezTo>
                  <a:cubicBezTo>
                    <a:pt x="11074" y="17635"/>
                    <a:pt x="11040" y="17638"/>
                    <a:pt x="11006" y="17638"/>
                  </a:cubicBezTo>
                  <a:cubicBezTo>
                    <a:pt x="10842" y="17638"/>
                    <a:pt x="10685" y="17573"/>
                    <a:pt x="10575" y="17463"/>
                  </a:cubicBezTo>
                  <a:cubicBezTo>
                    <a:pt x="10375" y="17263"/>
                    <a:pt x="10408" y="16929"/>
                    <a:pt x="10608" y="16729"/>
                  </a:cubicBezTo>
                  <a:cubicBezTo>
                    <a:pt x="11475" y="15862"/>
                    <a:pt x="12543" y="15228"/>
                    <a:pt x="13744" y="14928"/>
                  </a:cubicBezTo>
                  <a:cubicBezTo>
                    <a:pt x="14248" y="14759"/>
                    <a:pt x="14767" y="14675"/>
                    <a:pt x="15286" y="14675"/>
                  </a:cubicBezTo>
                  <a:close/>
                  <a:moveTo>
                    <a:pt x="1616" y="21442"/>
                  </a:moveTo>
                  <a:cubicBezTo>
                    <a:pt x="1959" y="21442"/>
                    <a:pt x="2400" y="21873"/>
                    <a:pt x="2536" y="22166"/>
                  </a:cubicBezTo>
                  <a:cubicBezTo>
                    <a:pt x="2669" y="22466"/>
                    <a:pt x="2736" y="22800"/>
                    <a:pt x="2736" y="23133"/>
                  </a:cubicBezTo>
                  <a:cubicBezTo>
                    <a:pt x="2736" y="23467"/>
                    <a:pt x="2569" y="23801"/>
                    <a:pt x="2335" y="24001"/>
                  </a:cubicBezTo>
                  <a:cubicBezTo>
                    <a:pt x="2302" y="24034"/>
                    <a:pt x="2269" y="24067"/>
                    <a:pt x="2235" y="24067"/>
                  </a:cubicBezTo>
                  <a:cubicBezTo>
                    <a:pt x="2169" y="24034"/>
                    <a:pt x="2135" y="24034"/>
                    <a:pt x="2102" y="23967"/>
                  </a:cubicBezTo>
                  <a:cubicBezTo>
                    <a:pt x="1802" y="23634"/>
                    <a:pt x="1568" y="23233"/>
                    <a:pt x="1401" y="22800"/>
                  </a:cubicBezTo>
                  <a:cubicBezTo>
                    <a:pt x="1335" y="22633"/>
                    <a:pt x="1301" y="22466"/>
                    <a:pt x="1268" y="22299"/>
                  </a:cubicBezTo>
                  <a:cubicBezTo>
                    <a:pt x="1201" y="22133"/>
                    <a:pt x="1201" y="21966"/>
                    <a:pt x="1235" y="21799"/>
                  </a:cubicBezTo>
                  <a:cubicBezTo>
                    <a:pt x="1310" y="21540"/>
                    <a:pt x="1452" y="21442"/>
                    <a:pt x="1616" y="21442"/>
                  </a:cubicBezTo>
                  <a:close/>
                  <a:moveTo>
                    <a:pt x="18012" y="0"/>
                  </a:moveTo>
                  <a:cubicBezTo>
                    <a:pt x="14248" y="0"/>
                    <a:pt x="11305" y="2716"/>
                    <a:pt x="9140" y="5821"/>
                  </a:cubicBezTo>
                  <a:cubicBezTo>
                    <a:pt x="5805" y="10624"/>
                    <a:pt x="2402" y="15495"/>
                    <a:pt x="501" y="21032"/>
                  </a:cubicBezTo>
                  <a:cubicBezTo>
                    <a:pt x="167" y="21866"/>
                    <a:pt x="0" y="22766"/>
                    <a:pt x="67" y="23667"/>
                  </a:cubicBezTo>
                  <a:cubicBezTo>
                    <a:pt x="134" y="24601"/>
                    <a:pt x="701" y="25368"/>
                    <a:pt x="1568" y="25702"/>
                  </a:cubicBezTo>
                  <a:cubicBezTo>
                    <a:pt x="3470" y="26269"/>
                    <a:pt x="1602" y="27203"/>
                    <a:pt x="2836" y="28270"/>
                  </a:cubicBezTo>
                  <a:cubicBezTo>
                    <a:pt x="3242" y="28587"/>
                    <a:pt x="3725" y="28750"/>
                    <a:pt x="4212" y="28750"/>
                  </a:cubicBezTo>
                  <a:cubicBezTo>
                    <a:pt x="4445" y="28750"/>
                    <a:pt x="4678" y="28713"/>
                    <a:pt x="4904" y="28637"/>
                  </a:cubicBezTo>
                  <a:cubicBezTo>
                    <a:pt x="5604" y="28404"/>
                    <a:pt x="6272" y="28037"/>
                    <a:pt x="6839" y="27603"/>
                  </a:cubicBezTo>
                  <a:cubicBezTo>
                    <a:pt x="7973" y="26803"/>
                    <a:pt x="9207" y="26136"/>
                    <a:pt x="10408" y="25402"/>
                  </a:cubicBezTo>
                  <a:lnTo>
                    <a:pt x="10408" y="25402"/>
                  </a:lnTo>
                  <a:cubicBezTo>
                    <a:pt x="10393" y="25409"/>
                    <a:pt x="10371" y="25412"/>
                    <a:pt x="10343" y="25412"/>
                  </a:cubicBezTo>
                  <a:cubicBezTo>
                    <a:pt x="10120" y="25412"/>
                    <a:pt x="9526" y="25198"/>
                    <a:pt x="9407" y="25168"/>
                  </a:cubicBezTo>
                  <a:cubicBezTo>
                    <a:pt x="9040" y="25068"/>
                    <a:pt x="7306" y="24501"/>
                    <a:pt x="8140" y="23901"/>
                  </a:cubicBezTo>
                  <a:cubicBezTo>
                    <a:pt x="8311" y="23803"/>
                    <a:pt x="8499" y="23741"/>
                    <a:pt x="8680" y="23741"/>
                  </a:cubicBezTo>
                  <a:cubicBezTo>
                    <a:pt x="8746" y="23741"/>
                    <a:pt x="8811" y="23749"/>
                    <a:pt x="8873" y="23767"/>
                  </a:cubicBezTo>
                  <a:cubicBezTo>
                    <a:pt x="9507" y="23767"/>
                    <a:pt x="10108" y="23867"/>
                    <a:pt x="10708" y="23967"/>
                  </a:cubicBezTo>
                  <a:cubicBezTo>
                    <a:pt x="10775" y="23967"/>
                    <a:pt x="11909" y="24368"/>
                    <a:pt x="11909" y="24368"/>
                  </a:cubicBezTo>
                  <a:cubicBezTo>
                    <a:pt x="11976" y="24301"/>
                    <a:pt x="12076" y="24234"/>
                    <a:pt x="12142" y="24167"/>
                  </a:cubicBezTo>
                  <a:cubicBezTo>
                    <a:pt x="16312" y="20832"/>
                    <a:pt x="21015" y="16362"/>
                    <a:pt x="23417" y="11558"/>
                  </a:cubicBezTo>
                  <a:cubicBezTo>
                    <a:pt x="24751" y="8857"/>
                    <a:pt x="25485" y="5487"/>
                    <a:pt x="23884" y="2919"/>
                  </a:cubicBezTo>
                  <a:cubicBezTo>
                    <a:pt x="23017" y="1551"/>
                    <a:pt x="21616" y="584"/>
                    <a:pt x="20015" y="250"/>
                  </a:cubicBezTo>
                  <a:cubicBezTo>
                    <a:pt x="19323" y="80"/>
                    <a:pt x="18655" y="0"/>
                    <a:pt x="18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7"/>
            <p:cNvSpPr/>
            <p:nvPr/>
          </p:nvSpPr>
          <p:spPr>
            <a:xfrm>
              <a:off x="5438225" y="3132675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1" y="134"/>
                  </a:moveTo>
                  <a:lnTo>
                    <a:pt x="1" y="68"/>
                  </a:lnTo>
                  <a:lnTo>
                    <a:pt x="1" y="134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A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7"/>
            <p:cNvSpPr/>
            <p:nvPr/>
          </p:nvSpPr>
          <p:spPr>
            <a:xfrm>
              <a:off x="4400825" y="2954525"/>
              <a:ext cx="723050" cy="739725"/>
            </a:xfrm>
            <a:custGeom>
              <a:avLst/>
              <a:gdLst/>
              <a:ahLst/>
              <a:cxnLst/>
              <a:rect l="l" t="t" r="r" b="b"/>
              <a:pathLst>
                <a:path w="28922" h="29589" extrusionOk="0">
                  <a:moveTo>
                    <a:pt x="5038" y="9595"/>
                  </a:moveTo>
                  <a:cubicBezTo>
                    <a:pt x="6572" y="9595"/>
                    <a:pt x="8140" y="9929"/>
                    <a:pt x="9541" y="10596"/>
                  </a:cubicBezTo>
                  <a:cubicBezTo>
                    <a:pt x="10074" y="10863"/>
                    <a:pt x="11375" y="11597"/>
                    <a:pt x="11109" y="12364"/>
                  </a:cubicBezTo>
                  <a:cubicBezTo>
                    <a:pt x="10947" y="12802"/>
                    <a:pt x="10259" y="12906"/>
                    <a:pt x="9696" y="12906"/>
                  </a:cubicBezTo>
                  <a:cubicBezTo>
                    <a:pt x="9445" y="12906"/>
                    <a:pt x="9218" y="12885"/>
                    <a:pt x="9074" y="12864"/>
                  </a:cubicBezTo>
                  <a:cubicBezTo>
                    <a:pt x="7573" y="12698"/>
                    <a:pt x="6205" y="11897"/>
                    <a:pt x="4937" y="11163"/>
                  </a:cubicBezTo>
                  <a:lnTo>
                    <a:pt x="4804" y="11096"/>
                  </a:lnTo>
                  <a:cubicBezTo>
                    <a:pt x="4370" y="10863"/>
                    <a:pt x="3903" y="10396"/>
                    <a:pt x="4104" y="9996"/>
                  </a:cubicBezTo>
                  <a:cubicBezTo>
                    <a:pt x="4270" y="9662"/>
                    <a:pt x="4671" y="9595"/>
                    <a:pt x="5038" y="9595"/>
                  </a:cubicBezTo>
                  <a:close/>
                  <a:moveTo>
                    <a:pt x="13367" y="7893"/>
                  </a:moveTo>
                  <a:cubicBezTo>
                    <a:pt x="13573" y="7893"/>
                    <a:pt x="13810" y="8027"/>
                    <a:pt x="13977" y="8194"/>
                  </a:cubicBezTo>
                  <a:cubicBezTo>
                    <a:pt x="14911" y="9128"/>
                    <a:pt x="14678" y="10629"/>
                    <a:pt x="14578" y="11830"/>
                  </a:cubicBezTo>
                  <a:cubicBezTo>
                    <a:pt x="14644" y="12231"/>
                    <a:pt x="14678" y="12631"/>
                    <a:pt x="14611" y="13031"/>
                  </a:cubicBezTo>
                  <a:cubicBezTo>
                    <a:pt x="14611" y="13131"/>
                    <a:pt x="14578" y="13198"/>
                    <a:pt x="14544" y="13265"/>
                  </a:cubicBezTo>
                  <a:cubicBezTo>
                    <a:pt x="14495" y="13323"/>
                    <a:pt x="14435" y="13348"/>
                    <a:pt x="14371" y="13348"/>
                  </a:cubicBezTo>
                  <a:cubicBezTo>
                    <a:pt x="14216" y="13348"/>
                    <a:pt x="14038" y="13206"/>
                    <a:pt x="13944" y="13064"/>
                  </a:cubicBezTo>
                  <a:cubicBezTo>
                    <a:pt x="13210" y="11997"/>
                    <a:pt x="12743" y="10763"/>
                    <a:pt x="12576" y="9495"/>
                  </a:cubicBezTo>
                  <a:cubicBezTo>
                    <a:pt x="12510" y="8828"/>
                    <a:pt x="12676" y="8261"/>
                    <a:pt x="13143" y="7961"/>
                  </a:cubicBezTo>
                  <a:cubicBezTo>
                    <a:pt x="13209" y="7914"/>
                    <a:pt x="13286" y="7893"/>
                    <a:pt x="13367" y="7893"/>
                  </a:cubicBezTo>
                  <a:close/>
                  <a:moveTo>
                    <a:pt x="15057" y="20084"/>
                  </a:moveTo>
                  <a:cubicBezTo>
                    <a:pt x="15593" y="20084"/>
                    <a:pt x="16093" y="20138"/>
                    <a:pt x="16312" y="20203"/>
                  </a:cubicBezTo>
                  <a:cubicBezTo>
                    <a:pt x="17313" y="20536"/>
                    <a:pt x="18180" y="21037"/>
                    <a:pt x="18947" y="21737"/>
                  </a:cubicBezTo>
                  <a:cubicBezTo>
                    <a:pt x="19148" y="21904"/>
                    <a:pt x="19381" y="22171"/>
                    <a:pt x="19248" y="22404"/>
                  </a:cubicBezTo>
                  <a:cubicBezTo>
                    <a:pt x="18647" y="22338"/>
                    <a:pt x="18047" y="22238"/>
                    <a:pt x="17480" y="22138"/>
                  </a:cubicBezTo>
                  <a:cubicBezTo>
                    <a:pt x="17046" y="22071"/>
                    <a:pt x="15378" y="22004"/>
                    <a:pt x="14244" y="21637"/>
                  </a:cubicBezTo>
                  <a:cubicBezTo>
                    <a:pt x="13610" y="21404"/>
                    <a:pt x="13177" y="21104"/>
                    <a:pt x="13210" y="20670"/>
                  </a:cubicBezTo>
                  <a:cubicBezTo>
                    <a:pt x="13271" y="20220"/>
                    <a:pt x="14209" y="20084"/>
                    <a:pt x="15057" y="20084"/>
                  </a:cubicBezTo>
                  <a:close/>
                  <a:moveTo>
                    <a:pt x="2025" y="1"/>
                  </a:moveTo>
                  <a:cubicBezTo>
                    <a:pt x="1618" y="1"/>
                    <a:pt x="1228" y="94"/>
                    <a:pt x="901" y="355"/>
                  </a:cubicBezTo>
                  <a:cubicBezTo>
                    <a:pt x="534" y="656"/>
                    <a:pt x="1" y="1756"/>
                    <a:pt x="368" y="2190"/>
                  </a:cubicBezTo>
                  <a:cubicBezTo>
                    <a:pt x="668" y="2524"/>
                    <a:pt x="2035" y="2490"/>
                    <a:pt x="2469" y="2657"/>
                  </a:cubicBezTo>
                  <a:cubicBezTo>
                    <a:pt x="3069" y="2857"/>
                    <a:pt x="3470" y="3391"/>
                    <a:pt x="3503" y="4025"/>
                  </a:cubicBezTo>
                  <a:cubicBezTo>
                    <a:pt x="3503" y="4091"/>
                    <a:pt x="3503" y="4125"/>
                    <a:pt x="3436" y="4191"/>
                  </a:cubicBezTo>
                  <a:cubicBezTo>
                    <a:pt x="3370" y="4225"/>
                    <a:pt x="3303" y="4258"/>
                    <a:pt x="3236" y="4258"/>
                  </a:cubicBezTo>
                  <a:cubicBezTo>
                    <a:pt x="2736" y="4225"/>
                    <a:pt x="2269" y="4091"/>
                    <a:pt x="1835" y="3891"/>
                  </a:cubicBezTo>
                  <a:cubicBezTo>
                    <a:pt x="1468" y="3724"/>
                    <a:pt x="1035" y="3591"/>
                    <a:pt x="601" y="3591"/>
                  </a:cubicBezTo>
                  <a:cubicBezTo>
                    <a:pt x="401" y="6160"/>
                    <a:pt x="2502" y="9762"/>
                    <a:pt x="3703" y="11964"/>
                  </a:cubicBezTo>
                  <a:cubicBezTo>
                    <a:pt x="5238" y="14666"/>
                    <a:pt x="7006" y="17234"/>
                    <a:pt x="9007" y="19636"/>
                  </a:cubicBezTo>
                  <a:cubicBezTo>
                    <a:pt x="12209" y="23405"/>
                    <a:pt x="16546" y="26074"/>
                    <a:pt x="21349" y="27208"/>
                  </a:cubicBezTo>
                  <a:cubicBezTo>
                    <a:pt x="22213" y="27400"/>
                    <a:pt x="27285" y="29588"/>
                    <a:pt x="28018" y="29588"/>
                  </a:cubicBezTo>
                  <a:cubicBezTo>
                    <a:pt x="28049" y="29588"/>
                    <a:pt x="28073" y="29584"/>
                    <a:pt x="28087" y="29576"/>
                  </a:cubicBezTo>
                  <a:cubicBezTo>
                    <a:pt x="28921" y="29043"/>
                    <a:pt x="27587" y="25607"/>
                    <a:pt x="27387" y="24806"/>
                  </a:cubicBezTo>
                  <a:cubicBezTo>
                    <a:pt x="26586" y="21370"/>
                    <a:pt x="25219" y="17234"/>
                    <a:pt x="22717" y="14699"/>
                  </a:cubicBezTo>
                  <a:cubicBezTo>
                    <a:pt x="22583" y="15866"/>
                    <a:pt x="22517" y="17067"/>
                    <a:pt x="22283" y="18235"/>
                  </a:cubicBezTo>
                  <a:cubicBezTo>
                    <a:pt x="22222" y="18480"/>
                    <a:pt x="22076" y="18810"/>
                    <a:pt x="21820" y="18810"/>
                  </a:cubicBezTo>
                  <a:cubicBezTo>
                    <a:pt x="21797" y="18810"/>
                    <a:pt x="21774" y="18807"/>
                    <a:pt x="21749" y="18802"/>
                  </a:cubicBezTo>
                  <a:cubicBezTo>
                    <a:pt x="21583" y="18735"/>
                    <a:pt x="21516" y="18535"/>
                    <a:pt x="21483" y="18335"/>
                  </a:cubicBezTo>
                  <a:cubicBezTo>
                    <a:pt x="21383" y="17568"/>
                    <a:pt x="21349" y="16767"/>
                    <a:pt x="21483" y="15967"/>
                  </a:cubicBezTo>
                  <a:cubicBezTo>
                    <a:pt x="21583" y="15266"/>
                    <a:pt x="22083" y="14465"/>
                    <a:pt x="22083" y="13798"/>
                  </a:cubicBezTo>
                  <a:cubicBezTo>
                    <a:pt x="22083" y="12698"/>
                    <a:pt x="20582" y="11363"/>
                    <a:pt x="19848" y="10563"/>
                  </a:cubicBezTo>
                  <a:cubicBezTo>
                    <a:pt x="16979" y="7294"/>
                    <a:pt x="13444" y="4658"/>
                    <a:pt x="9507" y="2891"/>
                  </a:cubicBezTo>
                  <a:lnTo>
                    <a:pt x="9507" y="2891"/>
                  </a:lnTo>
                  <a:cubicBezTo>
                    <a:pt x="9474" y="3891"/>
                    <a:pt x="9474" y="4925"/>
                    <a:pt x="9574" y="5926"/>
                  </a:cubicBezTo>
                  <a:cubicBezTo>
                    <a:pt x="9607" y="6193"/>
                    <a:pt x="9541" y="6426"/>
                    <a:pt x="9441" y="6660"/>
                  </a:cubicBezTo>
                  <a:cubicBezTo>
                    <a:pt x="9281" y="6900"/>
                    <a:pt x="9061" y="6996"/>
                    <a:pt x="8825" y="6996"/>
                  </a:cubicBezTo>
                  <a:cubicBezTo>
                    <a:pt x="8274" y="6996"/>
                    <a:pt x="7636" y="6470"/>
                    <a:pt x="7473" y="6026"/>
                  </a:cubicBezTo>
                  <a:cubicBezTo>
                    <a:pt x="7339" y="5592"/>
                    <a:pt x="7739" y="1823"/>
                    <a:pt x="7706" y="1790"/>
                  </a:cubicBezTo>
                  <a:cubicBezTo>
                    <a:pt x="6272" y="1156"/>
                    <a:pt x="4804" y="656"/>
                    <a:pt x="3303" y="222"/>
                  </a:cubicBezTo>
                  <a:cubicBezTo>
                    <a:pt x="2894" y="103"/>
                    <a:pt x="2450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7"/>
            <p:cNvSpPr/>
            <p:nvPr/>
          </p:nvSpPr>
          <p:spPr>
            <a:xfrm>
              <a:off x="4734400" y="3321975"/>
              <a:ext cx="423650" cy="611300"/>
            </a:xfrm>
            <a:custGeom>
              <a:avLst/>
              <a:gdLst/>
              <a:ahLst/>
              <a:cxnLst/>
              <a:rect l="l" t="t" r="r" b="b"/>
              <a:pathLst>
                <a:path w="16946" h="24452" extrusionOk="0">
                  <a:moveTo>
                    <a:pt x="267" y="1"/>
                  </a:moveTo>
                  <a:lnTo>
                    <a:pt x="0" y="335"/>
                  </a:lnTo>
                  <a:lnTo>
                    <a:pt x="9407" y="8674"/>
                  </a:lnTo>
                  <a:cubicBezTo>
                    <a:pt x="11008" y="10108"/>
                    <a:pt x="12710" y="11609"/>
                    <a:pt x="13877" y="13544"/>
                  </a:cubicBezTo>
                  <a:cubicBezTo>
                    <a:pt x="15812" y="16780"/>
                    <a:pt x="16179" y="20849"/>
                    <a:pt x="16512" y="24452"/>
                  </a:cubicBezTo>
                  <a:lnTo>
                    <a:pt x="16946" y="24418"/>
                  </a:lnTo>
                  <a:cubicBezTo>
                    <a:pt x="16612" y="20783"/>
                    <a:pt x="16245" y="16646"/>
                    <a:pt x="14244" y="13344"/>
                  </a:cubicBezTo>
                  <a:cubicBezTo>
                    <a:pt x="13010" y="11342"/>
                    <a:pt x="11342" y="9808"/>
                    <a:pt x="9674" y="8340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7"/>
            <p:cNvSpPr/>
            <p:nvPr/>
          </p:nvSpPr>
          <p:spPr>
            <a:xfrm>
              <a:off x="5183050" y="3241925"/>
              <a:ext cx="226025" cy="857300"/>
            </a:xfrm>
            <a:custGeom>
              <a:avLst/>
              <a:gdLst/>
              <a:ahLst/>
              <a:cxnLst/>
              <a:rect l="l" t="t" r="r" b="b"/>
              <a:pathLst>
                <a:path w="9041" h="34292" extrusionOk="0">
                  <a:moveTo>
                    <a:pt x="8707" y="1"/>
                  </a:moveTo>
                  <a:cubicBezTo>
                    <a:pt x="4871" y="5938"/>
                    <a:pt x="768" y="12943"/>
                    <a:pt x="234" y="20949"/>
                  </a:cubicBezTo>
                  <a:cubicBezTo>
                    <a:pt x="134" y="22784"/>
                    <a:pt x="134" y="24618"/>
                    <a:pt x="268" y="26420"/>
                  </a:cubicBezTo>
                  <a:cubicBezTo>
                    <a:pt x="368" y="29021"/>
                    <a:pt x="468" y="31657"/>
                    <a:pt x="1" y="34225"/>
                  </a:cubicBezTo>
                  <a:lnTo>
                    <a:pt x="401" y="34292"/>
                  </a:lnTo>
                  <a:cubicBezTo>
                    <a:pt x="868" y="31690"/>
                    <a:pt x="768" y="29021"/>
                    <a:pt x="668" y="26386"/>
                  </a:cubicBezTo>
                  <a:cubicBezTo>
                    <a:pt x="568" y="24585"/>
                    <a:pt x="568" y="22784"/>
                    <a:pt x="634" y="20982"/>
                  </a:cubicBezTo>
                  <a:cubicBezTo>
                    <a:pt x="1168" y="13077"/>
                    <a:pt x="5271" y="6105"/>
                    <a:pt x="9040" y="234"/>
                  </a:cubicBezTo>
                  <a:lnTo>
                    <a:pt x="8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7"/>
            <p:cNvSpPr/>
            <p:nvPr/>
          </p:nvSpPr>
          <p:spPr>
            <a:xfrm>
              <a:off x="4862000" y="2556450"/>
              <a:ext cx="317750" cy="1461900"/>
            </a:xfrm>
            <a:custGeom>
              <a:avLst/>
              <a:gdLst/>
              <a:ahLst/>
              <a:cxnLst/>
              <a:rect l="l" t="t" r="r" b="b"/>
              <a:pathLst>
                <a:path w="12710" h="58476" extrusionOk="0">
                  <a:moveTo>
                    <a:pt x="400" y="0"/>
                  </a:moveTo>
                  <a:lnTo>
                    <a:pt x="0" y="167"/>
                  </a:lnTo>
                  <a:cubicBezTo>
                    <a:pt x="2702" y="6138"/>
                    <a:pt x="10241" y="25151"/>
                    <a:pt x="11375" y="32523"/>
                  </a:cubicBezTo>
                  <a:cubicBezTo>
                    <a:pt x="11942" y="36326"/>
                    <a:pt x="12009" y="40262"/>
                    <a:pt x="12075" y="44065"/>
                  </a:cubicBezTo>
                  <a:lnTo>
                    <a:pt x="12276" y="58475"/>
                  </a:lnTo>
                  <a:lnTo>
                    <a:pt x="12709" y="58475"/>
                  </a:lnTo>
                  <a:lnTo>
                    <a:pt x="12476" y="44065"/>
                  </a:lnTo>
                  <a:cubicBezTo>
                    <a:pt x="12442" y="40229"/>
                    <a:pt x="12376" y="36293"/>
                    <a:pt x="11775" y="32457"/>
                  </a:cubicBezTo>
                  <a:cubicBezTo>
                    <a:pt x="10641" y="25051"/>
                    <a:pt x="3069" y="5971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7"/>
            <p:cNvSpPr/>
            <p:nvPr/>
          </p:nvSpPr>
          <p:spPr>
            <a:xfrm>
              <a:off x="4910350" y="3930750"/>
              <a:ext cx="527900" cy="492050"/>
            </a:xfrm>
            <a:custGeom>
              <a:avLst/>
              <a:gdLst/>
              <a:ahLst/>
              <a:cxnLst/>
              <a:rect l="l" t="t" r="r" b="b"/>
              <a:pathLst>
                <a:path w="21116" h="19682" extrusionOk="0">
                  <a:moveTo>
                    <a:pt x="1" y="1"/>
                  </a:moveTo>
                  <a:lnTo>
                    <a:pt x="1268" y="19348"/>
                  </a:lnTo>
                  <a:cubicBezTo>
                    <a:pt x="1268" y="19481"/>
                    <a:pt x="19582" y="19681"/>
                    <a:pt x="19582" y="19681"/>
                  </a:cubicBezTo>
                  <a:cubicBezTo>
                    <a:pt x="19582" y="19648"/>
                    <a:pt x="21116" y="1"/>
                    <a:pt x="2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7"/>
            <p:cNvSpPr/>
            <p:nvPr/>
          </p:nvSpPr>
          <p:spPr>
            <a:xfrm>
              <a:off x="5006250" y="3930750"/>
              <a:ext cx="431175" cy="164325"/>
            </a:xfrm>
            <a:custGeom>
              <a:avLst/>
              <a:gdLst/>
              <a:ahLst/>
              <a:cxnLst/>
              <a:rect l="l" t="t" r="r" b="b"/>
              <a:pathLst>
                <a:path w="17247" h="6573" extrusionOk="0">
                  <a:moveTo>
                    <a:pt x="1" y="1"/>
                  </a:moveTo>
                  <a:cubicBezTo>
                    <a:pt x="1135" y="468"/>
                    <a:pt x="2269" y="935"/>
                    <a:pt x="3437" y="1402"/>
                  </a:cubicBezTo>
                  <a:cubicBezTo>
                    <a:pt x="7606" y="2836"/>
                    <a:pt x="11743" y="4471"/>
                    <a:pt x="15846" y="6239"/>
                  </a:cubicBezTo>
                  <a:lnTo>
                    <a:pt x="16680" y="6572"/>
                  </a:lnTo>
                  <a:lnTo>
                    <a:pt x="172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7"/>
            <p:cNvSpPr/>
            <p:nvPr/>
          </p:nvSpPr>
          <p:spPr>
            <a:xfrm>
              <a:off x="4846975" y="3840700"/>
              <a:ext cx="640500" cy="135125"/>
            </a:xfrm>
            <a:custGeom>
              <a:avLst/>
              <a:gdLst/>
              <a:ahLst/>
              <a:cxnLst/>
              <a:rect l="l" t="t" r="r" b="b"/>
              <a:pathLst>
                <a:path w="25620" h="5405" extrusionOk="0">
                  <a:moveTo>
                    <a:pt x="1" y="0"/>
                  </a:moveTo>
                  <a:lnTo>
                    <a:pt x="601" y="5404"/>
                  </a:lnTo>
                  <a:lnTo>
                    <a:pt x="24985" y="5404"/>
                  </a:lnTo>
                  <a:cubicBezTo>
                    <a:pt x="25185" y="5404"/>
                    <a:pt x="25419" y="5404"/>
                    <a:pt x="25619" y="5371"/>
                  </a:cubicBezTo>
                  <a:lnTo>
                    <a:pt x="25619" y="67"/>
                  </a:lnTo>
                  <a:cubicBezTo>
                    <a:pt x="25419" y="34"/>
                    <a:pt x="25185" y="0"/>
                    <a:pt x="24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7"/>
            <p:cNvSpPr/>
            <p:nvPr/>
          </p:nvSpPr>
          <p:spPr>
            <a:xfrm>
              <a:off x="4934550" y="3972450"/>
              <a:ext cx="429500" cy="10875"/>
            </a:xfrm>
            <a:custGeom>
              <a:avLst/>
              <a:gdLst/>
              <a:ahLst/>
              <a:cxnLst/>
              <a:rect l="l" t="t" r="r" b="b"/>
              <a:pathLst>
                <a:path w="17180" h="435" extrusionOk="0">
                  <a:moveTo>
                    <a:pt x="0" y="1"/>
                  </a:moveTo>
                  <a:lnTo>
                    <a:pt x="0" y="201"/>
                  </a:lnTo>
                  <a:lnTo>
                    <a:pt x="17179" y="434"/>
                  </a:lnTo>
                  <a:lnTo>
                    <a:pt x="17179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7"/>
            <p:cNvSpPr/>
            <p:nvPr/>
          </p:nvSpPr>
          <p:spPr>
            <a:xfrm>
              <a:off x="5682575" y="4436125"/>
              <a:ext cx="289400" cy="1015750"/>
            </a:xfrm>
            <a:custGeom>
              <a:avLst/>
              <a:gdLst/>
              <a:ahLst/>
              <a:cxnLst/>
              <a:rect l="l" t="t" r="r" b="b"/>
              <a:pathLst>
                <a:path w="11576" h="40630" extrusionOk="0">
                  <a:moveTo>
                    <a:pt x="801" y="0"/>
                  </a:moveTo>
                  <a:lnTo>
                    <a:pt x="1" y="200"/>
                  </a:lnTo>
                  <a:lnTo>
                    <a:pt x="10708" y="40629"/>
                  </a:lnTo>
                  <a:lnTo>
                    <a:pt x="11576" y="40629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7"/>
            <p:cNvSpPr/>
            <p:nvPr/>
          </p:nvSpPr>
          <p:spPr>
            <a:xfrm>
              <a:off x="1654700" y="4436125"/>
              <a:ext cx="289400" cy="1015750"/>
            </a:xfrm>
            <a:custGeom>
              <a:avLst/>
              <a:gdLst/>
              <a:ahLst/>
              <a:cxnLst/>
              <a:rect l="l" t="t" r="r" b="b"/>
              <a:pathLst>
                <a:path w="11576" h="40630" extrusionOk="0">
                  <a:moveTo>
                    <a:pt x="10775" y="0"/>
                  </a:moveTo>
                  <a:lnTo>
                    <a:pt x="0" y="40629"/>
                  </a:lnTo>
                  <a:lnTo>
                    <a:pt x="868" y="40629"/>
                  </a:lnTo>
                  <a:lnTo>
                    <a:pt x="11575" y="200"/>
                  </a:lnTo>
                  <a:lnTo>
                    <a:pt x="10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7"/>
            <p:cNvSpPr/>
            <p:nvPr/>
          </p:nvSpPr>
          <p:spPr>
            <a:xfrm>
              <a:off x="1003400" y="4416100"/>
              <a:ext cx="5604025" cy="20875"/>
            </a:xfrm>
            <a:custGeom>
              <a:avLst/>
              <a:gdLst/>
              <a:ahLst/>
              <a:cxnLst/>
              <a:rect l="l" t="t" r="r" b="b"/>
              <a:pathLst>
                <a:path w="224161" h="835" extrusionOk="0">
                  <a:moveTo>
                    <a:pt x="0" y="1"/>
                  </a:moveTo>
                  <a:lnTo>
                    <a:pt x="0" y="835"/>
                  </a:lnTo>
                  <a:lnTo>
                    <a:pt x="224161" y="835"/>
                  </a:lnTo>
                  <a:lnTo>
                    <a:pt x="224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7"/>
            <p:cNvSpPr/>
            <p:nvPr/>
          </p:nvSpPr>
          <p:spPr>
            <a:xfrm>
              <a:off x="3415125" y="3403700"/>
              <a:ext cx="134275" cy="199350"/>
            </a:xfrm>
            <a:custGeom>
              <a:avLst/>
              <a:gdLst/>
              <a:ahLst/>
              <a:cxnLst/>
              <a:rect l="l" t="t" r="r" b="b"/>
              <a:pathLst>
                <a:path w="5371" h="7974" extrusionOk="0">
                  <a:moveTo>
                    <a:pt x="0" y="1"/>
                  </a:moveTo>
                  <a:lnTo>
                    <a:pt x="0" y="7973"/>
                  </a:lnTo>
                  <a:lnTo>
                    <a:pt x="5371" y="7973"/>
                  </a:lnTo>
                  <a:lnTo>
                    <a:pt x="53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7"/>
            <p:cNvSpPr/>
            <p:nvPr/>
          </p:nvSpPr>
          <p:spPr>
            <a:xfrm>
              <a:off x="2710450" y="3045950"/>
              <a:ext cx="649650" cy="648825"/>
            </a:xfrm>
            <a:custGeom>
              <a:avLst/>
              <a:gdLst/>
              <a:ahLst/>
              <a:cxnLst/>
              <a:rect l="l" t="t" r="r" b="b"/>
              <a:pathLst>
                <a:path w="25986" h="25953" extrusionOk="0">
                  <a:moveTo>
                    <a:pt x="13010" y="1"/>
                  </a:moveTo>
                  <a:cubicBezTo>
                    <a:pt x="5838" y="1"/>
                    <a:pt x="1" y="5805"/>
                    <a:pt x="1" y="12977"/>
                  </a:cubicBezTo>
                  <a:cubicBezTo>
                    <a:pt x="1" y="20148"/>
                    <a:pt x="5838" y="25953"/>
                    <a:pt x="13010" y="25953"/>
                  </a:cubicBezTo>
                  <a:cubicBezTo>
                    <a:pt x="20182" y="25953"/>
                    <a:pt x="25986" y="20148"/>
                    <a:pt x="25986" y="12977"/>
                  </a:cubicBezTo>
                  <a:cubicBezTo>
                    <a:pt x="25986" y="5805"/>
                    <a:pt x="20182" y="1"/>
                    <a:pt x="13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7"/>
            <p:cNvSpPr/>
            <p:nvPr/>
          </p:nvSpPr>
          <p:spPr>
            <a:xfrm>
              <a:off x="2965625" y="3860700"/>
              <a:ext cx="145975" cy="792275"/>
            </a:xfrm>
            <a:custGeom>
              <a:avLst/>
              <a:gdLst/>
              <a:ahLst/>
              <a:cxnLst/>
              <a:rect l="l" t="t" r="r" b="b"/>
              <a:pathLst>
                <a:path w="5839" h="31691" extrusionOk="0">
                  <a:moveTo>
                    <a:pt x="1" y="1"/>
                  </a:moveTo>
                  <a:lnTo>
                    <a:pt x="1" y="31690"/>
                  </a:lnTo>
                  <a:lnTo>
                    <a:pt x="5838" y="31690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7"/>
            <p:cNvSpPr/>
            <p:nvPr/>
          </p:nvSpPr>
          <p:spPr>
            <a:xfrm>
              <a:off x="2876400" y="3828175"/>
              <a:ext cx="321925" cy="98425"/>
            </a:xfrm>
            <a:custGeom>
              <a:avLst/>
              <a:gdLst/>
              <a:ahLst/>
              <a:cxnLst/>
              <a:rect l="l" t="t" r="r" b="b"/>
              <a:pathLst>
                <a:path w="12877" h="3937" extrusionOk="0">
                  <a:moveTo>
                    <a:pt x="601" y="1"/>
                  </a:moveTo>
                  <a:cubicBezTo>
                    <a:pt x="267" y="1"/>
                    <a:pt x="1" y="268"/>
                    <a:pt x="1" y="601"/>
                  </a:cubicBezTo>
                  <a:lnTo>
                    <a:pt x="1" y="3337"/>
                  </a:lnTo>
                  <a:cubicBezTo>
                    <a:pt x="1" y="3670"/>
                    <a:pt x="267" y="3937"/>
                    <a:pt x="601" y="3937"/>
                  </a:cubicBezTo>
                  <a:lnTo>
                    <a:pt x="12276" y="3937"/>
                  </a:lnTo>
                  <a:cubicBezTo>
                    <a:pt x="12610" y="3937"/>
                    <a:pt x="12876" y="3670"/>
                    <a:pt x="12876" y="3337"/>
                  </a:cubicBezTo>
                  <a:lnTo>
                    <a:pt x="12876" y="601"/>
                  </a:lnTo>
                  <a:cubicBezTo>
                    <a:pt x="12876" y="268"/>
                    <a:pt x="12610" y="1"/>
                    <a:pt x="1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7"/>
            <p:cNvSpPr/>
            <p:nvPr/>
          </p:nvSpPr>
          <p:spPr>
            <a:xfrm>
              <a:off x="2440250" y="3217750"/>
              <a:ext cx="963225" cy="640475"/>
            </a:xfrm>
            <a:custGeom>
              <a:avLst/>
              <a:gdLst/>
              <a:ahLst/>
              <a:cxnLst/>
              <a:rect l="l" t="t" r="r" b="b"/>
              <a:pathLst>
                <a:path w="38529" h="25619" extrusionOk="0">
                  <a:moveTo>
                    <a:pt x="1869" y="0"/>
                  </a:moveTo>
                  <a:cubicBezTo>
                    <a:pt x="835" y="0"/>
                    <a:pt x="1" y="834"/>
                    <a:pt x="1" y="1868"/>
                  </a:cubicBezTo>
                  <a:lnTo>
                    <a:pt x="1" y="23751"/>
                  </a:lnTo>
                  <a:cubicBezTo>
                    <a:pt x="1" y="24785"/>
                    <a:pt x="835" y="25619"/>
                    <a:pt x="1869" y="25619"/>
                  </a:cubicBezTo>
                  <a:lnTo>
                    <a:pt x="36660" y="25619"/>
                  </a:lnTo>
                  <a:cubicBezTo>
                    <a:pt x="37694" y="25619"/>
                    <a:pt x="38528" y="24785"/>
                    <a:pt x="38528" y="23751"/>
                  </a:cubicBezTo>
                  <a:lnTo>
                    <a:pt x="38528" y="1868"/>
                  </a:lnTo>
                  <a:cubicBezTo>
                    <a:pt x="38528" y="834"/>
                    <a:pt x="37694" y="0"/>
                    <a:pt x="36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2516150" y="3217750"/>
              <a:ext cx="963200" cy="640475"/>
            </a:xfrm>
            <a:custGeom>
              <a:avLst/>
              <a:gdLst/>
              <a:ahLst/>
              <a:cxnLst/>
              <a:rect l="l" t="t" r="r" b="b"/>
              <a:pathLst>
                <a:path w="38528" h="25619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lnTo>
                    <a:pt x="0" y="23751"/>
                  </a:lnTo>
                  <a:cubicBezTo>
                    <a:pt x="0" y="24785"/>
                    <a:pt x="834" y="25619"/>
                    <a:pt x="1868" y="25619"/>
                  </a:cubicBezTo>
                  <a:lnTo>
                    <a:pt x="36660" y="25619"/>
                  </a:lnTo>
                  <a:cubicBezTo>
                    <a:pt x="37694" y="25619"/>
                    <a:pt x="38528" y="24785"/>
                    <a:pt x="38528" y="23751"/>
                  </a:cubicBezTo>
                  <a:lnTo>
                    <a:pt x="38528" y="1868"/>
                  </a:lnTo>
                  <a:cubicBezTo>
                    <a:pt x="38528" y="834"/>
                    <a:pt x="37694" y="0"/>
                    <a:pt x="36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2843875" y="3314475"/>
              <a:ext cx="383625" cy="383650"/>
            </a:xfrm>
            <a:custGeom>
              <a:avLst/>
              <a:gdLst/>
              <a:ahLst/>
              <a:cxnLst/>
              <a:rect l="l" t="t" r="r" b="b"/>
              <a:pathLst>
                <a:path w="15345" h="15346" extrusionOk="0">
                  <a:moveTo>
                    <a:pt x="7673" y="1"/>
                  </a:moveTo>
                  <a:cubicBezTo>
                    <a:pt x="3436" y="1"/>
                    <a:pt x="1" y="3437"/>
                    <a:pt x="1" y="7673"/>
                  </a:cubicBezTo>
                  <a:cubicBezTo>
                    <a:pt x="1" y="11909"/>
                    <a:pt x="3436" y="15345"/>
                    <a:pt x="7673" y="15345"/>
                  </a:cubicBezTo>
                  <a:cubicBezTo>
                    <a:pt x="11909" y="15345"/>
                    <a:pt x="15345" y="11909"/>
                    <a:pt x="15345" y="7673"/>
                  </a:cubicBezTo>
                  <a:cubicBezTo>
                    <a:pt x="15345" y="3437"/>
                    <a:pt x="11909" y="1"/>
                    <a:pt x="7673" y="1"/>
                  </a:cubicBezTo>
                  <a:close/>
                </a:path>
              </a:pathLst>
            </a:custGeom>
            <a:solidFill>
              <a:srgbClr val="5D8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7"/>
            <p:cNvSpPr/>
            <p:nvPr/>
          </p:nvSpPr>
          <p:spPr>
            <a:xfrm>
              <a:off x="2772150" y="3308750"/>
              <a:ext cx="460375" cy="394375"/>
            </a:xfrm>
            <a:custGeom>
              <a:avLst/>
              <a:gdLst/>
              <a:ahLst/>
              <a:cxnLst/>
              <a:rect l="l" t="t" r="r" b="b"/>
              <a:pathLst>
                <a:path w="18415" h="15775" extrusionOk="0">
                  <a:moveTo>
                    <a:pt x="10542" y="430"/>
                  </a:moveTo>
                  <a:cubicBezTo>
                    <a:pt x="14645" y="463"/>
                    <a:pt x="17980" y="3799"/>
                    <a:pt x="17980" y="7902"/>
                  </a:cubicBezTo>
                  <a:cubicBezTo>
                    <a:pt x="17980" y="12394"/>
                    <a:pt x="14300" y="15373"/>
                    <a:pt x="10462" y="15373"/>
                  </a:cubicBezTo>
                  <a:cubicBezTo>
                    <a:pt x="8628" y="15373"/>
                    <a:pt x="6759" y="14693"/>
                    <a:pt x="5238" y="13172"/>
                  </a:cubicBezTo>
                  <a:cubicBezTo>
                    <a:pt x="535" y="8469"/>
                    <a:pt x="3870" y="430"/>
                    <a:pt x="10542" y="430"/>
                  </a:cubicBezTo>
                  <a:close/>
                  <a:moveTo>
                    <a:pt x="10470" y="1"/>
                  </a:moveTo>
                  <a:cubicBezTo>
                    <a:pt x="8528" y="1"/>
                    <a:pt x="6548" y="722"/>
                    <a:pt x="4938" y="2331"/>
                  </a:cubicBezTo>
                  <a:cubicBezTo>
                    <a:pt x="1" y="7301"/>
                    <a:pt x="3503" y="15774"/>
                    <a:pt x="10542" y="15774"/>
                  </a:cubicBezTo>
                  <a:cubicBezTo>
                    <a:pt x="14878" y="15774"/>
                    <a:pt x="18381" y="12238"/>
                    <a:pt x="18414" y="7902"/>
                  </a:cubicBezTo>
                  <a:cubicBezTo>
                    <a:pt x="18414" y="3143"/>
                    <a:pt x="14526" y="1"/>
                    <a:pt x="10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7"/>
            <p:cNvSpPr/>
            <p:nvPr/>
          </p:nvSpPr>
          <p:spPr>
            <a:xfrm>
              <a:off x="3514350" y="3229425"/>
              <a:ext cx="933200" cy="542900"/>
            </a:xfrm>
            <a:custGeom>
              <a:avLst/>
              <a:gdLst/>
              <a:ahLst/>
              <a:cxnLst/>
              <a:rect l="l" t="t" r="r" b="b"/>
              <a:pathLst>
                <a:path w="37328" h="21716" extrusionOk="0">
                  <a:moveTo>
                    <a:pt x="34292" y="0"/>
                  </a:moveTo>
                  <a:lnTo>
                    <a:pt x="3036" y="267"/>
                  </a:lnTo>
                  <a:cubicBezTo>
                    <a:pt x="1335" y="301"/>
                    <a:pt x="1" y="1668"/>
                    <a:pt x="34" y="3369"/>
                  </a:cubicBezTo>
                  <a:lnTo>
                    <a:pt x="34" y="18680"/>
                  </a:lnTo>
                  <a:cubicBezTo>
                    <a:pt x="1" y="20348"/>
                    <a:pt x="1369" y="21716"/>
                    <a:pt x="3036" y="21716"/>
                  </a:cubicBezTo>
                  <a:lnTo>
                    <a:pt x="34292" y="21449"/>
                  </a:lnTo>
                  <a:cubicBezTo>
                    <a:pt x="35993" y="21416"/>
                    <a:pt x="37294" y="20048"/>
                    <a:pt x="37294" y="18380"/>
                  </a:cubicBezTo>
                  <a:lnTo>
                    <a:pt x="37294" y="3036"/>
                  </a:lnTo>
                  <a:cubicBezTo>
                    <a:pt x="37328" y="1368"/>
                    <a:pt x="35960" y="0"/>
                    <a:pt x="34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7"/>
            <p:cNvSpPr/>
            <p:nvPr/>
          </p:nvSpPr>
          <p:spPr>
            <a:xfrm>
              <a:off x="3588575" y="3258600"/>
              <a:ext cx="784750" cy="484550"/>
            </a:xfrm>
            <a:custGeom>
              <a:avLst/>
              <a:gdLst/>
              <a:ahLst/>
              <a:cxnLst/>
              <a:rect l="l" t="t" r="r" b="b"/>
              <a:pathLst>
                <a:path w="31390" h="19382" extrusionOk="0">
                  <a:moveTo>
                    <a:pt x="31390" y="1"/>
                  </a:moveTo>
                  <a:lnTo>
                    <a:pt x="1" y="201"/>
                  </a:lnTo>
                  <a:lnTo>
                    <a:pt x="1" y="19381"/>
                  </a:lnTo>
                  <a:lnTo>
                    <a:pt x="31390" y="19148"/>
                  </a:lnTo>
                  <a:lnTo>
                    <a:pt x="313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2928950" y="3399550"/>
              <a:ext cx="213500" cy="213500"/>
            </a:xfrm>
            <a:custGeom>
              <a:avLst/>
              <a:gdLst/>
              <a:ahLst/>
              <a:cxnLst/>
              <a:rect l="l" t="t" r="r" b="b"/>
              <a:pathLst>
                <a:path w="8540" h="8540" extrusionOk="0">
                  <a:moveTo>
                    <a:pt x="4270" y="0"/>
                  </a:moveTo>
                  <a:cubicBezTo>
                    <a:pt x="1901" y="0"/>
                    <a:pt x="0" y="1902"/>
                    <a:pt x="0" y="4270"/>
                  </a:cubicBezTo>
                  <a:cubicBezTo>
                    <a:pt x="0" y="6638"/>
                    <a:pt x="1901" y="8540"/>
                    <a:pt x="4270" y="8540"/>
                  </a:cubicBezTo>
                  <a:cubicBezTo>
                    <a:pt x="6605" y="8540"/>
                    <a:pt x="8540" y="6638"/>
                    <a:pt x="8540" y="4270"/>
                  </a:cubicBezTo>
                  <a:cubicBezTo>
                    <a:pt x="8540" y="1902"/>
                    <a:pt x="6605" y="0"/>
                    <a:pt x="4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7"/>
            <p:cNvSpPr/>
            <p:nvPr/>
          </p:nvSpPr>
          <p:spPr>
            <a:xfrm>
              <a:off x="2942275" y="3417900"/>
              <a:ext cx="64250" cy="64225"/>
            </a:xfrm>
            <a:custGeom>
              <a:avLst/>
              <a:gdLst/>
              <a:ahLst/>
              <a:cxnLst/>
              <a:rect l="l" t="t" r="r" b="b"/>
              <a:pathLst>
                <a:path w="2570" h="2569" extrusionOk="0">
                  <a:moveTo>
                    <a:pt x="1268" y="0"/>
                  </a:moveTo>
                  <a:cubicBezTo>
                    <a:pt x="568" y="0"/>
                    <a:pt x="1" y="567"/>
                    <a:pt x="1" y="1268"/>
                  </a:cubicBezTo>
                  <a:cubicBezTo>
                    <a:pt x="1" y="2001"/>
                    <a:pt x="568" y="2569"/>
                    <a:pt x="1268" y="2569"/>
                  </a:cubicBezTo>
                  <a:cubicBezTo>
                    <a:pt x="2002" y="2569"/>
                    <a:pt x="2569" y="2001"/>
                    <a:pt x="2569" y="1268"/>
                  </a:cubicBezTo>
                  <a:cubicBezTo>
                    <a:pt x="2569" y="567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7"/>
            <p:cNvSpPr/>
            <p:nvPr/>
          </p:nvSpPr>
          <p:spPr>
            <a:xfrm>
              <a:off x="2954800" y="4800550"/>
              <a:ext cx="168475" cy="168475"/>
            </a:xfrm>
            <a:custGeom>
              <a:avLst/>
              <a:gdLst/>
              <a:ahLst/>
              <a:cxnLst/>
              <a:rect l="l" t="t" r="r" b="b"/>
              <a:pathLst>
                <a:path w="6739" h="6739" extrusionOk="0">
                  <a:moveTo>
                    <a:pt x="3369" y="0"/>
                  </a:moveTo>
                  <a:cubicBezTo>
                    <a:pt x="1501" y="0"/>
                    <a:pt x="0" y="1535"/>
                    <a:pt x="0" y="3369"/>
                  </a:cubicBezTo>
                  <a:cubicBezTo>
                    <a:pt x="0" y="5237"/>
                    <a:pt x="1501" y="6738"/>
                    <a:pt x="3369" y="6738"/>
                  </a:cubicBezTo>
                  <a:cubicBezTo>
                    <a:pt x="5237" y="6738"/>
                    <a:pt x="6738" y="5237"/>
                    <a:pt x="6738" y="3369"/>
                  </a:cubicBezTo>
                  <a:cubicBezTo>
                    <a:pt x="6738" y="1535"/>
                    <a:pt x="5237" y="0"/>
                    <a:pt x="3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7"/>
            <p:cNvSpPr/>
            <p:nvPr/>
          </p:nvSpPr>
          <p:spPr>
            <a:xfrm>
              <a:off x="2958125" y="4642100"/>
              <a:ext cx="168475" cy="168475"/>
            </a:xfrm>
            <a:custGeom>
              <a:avLst/>
              <a:gdLst/>
              <a:ahLst/>
              <a:cxnLst/>
              <a:rect l="l" t="t" r="r" b="b"/>
              <a:pathLst>
                <a:path w="6739" h="6739" extrusionOk="0">
                  <a:moveTo>
                    <a:pt x="3370" y="0"/>
                  </a:moveTo>
                  <a:cubicBezTo>
                    <a:pt x="1502" y="0"/>
                    <a:pt x="1" y="1535"/>
                    <a:pt x="1" y="3370"/>
                  </a:cubicBezTo>
                  <a:cubicBezTo>
                    <a:pt x="1" y="5238"/>
                    <a:pt x="1502" y="6739"/>
                    <a:pt x="3370" y="6739"/>
                  </a:cubicBezTo>
                  <a:cubicBezTo>
                    <a:pt x="5204" y="6739"/>
                    <a:pt x="6739" y="5238"/>
                    <a:pt x="6739" y="3370"/>
                  </a:cubicBezTo>
                  <a:cubicBezTo>
                    <a:pt x="6739" y="1535"/>
                    <a:pt x="5204" y="0"/>
                    <a:pt x="3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7"/>
            <p:cNvSpPr/>
            <p:nvPr/>
          </p:nvSpPr>
          <p:spPr>
            <a:xfrm>
              <a:off x="2954800" y="4969000"/>
              <a:ext cx="168475" cy="168475"/>
            </a:xfrm>
            <a:custGeom>
              <a:avLst/>
              <a:gdLst/>
              <a:ahLst/>
              <a:cxnLst/>
              <a:rect l="l" t="t" r="r" b="b"/>
              <a:pathLst>
                <a:path w="6739" h="6739" extrusionOk="0">
                  <a:moveTo>
                    <a:pt x="3369" y="0"/>
                  </a:moveTo>
                  <a:cubicBezTo>
                    <a:pt x="1501" y="0"/>
                    <a:pt x="0" y="1502"/>
                    <a:pt x="0" y="3370"/>
                  </a:cubicBezTo>
                  <a:cubicBezTo>
                    <a:pt x="0" y="5238"/>
                    <a:pt x="1501" y="6739"/>
                    <a:pt x="3369" y="6739"/>
                  </a:cubicBezTo>
                  <a:cubicBezTo>
                    <a:pt x="5237" y="6739"/>
                    <a:pt x="6738" y="5238"/>
                    <a:pt x="6738" y="3370"/>
                  </a:cubicBezTo>
                  <a:cubicBezTo>
                    <a:pt x="6738" y="1502"/>
                    <a:pt x="5237" y="0"/>
                    <a:pt x="3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7"/>
            <p:cNvSpPr/>
            <p:nvPr/>
          </p:nvSpPr>
          <p:spPr>
            <a:xfrm>
              <a:off x="2954800" y="5137450"/>
              <a:ext cx="168475" cy="168475"/>
            </a:xfrm>
            <a:custGeom>
              <a:avLst/>
              <a:gdLst/>
              <a:ahLst/>
              <a:cxnLst/>
              <a:rect l="l" t="t" r="r" b="b"/>
              <a:pathLst>
                <a:path w="6739" h="6739" extrusionOk="0">
                  <a:moveTo>
                    <a:pt x="3369" y="1"/>
                  </a:moveTo>
                  <a:cubicBezTo>
                    <a:pt x="1501" y="1"/>
                    <a:pt x="0" y="1502"/>
                    <a:pt x="0" y="3370"/>
                  </a:cubicBezTo>
                  <a:cubicBezTo>
                    <a:pt x="0" y="5238"/>
                    <a:pt x="1501" y="6739"/>
                    <a:pt x="3369" y="6739"/>
                  </a:cubicBezTo>
                  <a:cubicBezTo>
                    <a:pt x="5237" y="6739"/>
                    <a:pt x="6738" y="5238"/>
                    <a:pt x="6738" y="3370"/>
                  </a:cubicBezTo>
                  <a:cubicBezTo>
                    <a:pt x="6738" y="1502"/>
                    <a:pt x="5237" y="1"/>
                    <a:pt x="3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3112400" y="4636475"/>
              <a:ext cx="190175" cy="168050"/>
            </a:xfrm>
            <a:custGeom>
              <a:avLst/>
              <a:gdLst/>
              <a:ahLst/>
              <a:cxnLst/>
              <a:rect l="l" t="t" r="r" b="b"/>
              <a:pathLst>
                <a:path w="7607" h="6722" extrusionOk="0">
                  <a:moveTo>
                    <a:pt x="3811" y="1"/>
                  </a:moveTo>
                  <a:cubicBezTo>
                    <a:pt x="3408" y="1"/>
                    <a:pt x="2999" y="73"/>
                    <a:pt x="2603" y="225"/>
                  </a:cubicBezTo>
                  <a:cubicBezTo>
                    <a:pt x="868" y="893"/>
                    <a:pt x="1" y="2827"/>
                    <a:pt x="668" y="4562"/>
                  </a:cubicBezTo>
                  <a:cubicBezTo>
                    <a:pt x="1182" y="5900"/>
                    <a:pt x="2451" y="6722"/>
                    <a:pt x="3800" y="6722"/>
                  </a:cubicBezTo>
                  <a:cubicBezTo>
                    <a:pt x="4200" y="6722"/>
                    <a:pt x="4607" y="6649"/>
                    <a:pt x="5004" y="6497"/>
                  </a:cubicBezTo>
                  <a:cubicBezTo>
                    <a:pt x="6739" y="5863"/>
                    <a:pt x="7606" y="3895"/>
                    <a:pt x="6939" y="2160"/>
                  </a:cubicBezTo>
                  <a:cubicBezTo>
                    <a:pt x="6450" y="822"/>
                    <a:pt x="5168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7"/>
            <p:cNvSpPr/>
            <p:nvPr/>
          </p:nvSpPr>
          <p:spPr>
            <a:xfrm>
              <a:off x="3185800" y="4783350"/>
              <a:ext cx="190975" cy="168675"/>
            </a:xfrm>
            <a:custGeom>
              <a:avLst/>
              <a:gdLst/>
              <a:ahLst/>
              <a:cxnLst/>
              <a:rect l="l" t="t" r="r" b="b"/>
              <a:pathLst>
                <a:path w="7639" h="6747" extrusionOk="0">
                  <a:moveTo>
                    <a:pt x="3818" y="1"/>
                  </a:moveTo>
                  <a:cubicBezTo>
                    <a:pt x="3425" y="1"/>
                    <a:pt x="3025" y="71"/>
                    <a:pt x="2635" y="221"/>
                  </a:cubicBezTo>
                  <a:cubicBezTo>
                    <a:pt x="901" y="888"/>
                    <a:pt x="0" y="2823"/>
                    <a:pt x="667" y="4558"/>
                  </a:cubicBezTo>
                  <a:cubicBezTo>
                    <a:pt x="1185" y="5903"/>
                    <a:pt x="2464" y="6746"/>
                    <a:pt x="3821" y="6746"/>
                  </a:cubicBezTo>
                  <a:cubicBezTo>
                    <a:pt x="4215" y="6746"/>
                    <a:pt x="4614" y="6676"/>
                    <a:pt x="5004" y="6526"/>
                  </a:cubicBezTo>
                  <a:cubicBezTo>
                    <a:pt x="6738" y="5859"/>
                    <a:pt x="7639" y="3924"/>
                    <a:pt x="6972" y="2189"/>
                  </a:cubicBezTo>
                  <a:cubicBezTo>
                    <a:pt x="6454" y="844"/>
                    <a:pt x="5175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3265025" y="4905000"/>
              <a:ext cx="190150" cy="168050"/>
            </a:xfrm>
            <a:custGeom>
              <a:avLst/>
              <a:gdLst/>
              <a:ahLst/>
              <a:cxnLst/>
              <a:rect l="l" t="t" r="r" b="b"/>
              <a:pathLst>
                <a:path w="7606" h="6722" extrusionOk="0">
                  <a:moveTo>
                    <a:pt x="3806" y="1"/>
                  </a:moveTo>
                  <a:cubicBezTo>
                    <a:pt x="3406" y="1"/>
                    <a:pt x="2999" y="73"/>
                    <a:pt x="2602" y="225"/>
                  </a:cubicBezTo>
                  <a:cubicBezTo>
                    <a:pt x="867" y="893"/>
                    <a:pt x="0" y="2827"/>
                    <a:pt x="667" y="4562"/>
                  </a:cubicBezTo>
                  <a:cubicBezTo>
                    <a:pt x="1156" y="5900"/>
                    <a:pt x="2438" y="6722"/>
                    <a:pt x="3795" y="6722"/>
                  </a:cubicBezTo>
                  <a:cubicBezTo>
                    <a:pt x="4198" y="6722"/>
                    <a:pt x="4607" y="6649"/>
                    <a:pt x="5004" y="6497"/>
                  </a:cubicBezTo>
                  <a:cubicBezTo>
                    <a:pt x="6738" y="5829"/>
                    <a:pt x="7606" y="3895"/>
                    <a:pt x="6938" y="2160"/>
                  </a:cubicBezTo>
                  <a:cubicBezTo>
                    <a:pt x="6424" y="822"/>
                    <a:pt x="5155" y="1"/>
                    <a:pt x="3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7"/>
            <p:cNvSpPr/>
            <p:nvPr/>
          </p:nvSpPr>
          <p:spPr>
            <a:xfrm>
              <a:off x="3327550" y="5047700"/>
              <a:ext cx="191000" cy="168675"/>
            </a:xfrm>
            <a:custGeom>
              <a:avLst/>
              <a:gdLst/>
              <a:ahLst/>
              <a:cxnLst/>
              <a:rect l="l" t="t" r="r" b="b"/>
              <a:pathLst>
                <a:path w="7640" h="6747" extrusionOk="0">
                  <a:moveTo>
                    <a:pt x="3818" y="1"/>
                  </a:moveTo>
                  <a:cubicBezTo>
                    <a:pt x="3425" y="1"/>
                    <a:pt x="3026" y="72"/>
                    <a:pt x="2636" y="222"/>
                  </a:cubicBezTo>
                  <a:cubicBezTo>
                    <a:pt x="902" y="889"/>
                    <a:pt x="1" y="2823"/>
                    <a:pt x="668" y="4558"/>
                  </a:cubicBezTo>
                  <a:cubicBezTo>
                    <a:pt x="1185" y="5903"/>
                    <a:pt x="2465" y="6747"/>
                    <a:pt x="3822" y="6747"/>
                  </a:cubicBezTo>
                  <a:cubicBezTo>
                    <a:pt x="4215" y="6747"/>
                    <a:pt x="4615" y="6676"/>
                    <a:pt x="5004" y="6526"/>
                  </a:cubicBezTo>
                  <a:cubicBezTo>
                    <a:pt x="6739" y="5859"/>
                    <a:pt x="7640" y="3924"/>
                    <a:pt x="6973" y="2190"/>
                  </a:cubicBezTo>
                  <a:cubicBezTo>
                    <a:pt x="6455" y="845"/>
                    <a:pt x="5176" y="1"/>
                    <a:pt x="3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7"/>
            <p:cNvSpPr/>
            <p:nvPr/>
          </p:nvSpPr>
          <p:spPr>
            <a:xfrm>
              <a:off x="3377600" y="5206875"/>
              <a:ext cx="190150" cy="168050"/>
            </a:xfrm>
            <a:custGeom>
              <a:avLst/>
              <a:gdLst/>
              <a:ahLst/>
              <a:cxnLst/>
              <a:rect l="l" t="t" r="r" b="b"/>
              <a:pathLst>
                <a:path w="7606" h="6722" extrusionOk="0">
                  <a:moveTo>
                    <a:pt x="3840" y="1"/>
                  </a:moveTo>
                  <a:cubicBezTo>
                    <a:pt x="3440" y="1"/>
                    <a:pt x="3032" y="73"/>
                    <a:pt x="2636" y="226"/>
                  </a:cubicBezTo>
                  <a:cubicBezTo>
                    <a:pt x="868" y="860"/>
                    <a:pt x="0" y="2828"/>
                    <a:pt x="667" y="4562"/>
                  </a:cubicBezTo>
                  <a:cubicBezTo>
                    <a:pt x="1182" y="5900"/>
                    <a:pt x="2450" y="6722"/>
                    <a:pt x="3800" y="6722"/>
                  </a:cubicBezTo>
                  <a:cubicBezTo>
                    <a:pt x="4200" y="6722"/>
                    <a:pt x="4607" y="6650"/>
                    <a:pt x="5004" y="6497"/>
                  </a:cubicBezTo>
                  <a:cubicBezTo>
                    <a:pt x="6738" y="5830"/>
                    <a:pt x="7606" y="3895"/>
                    <a:pt x="6972" y="2160"/>
                  </a:cubicBezTo>
                  <a:cubicBezTo>
                    <a:pt x="6457" y="823"/>
                    <a:pt x="5189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7"/>
            <p:cNvSpPr/>
            <p:nvPr/>
          </p:nvSpPr>
          <p:spPr>
            <a:xfrm>
              <a:off x="2511975" y="5247750"/>
              <a:ext cx="190150" cy="168425"/>
            </a:xfrm>
            <a:custGeom>
              <a:avLst/>
              <a:gdLst/>
              <a:ahLst/>
              <a:cxnLst/>
              <a:rect l="l" t="t" r="r" b="b"/>
              <a:pathLst>
                <a:path w="7606" h="6737" extrusionOk="0">
                  <a:moveTo>
                    <a:pt x="3800" y="0"/>
                  </a:moveTo>
                  <a:cubicBezTo>
                    <a:pt x="2451" y="0"/>
                    <a:pt x="1182" y="822"/>
                    <a:pt x="668" y="2160"/>
                  </a:cubicBezTo>
                  <a:cubicBezTo>
                    <a:pt x="1" y="3928"/>
                    <a:pt x="868" y="5863"/>
                    <a:pt x="2602" y="6530"/>
                  </a:cubicBezTo>
                  <a:cubicBezTo>
                    <a:pt x="2987" y="6670"/>
                    <a:pt x="3382" y="6737"/>
                    <a:pt x="3773" y="6737"/>
                  </a:cubicBezTo>
                  <a:cubicBezTo>
                    <a:pt x="5145" y="6737"/>
                    <a:pt x="6453" y="5912"/>
                    <a:pt x="6972" y="4562"/>
                  </a:cubicBezTo>
                  <a:cubicBezTo>
                    <a:pt x="7606" y="2827"/>
                    <a:pt x="6739" y="892"/>
                    <a:pt x="5004" y="225"/>
                  </a:cubicBezTo>
                  <a:cubicBezTo>
                    <a:pt x="4607" y="73"/>
                    <a:pt x="4200" y="0"/>
                    <a:pt x="3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2594525" y="5104300"/>
              <a:ext cx="191000" cy="168050"/>
            </a:xfrm>
            <a:custGeom>
              <a:avLst/>
              <a:gdLst/>
              <a:ahLst/>
              <a:cxnLst/>
              <a:rect l="l" t="t" r="r" b="b"/>
              <a:pathLst>
                <a:path w="7640" h="6722" extrusionOk="0">
                  <a:moveTo>
                    <a:pt x="3800" y="1"/>
                  </a:moveTo>
                  <a:cubicBezTo>
                    <a:pt x="2451" y="1"/>
                    <a:pt x="1183" y="823"/>
                    <a:pt x="668" y="2161"/>
                  </a:cubicBezTo>
                  <a:cubicBezTo>
                    <a:pt x="1" y="3895"/>
                    <a:pt x="902" y="5863"/>
                    <a:pt x="2636" y="6497"/>
                  </a:cubicBezTo>
                  <a:cubicBezTo>
                    <a:pt x="3033" y="6650"/>
                    <a:pt x="3440" y="6722"/>
                    <a:pt x="3840" y="6722"/>
                  </a:cubicBezTo>
                  <a:cubicBezTo>
                    <a:pt x="5190" y="6722"/>
                    <a:pt x="6458" y="5900"/>
                    <a:pt x="6973" y="4562"/>
                  </a:cubicBezTo>
                  <a:cubicBezTo>
                    <a:pt x="7640" y="2828"/>
                    <a:pt x="6739" y="893"/>
                    <a:pt x="5004" y="226"/>
                  </a:cubicBezTo>
                  <a:cubicBezTo>
                    <a:pt x="4608" y="73"/>
                    <a:pt x="4200" y="1"/>
                    <a:pt x="3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2672925" y="4959200"/>
              <a:ext cx="190150" cy="168050"/>
            </a:xfrm>
            <a:custGeom>
              <a:avLst/>
              <a:gdLst/>
              <a:ahLst/>
              <a:cxnLst/>
              <a:rect l="l" t="t" r="r" b="b"/>
              <a:pathLst>
                <a:path w="7606" h="6722" extrusionOk="0">
                  <a:moveTo>
                    <a:pt x="3800" y="1"/>
                  </a:moveTo>
                  <a:cubicBezTo>
                    <a:pt x="2451" y="1"/>
                    <a:pt x="1182" y="823"/>
                    <a:pt x="668" y="2160"/>
                  </a:cubicBezTo>
                  <a:cubicBezTo>
                    <a:pt x="0" y="3895"/>
                    <a:pt x="868" y="5863"/>
                    <a:pt x="2602" y="6497"/>
                  </a:cubicBezTo>
                  <a:cubicBezTo>
                    <a:pt x="2999" y="6649"/>
                    <a:pt x="3408" y="6722"/>
                    <a:pt x="3811" y="6722"/>
                  </a:cubicBezTo>
                  <a:cubicBezTo>
                    <a:pt x="5169" y="6722"/>
                    <a:pt x="6458" y="5900"/>
                    <a:pt x="6972" y="4562"/>
                  </a:cubicBezTo>
                  <a:cubicBezTo>
                    <a:pt x="7606" y="2828"/>
                    <a:pt x="6739" y="893"/>
                    <a:pt x="5004" y="226"/>
                  </a:cubicBezTo>
                  <a:cubicBezTo>
                    <a:pt x="4607" y="73"/>
                    <a:pt x="4200" y="1"/>
                    <a:pt x="3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2745475" y="4814100"/>
              <a:ext cx="190150" cy="168050"/>
            </a:xfrm>
            <a:custGeom>
              <a:avLst/>
              <a:gdLst/>
              <a:ahLst/>
              <a:cxnLst/>
              <a:rect l="l" t="t" r="r" b="b"/>
              <a:pathLst>
                <a:path w="7606" h="6722" extrusionOk="0">
                  <a:moveTo>
                    <a:pt x="3795" y="1"/>
                  </a:moveTo>
                  <a:cubicBezTo>
                    <a:pt x="2437" y="1"/>
                    <a:pt x="1149" y="822"/>
                    <a:pt x="634" y="2160"/>
                  </a:cubicBezTo>
                  <a:cubicBezTo>
                    <a:pt x="1" y="3895"/>
                    <a:pt x="868" y="5830"/>
                    <a:pt x="2602" y="6497"/>
                  </a:cubicBezTo>
                  <a:cubicBezTo>
                    <a:pt x="2999" y="6649"/>
                    <a:pt x="3406" y="6722"/>
                    <a:pt x="3807" y="6722"/>
                  </a:cubicBezTo>
                  <a:cubicBezTo>
                    <a:pt x="5156" y="6722"/>
                    <a:pt x="6424" y="5900"/>
                    <a:pt x="6939" y="4562"/>
                  </a:cubicBezTo>
                  <a:cubicBezTo>
                    <a:pt x="7606" y="2827"/>
                    <a:pt x="6739" y="893"/>
                    <a:pt x="5004" y="226"/>
                  </a:cubicBezTo>
                  <a:cubicBezTo>
                    <a:pt x="4607" y="73"/>
                    <a:pt x="4198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2786350" y="4650650"/>
              <a:ext cx="190975" cy="168050"/>
            </a:xfrm>
            <a:custGeom>
              <a:avLst/>
              <a:gdLst/>
              <a:ahLst/>
              <a:cxnLst/>
              <a:rect l="l" t="t" r="r" b="b"/>
              <a:pathLst>
                <a:path w="7639" h="6722" extrusionOk="0">
                  <a:moveTo>
                    <a:pt x="3799" y="1"/>
                  </a:moveTo>
                  <a:cubicBezTo>
                    <a:pt x="2450" y="1"/>
                    <a:pt x="1182" y="822"/>
                    <a:pt x="667" y="2160"/>
                  </a:cubicBezTo>
                  <a:cubicBezTo>
                    <a:pt x="0" y="3895"/>
                    <a:pt x="901" y="5863"/>
                    <a:pt x="2635" y="6497"/>
                  </a:cubicBezTo>
                  <a:cubicBezTo>
                    <a:pt x="3032" y="6649"/>
                    <a:pt x="3439" y="6722"/>
                    <a:pt x="3840" y="6722"/>
                  </a:cubicBezTo>
                  <a:cubicBezTo>
                    <a:pt x="5189" y="6722"/>
                    <a:pt x="6457" y="5900"/>
                    <a:pt x="6972" y="4562"/>
                  </a:cubicBezTo>
                  <a:cubicBezTo>
                    <a:pt x="7639" y="2827"/>
                    <a:pt x="6738" y="893"/>
                    <a:pt x="5004" y="226"/>
                  </a:cubicBezTo>
                  <a:cubicBezTo>
                    <a:pt x="4607" y="73"/>
                    <a:pt x="4200" y="1"/>
                    <a:pt x="3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2770500" y="4594575"/>
              <a:ext cx="542075" cy="57550"/>
            </a:xfrm>
            <a:custGeom>
              <a:avLst/>
              <a:gdLst/>
              <a:ahLst/>
              <a:cxnLst/>
              <a:rect l="l" t="t" r="r" b="b"/>
              <a:pathLst>
                <a:path w="21683" h="2302" extrusionOk="0">
                  <a:moveTo>
                    <a:pt x="0" y="0"/>
                  </a:moveTo>
                  <a:lnTo>
                    <a:pt x="0" y="2068"/>
                  </a:lnTo>
                  <a:cubicBezTo>
                    <a:pt x="0" y="2168"/>
                    <a:pt x="34" y="2235"/>
                    <a:pt x="67" y="2302"/>
                  </a:cubicBezTo>
                  <a:lnTo>
                    <a:pt x="21649" y="2302"/>
                  </a:lnTo>
                  <a:cubicBezTo>
                    <a:pt x="21682" y="2235"/>
                    <a:pt x="21682" y="2168"/>
                    <a:pt x="21682" y="2068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3699500" y="3314475"/>
              <a:ext cx="139275" cy="96775"/>
            </a:xfrm>
            <a:custGeom>
              <a:avLst/>
              <a:gdLst/>
              <a:ahLst/>
              <a:cxnLst/>
              <a:rect l="l" t="t" r="r" b="b"/>
              <a:pathLst>
                <a:path w="5571" h="3871" extrusionOk="0">
                  <a:moveTo>
                    <a:pt x="0" y="1"/>
                  </a:moveTo>
                  <a:lnTo>
                    <a:pt x="0" y="3870"/>
                  </a:lnTo>
                  <a:lnTo>
                    <a:pt x="400" y="3870"/>
                  </a:lnTo>
                  <a:lnTo>
                    <a:pt x="400" y="434"/>
                  </a:lnTo>
                  <a:lnTo>
                    <a:pt x="5571" y="434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7"/>
            <p:cNvSpPr/>
            <p:nvPr/>
          </p:nvSpPr>
          <p:spPr>
            <a:xfrm>
              <a:off x="3699500" y="3588000"/>
              <a:ext cx="139275" cy="115125"/>
            </a:xfrm>
            <a:custGeom>
              <a:avLst/>
              <a:gdLst/>
              <a:ahLst/>
              <a:cxnLst/>
              <a:rect l="l" t="t" r="r" b="b"/>
              <a:pathLst>
                <a:path w="5571" h="4605" extrusionOk="0">
                  <a:moveTo>
                    <a:pt x="0" y="1"/>
                  </a:moveTo>
                  <a:lnTo>
                    <a:pt x="0" y="4604"/>
                  </a:lnTo>
                  <a:lnTo>
                    <a:pt x="5571" y="4604"/>
                  </a:lnTo>
                  <a:lnTo>
                    <a:pt x="5571" y="4204"/>
                  </a:lnTo>
                  <a:lnTo>
                    <a:pt x="400" y="4204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7"/>
            <p:cNvSpPr/>
            <p:nvPr/>
          </p:nvSpPr>
          <p:spPr>
            <a:xfrm>
              <a:off x="4123950" y="3581350"/>
              <a:ext cx="146800" cy="121775"/>
            </a:xfrm>
            <a:custGeom>
              <a:avLst/>
              <a:gdLst/>
              <a:ahLst/>
              <a:cxnLst/>
              <a:rect l="l" t="t" r="r" b="b"/>
              <a:pathLst>
                <a:path w="5872" h="4871" extrusionOk="0">
                  <a:moveTo>
                    <a:pt x="5472" y="0"/>
                  </a:moveTo>
                  <a:lnTo>
                    <a:pt x="5472" y="4470"/>
                  </a:lnTo>
                  <a:lnTo>
                    <a:pt x="1" y="4470"/>
                  </a:lnTo>
                  <a:lnTo>
                    <a:pt x="1" y="4870"/>
                  </a:lnTo>
                  <a:lnTo>
                    <a:pt x="5872" y="4870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7"/>
            <p:cNvSpPr/>
            <p:nvPr/>
          </p:nvSpPr>
          <p:spPr>
            <a:xfrm>
              <a:off x="4132300" y="3314475"/>
              <a:ext cx="138450" cy="102600"/>
            </a:xfrm>
            <a:custGeom>
              <a:avLst/>
              <a:gdLst/>
              <a:ahLst/>
              <a:cxnLst/>
              <a:rect l="l" t="t" r="r" b="b"/>
              <a:pathLst>
                <a:path w="5538" h="4104" extrusionOk="0">
                  <a:moveTo>
                    <a:pt x="1" y="1"/>
                  </a:moveTo>
                  <a:lnTo>
                    <a:pt x="1" y="434"/>
                  </a:lnTo>
                  <a:lnTo>
                    <a:pt x="5138" y="434"/>
                  </a:lnTo>
                  <a:lnTo>
                    <a:pt x="5138" y="4104"/>
                  </a:lnTo>
                  <a:lnTo>
                    <a:pt x="5538" y="4104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7"/>
            <p:cNvSpPr/>
            <p:nvPr/>
          </p:nvSpPr>
          <p:spPr>
            <a:xfrm>
              <a:off x="4103125" y="3355350"/>
              <a:ext cx="121775" cy="124275"/>
            </a:xfrm>
            <a:custGeom>
              <a:avLst/>
              <a:gdLst/>
              <a:ahLst/>
              <a:cxnLst/>
              <a:rect l="l" t="t" r="r" b="b"/>
              <a:pathLst>
                <a:path w="4871" h="4971" extrusionOk="0">
                  <a:moveTo>
                    <a:pt x="2435" y="0"/>
                  </a:moveTo>
                  <a:cubicBezTo>
                    <a:pt x="1101" y="34"/>
                    <a:pt x="0" y="1134"/>
                    <a:pt x="33" y="2502"/>
                  </a:cubicBezTo>
                  <a:cubicBezTo>
                    <a:pt x="0" y="3836"/>
                    <a:pt x="1067" y="4970"/>
                    <a:pt x="2435" y="4970"/>
                  </a:cubicBezTo>
                  <a:cubicBezTo>
                    <a:pt x="3769" y="4937"/>
                    <a:pt x="4870" y="3803"/>
                    <a:pt x="4870" y="2469"/>
                  </a:cubicBezTo>
                  <a:cubicBezTo>
                    <a:pt x="4870" y="1101"/>
                    <a:pt x="3803" y="0"/>
                    <a:pt x="2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57"/>
          <p:cNvSpPr/>
          <p:nvPr/>
        </p:nvSpPr>
        <p:spPr>
          <a:xfrm>
            <a:off x="4516200" y="2997156"/>
            <a:ext cx="108300" cy="8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57"/>
          <p:cNvGrpSpPr/>
          <p:nvPr/>
        </p:nvGrpSpPr>
        <p:grpSpPr>
          <a:xfrm rot="9585065">
            <a:off x="1231850" y="4553364"/>
            <a:ext cx="327226" cy="338251"/>
            <a:chOff x="-876300" y="1411475"/>
            <a:chExt cx="327225" cy="338250"/>
          </a:xfrm>
        </p:grpSpPr>
        <p:sp>
          <p:nvSpPr>
            <p:cNvPr id="756" name="Google Shape;756;p57"/>
            <p:cNvSpPr/>
            <p:nvPr/>
          </p:nvSpPr>
          <p:spPr>
            <a:xfrm>
              <a:off x="-876300" y="1421925"/>
              <a:ext cx="241275" cy="327800"/>
            </a:xfrm>
            <a:custGeom>
              <a:avLst/>
              <a:gdLst/>
              <a:ahLst/>
              <a:cxnLst/>
              <a:rect l="l" t="t" r="r" b="b"/>
              <a:pathLst>
                <a:path w="9651" h="13112" extrusionOk="0">
                  <a:moveTo>
                    <a:pt x="8013" y="0"/>
                  </a:moveTo>
                  <a:cubicBezTo>
                    <a:pt x="7945" y="0"/>
                    <a:pt x="7875" y="3"/>
                    <a:pt x="7802" y="8"/>
                  </a:cubicBezTo>
                  <a:lnTo>
                    <a:pt x="5546" y="119"/>
                  </a:lnTo>
                  <a:lnTo>
                    <a:pt x="3846" y="230"/>
                  </a:lnTo>
                  <a:lnTo>
                    <a:pt x="1591" y="341"/>
                  </a:lnTo>
                  <a:cubicBezTo>
                    <a:pt x="1073" y="378"/>
                    <a:pt x="666" y="821"/>
                    <a:pt x="666" y="1339"/>
                  </a:cubicBezTo>
                  <a:cubicBezTo>
                    <a:pt x="700" y="1816"/>
                    <a:pt x="1080" y="2230"/>
                    <a:pt x="1573" y="2263"/>
                  </a:cubicBezTo>
                  <a:lnTo>
                    <a:pt x="1295" y="2263"/>
                  </a:lnTo>
                  <a:cubicBezTo>
                    <a:pt x="297" y="2300"/>
                    <a:pt x="1" y="3705"/>
                    <a:pt x="962" y="4112"/>
                  </a:cubicBezTo>
                  <a:cubicBezTo>
                    <a:pt x="407" y="4112"/>
                    <a:pt x="1" y="4592"/>
                    <a:pt x="38" y="5110"/>
                  </a:cubicBezTo>
                  <a:lnTo>
                    <a:pt x="38" y="5184"/>
                  </a:lnTo>
                  <a:cubicBezTo>
                    <a:pt x="38" y="5739"/>
                    <a:pt x="481" y="6145"/>
                    <a:pt x="1036" y="6145"/>
                  </a:cubicBezTo>
                  <a:lnTo>
                    <a:pt x="1110" y="6145"/>
                  </a:lnTo>
                  <a:cubicBezTo>
                    <a:pt x="555" y="6145"/>
                    <a:pt x="149" y="6626"/>
                    <a:pt x="186" y="7180"/>
                  </a:cubicBezTo>
                  <a:cubicBezTo>
                    <a:pt x="221" y="7676"/>
                    <a:pt x="663" y="8070"/>
                    <a:pt x="1155" y="8070"/>
                  </a:cubicBezTo>
                  <a:cubicBezTo>
                    <a:pt x="1177" y="8070"/>
                    <a:pt x="1199" y="8069"/>
                    <a:pt x="1221" y="8068"/>
                  </a:cubicBezTo>
                  <a:cubicBezTo>
                    <a:pt x="1850" y="8013"/>
                    <a:pt x="2842" y="7776"/>
                    <a:pt x="3631" y="7776"/>
                  </a:cubicBezTo>
                  <a:cubicBezTo>
                    <a:pt x="3909" y="7776"/>
                    <a:pt x="4161" y="7806"/>
                    <a:pt x="4363" y="7883"/>
                  </a:cubicBezTo>
                  <a:cubicBezTo>
                    <a:pt x="5657" y="8400"/>
                    <a:pt x="4807" y="10582"/>
                    <a:pt x="4881" y="11580"/>
                  </a:cubicBezTo>
                  <a:cubicBezTo>
                    <a:pt x="4881" y="11950"/>
                    <a:pt x="4992" y="12319"/>
                    <a:pt x="5177" y="12652"/>
                  </a:cubicBezTo>
                  <a:cubicBezTo>
                    <a:pt x="5334" y="12936"/>
                    <a:pt x="5626" y="13112"/>
                    <a:pt x="5961" y="13112"/>
                  </a:cubicBezTo>
                  <a:cubicBezTo>
                    <a:pt x="6019" y="13112"/>
                    <a:pt x="6078" y="13107"/>
                    <a:pt x="6138" y="13096"/>
                  </a:cubicBezTo>
                  <a:cubicBezTo>
                    <a:pt x="6619" y="12948"/>
                    <a:pt x="6766" y="12319"/>
                    <a:pt x="6877" y="11839"/>
                  </a:cubicBezTo>
                  <a:cubicBezTo>
                    <a:pt x="7136" y="10693"/>
                    <a:pt x="7839" y="9584"/>
                    <a:pt x="8430" y="8548"/>
                  </a:cubicBezTo>
                  <a:cubicBezTo>
                    <a:pt x="9133" y="7402"/>
                    <a:pt x="9502" y="6108"/>
                    <a:pt x="9613" y="4777"/>
                  </a:cubicBezTo>
                  <a:cubicBezTo>
                    <a:pt x="9650" y="3668"/>
                    <a:pt x="9613" y="2559"/>
                    <a:pt x="9465" y="1487"/>
                  </a:cubicBezTo>
                  <a:cubicBezTo>
                    <a:pt x="9328" y="456"/>
                    <a:pt x="8903" y="0"/>
                    <a:pt x="8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7"/>
            <p:cNvSpPr/>
            <p:nvPr/>
          </p:nvSpPr>
          <p:spPr>
            <a:xfrm>
              <a:off x="-626750" y="1411475"/>
              <a:ext cx="77675" cy="164175"/>
            </a:xfrm>
            <a:custGeom>
              <a:avLst/>
              <a:gdLst/>
              <a:ahLst/>
              <a:cxnLst/>
              <a:rect l="l" t="t" r="r" b="b"/>
              <a:pathLst>
                <a:path w="3107" h="6567" extrusionOk="0">
                  <a:moveTo>
                    <a:pt x="1396" y="0"/>
                  </a:moveTo>
                  <a:cubicBezTo>
                    <a:pt x="1033" y="0"/>
                    <a:pt x="682" y="138"/>
                    <a:pt x="408" y="352"/>
                  </a:cubicBezTo>
                  <a:cubicBezTo>
                    <a:pt x="223" y="611"/>
                    <a:pt x="112" y="944"/>
                    <a:pt x="112" y="1276"/>
                  </a:cubicBezTo>
                  <a:cubicBezTo>
                    <a:pt x="38" y="2238"/>
                    <a:pt x="1" y="3199"/>
                    <a:pt x="38" y="4160"/>
                  </a:cubicBezTo>
                  <a:cubicBezTo>
                    <a:pt x="38" y="4641"/>
                    <a:pt x="38" y="5935"/>
                    <a:pt x="408" y="6304"/>
                  </a:cubicBezTo>
                  <a:cubicBezTo>
                    <a:pt x="481" y="6341"/>
                    <a:pt x="555" y="6378"/>
                    <a:pt x="666" y="6378"/>
                  </a:cubicBezTo>
                  <a:lnTo>
                    <a:pt x="777" y="6415"/>
                  </a:lnTo>
                  <a:lnTo>
                    <a:pt x="1480" y="6526"/>
                  </a:lnTo>
                  <a:cubicBezTo>
                    <a:pt x="1579" y="6555"/>
                    <a:pt x="1677" y="6567"/>
                    <a:pt x="1774" y="6567"/>
                  </a:cubicBezTo>
                  <a:cubicBezTo>
                    <a:pt x="1931" y="6567"/>
                    <a:pt x="2082" y="6535"/>
                    <a:pt x="2219" y="6489"/>
                  </a:cubicBezTo>
                  <a:cubicBezTo>
                    <a:pt x="3106" y="5972"/>
                    <a:pt x="2700" y="3717"/>
                    <a:pt x="2626" y="2866"/>
                  </a:cubicBezTo>
                  <a:cubicBezTo>
                    <a:pt x="2589" y="2016"/>
                    <a:pt x="2922" y="56"/>
                    <a:pt x="1628" y="19"/>
                  </a:cubicBezTo>
                  <a:cubicBezTo>
                    <a:pt x="1550" y="7"/>
                    <a:pt x="1473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57"/>
          <p:cNvGrpSpPr/>
          <p:nvPr/>
        </p:nvGrpSpPr>
        <p:grpSpPr>
          <a:xfrm flipH="1">
            <a:off x="7235966" y="4461750"/>
            <a:ext cx="522225" cy="259700"/>
            <a:chOff x="-1391825" y="4240400"/>
            <a:chExt cx="522225" cy="259700"/>
          </a:xfrm>
        </p:grpSpPr>
        <p:sp>
          <p:nvSpPr>
            <p:cNvPr id="759" name="Google Shape;759;p57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7"/>
          <p:cNvGrpSpPr/>
          <p:nvPr/>
        </p:nvGrpSpPr>
        <p:grpSpPr>
          <a:xfrm flipH="1">
            <a:off x="6841921" y="4370430"/>
            <a:ext cx="275004" cy="136758"/>
            <a:chOff x="-1391825" y="4240400"/>
            <a:chExt cx="522225" cy="259700"/>
          </a:xfrm>
        </p:grpSpPr>
        <p:sp>
          <p:nvSpPr>
            <p:cNvPr id="762" name="Google Shape;762;p57"/>
            <p:cNvSpPr/>
            <p:nvPr/>
          </p:nvSpPr>
          <p:spPr>
            <a:xfrm>
              <a:off x="-1391825" y="4240400"/>
              <a:ext cx="522225" cy="259700"/>
            </a:xfrm>
            <a:custGeom>
              <a:avLst/>
              <a:gdLst/>
              <a:ahLst/>
              <a:cxnLst/>
              <a:rect l="l" t="t" r="r" b="b"/>
              <a:pathLst>
                <a:path w="20889" h="10388" extrusionOk="0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-1234700" y="4244675"/>
              <a:ext cx="207975" cy="251075"/>
            </a:xfrm>
            <a:custGeom>
              <a:avLst/>
              <a:gdLst/>
              <a:ahLst/>
              <a:cxnLst/>
              <a:rect l="l" t="t" r="r" b="b"/>
              <a:pathLst>
                <a:path w="8319" h="10043" extrusionOk="0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57"/>
          <p:cNvGrpSpPr/>
          <p:nvPr/>
        </p:nvGrpSpPr>
        <p:grpSpPr>
          <a:xfrm>
            <a:off x="1878781" y="4291691"/>
            <a:ext cx="412333" cy="424837"/>
            <a:chOff x="1650257" y="4346801"/>
            <a:chExt cx="412333" cy="424837"/>
          </a:xfrm>
        </p:grpSpPr>
        <p:sp>
          <p:nvSpPr>
            <p:cNvPr id="765" name="Google Shape;765;p57"/>
            <p:cNvSpPr/>
            <p:nvPr/>
          </p:nvSpPr>
          <p:spPr>
            <a:xfrm>
              <a:off x="1650257" y="4346801"/>
              <a:ext cx="412333" cy="424837"/>
            </a:xfrm>
            <a:custGeom>
              <a:avLst/>
              <a:gdLst/>
              <a:ahLst/>
              <a:cxnLst/>
              <a:rect l="l" t="t" r="r" b="b"/>
              <a:pathLst>
                <a:path w="12201" h="12571" extrusionOk="0">
                  <a:moveTo>
                    <a:pt x="6101" y="0"/>
                  </a:moveTo>
                  <a:cubicBezTo>
                    <a:pt x="2736" y="0"/>
                    <a:pt x="0" y="2810"/>
                    <a:pt x="0" y="6285"/>
                  </a:cubicBezTo>
                  <a:cubicBezTo>
                    <a:pt x="0" y="9724"/>
                    <a:pt x="2736" y="12570"/>
                    <a:pt x="6101" y="12570"/>
                  </a:cubicBezTo>
                  <a:cubicBezTo>
                    <a:pt x="9465" y="12570"/>
                    <a:pt x="12201" y="9724"/>
                    <a:pt x="12201" y="6285"/>
                  </a:cubicBezTo>
                  <a:cubicBezTo>
                    <a:pt x="12201" y="2810"/>
                    <a:pt x="9465" y="0"/>
                    <a:pt x="6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1798125" y="4582269"/>
              <a:ext cx="136800" cy="13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7" name="Google Shape;767;p57"/>
            <p:cNvGrpSpPr/>
            <p:nvPr/>
          </p:nvGrpSpPr>
          <p:grpSpPr>
            <a:xfrm rot="-737599">
              <a:off x="1726584" y="4464014"/>
              <a:ext cx="223278" cy="69627"/>
              <a:chOff x="-5053716" y="4951581"/>
              <a:chExt cx="116862" cy="36444"/>
            </a:xfrm>
          </p:grpSpPr>
          <p:sp>
            <p:nvSpPr>
              <p:cNvPr id="768" name="Google Shape;768;p57"/>
              <p:cNvSpPr/>
              <p:nvPr/>
            </p:nvSpPr>
            <p:spPr>
              <a:xfrm>
                <a:off x="-5053716" y="4951581"/>
                <a:ext cx="44391" cy="34463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647" extrusionOk="0">
                    <a:moveTo>
                      <a:pt x="1042" y="1"/>
                    </a:moveTo>
                    <a:cubicBezTo>
                      <a:pt x="1015" y="1"/>
                      <a:pt x="989" y="2"/>
                      <a:pt x="962" y="5"/>
                    </a:cubicBezTo>
                    <a:cubicBezTo>
                      <a:pt x="296" y="116"/>
                      <a:pt x="1" y="1188"/>
                      <a:pt x="592" y="1558"/>
                    </a:cubicBezTo>
                    <a:cubicBezTo>
                      <a:pt x="673" y="1612"/>
                      <a:pt x="774" y="1646"/>
                      <a:pt x="881" y="1646"/>
                    </a:cubicBezTo>
                    <a:cubicBezTo>
                      <a:pt x="920" y="1646"/>
                      <a:pt x="959" y="1642"/>
                      <a:pt x="999" y="1632"/>
                    </a:cubicBezTo>
                    <a:cubicBezTo>
                      <a:pt x="1332" y="1595"/>
                      <a:pt x="1590" y="1373"/>
                      <a:pt x="1701" y="1077"/>
                    </a:cubicBezTo>
                    <a:cubicBezTo>
                      <a:pt x="1775" y="929"/>
                      <a:pt x="1775" y="744"/>
                      <a:pt x="1738" y="560"/>
                    </a:cubicBezTo>
                    <a:cubicBezTo>
                      <a:pt x="1670" y="217"/>
                      <a:pt x="1378" y="1"/>
                      <a:pt x="1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7"/>
              <p:cNvSpPr/>
              <p:nvPr/>
            </p:nvSpPr>
            <p:spPr>
              <a:xfrm>
                <a:off x="-4978003" y="4953700"/>
                <a:ext cx="411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373" extrusionOk="0">
                    <a:moveTo>
                      <a:pt x="906" y="0"/>
                    </a:moveTo>
                    <a:cubicBezTo>
                      <a:pt x="659" y="0"/>
                      <a:pt x="413" y="122"/>
                      <a:pt x="277" y="377"/>
                    </a:cubicBezTo>
                    <a:cubicBezTo>
                      <a:pt x="1" y="954"/>
                      <a:pt x="500" y="1372"/>
                      <a:pt x="970" y="1372"/>
                    </a:cubicBezTo>
                    <a:cubicBezTo>
                      <a:pt x="1253" y="1372"/>
                      <a:pt x="1525" y="1220"/>
                      <a:pt x="1608" y="858"/>
                    </a:cubicBezTo>
                    <a:cubicBezTo>
                      <a:pt x="1645" y="710"/>
                      <a:pt x="1608" y="599"/>
                      <a:pt x="1608" y="488"/>
                    </a:cubicBezTo>
                    <a:cubicBezTo>
                      <a:pt x="1488" y="169"/>
                      <a:pt x="1196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0" name="Google Shape;770;p57"/>
          <p:cNvSpPr txBox="1"/>
          <p:nvPr/>
        </p:nvSpPr>
        <p:spPr>
          <a:xfrm>
            <a:off x="6206575" y="1245988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Publicar</a:t>
            </a:r>
            <a:endParaRPr/>
          </a:p>
        </p:txBody>
      </p:sp>
      <p:sp>
        <p:nvSpPr>
          <p:cNvPr id="771" name="Google Shape;771;p57"/>
          <p:cNvSpPr txBox="1"/>
          <p:nvPr/>
        </p:nvSpPr>
        <p:spPr>
          <a:xfrm>
            <a:off x="6206575" y="1738600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Compartir</a:t>
            </a:r>
            <a:endParaRPr/>
          </a:p>
        </p:txBody>
      </p:sp>
      <p:sp>
        <p:nvSpPr>
          <p:cNvPr id="772" name="Google Shape;772;p57"/>
          <p:cNvSpPr txBox="1"/>
          <p:nvPr/>
        </p:nvSpPr>
        <p:spPr>
          <a:xfrm>
            <a:off x="1030000" y="1283900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Añadir</a:t>
            </a:r>
            <a:endParaRPr/>
          </a:p>
        </p:txBody>
      </p:sp>
      <p:sp>
        <p:nvSpPr>
          <p:cNvPr id="773" name="Google Shape;773;p57"/>
          <p:cNvSpPr txBox="1"/>
          <p:nvPr/>
        </p:nvSpPr>
        <p:spPr>
          <a:xfrm>
            <a:off x="969700" y="1861600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Eliminar</a:t>
            </a:r>
            <a:endParaRPr/>
          </a:p>
        </p:txBody>
      </p:sp>
      <p:sp>
        <p:nvSpPr>
          <p:cNvPr id="774" name="Google Shape;774;p57"/>
          <p:cNvSpPr txBox="1"/>
          <p:nvPr/>
        </p:nvSpPr>
        <p:spPr>
          <a:xfrm>
            <a:off x="969700" y="2439300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Subir</a:t>
            </a:r>
            <a:endParaRPr/>
          </a:p>
        </p:txBody>
      </p:sp>
      <p:sp>
        <p:nvSpPr>
          <p:cNvPr id="775" name="Google Shape;775;p57"/>
          <p:cNvSpPr txBox="1"/>
          <p:nvPr/>
        </p:nvSpPr>
        <p:spPr>
          <a:xfrm>
            <a:off x="969700" y="3017000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Grabar</a:t>
            </a:r>
            <a:endParaRPr/>
          </a:p>
        </p:txBody>
      </p:sp>
      <p:sp>
        <p:nvSpPr>
          <p:cNvPr id="776" name="Google Shape;776;p57"/>
          <p:cNvSpPr txBox="1"/>
          <p:nvPr/>
        </p:nvSpPr>
        <p:spPr>
          <a:xfrm>
            <a:off x="6206575" y="2231200"/>
            <a:ext cx="198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rPr>
              <a:t>Comentar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8"/>
          <p:cNvSpPr/>
          <p:nvPr/>
        </p:nvSpPr>
        <p:spPr>
          <a:xfrm>
            <a:off x="3034625" y="1514351"/>
            <a:ext cx="5227200" cy="3392764"/>
          </a:xfrm>
          <a:custGeom>
            <a:avLst/>
            <a:gdLst/>
            <a:ahLst/>
            <a:cxnLst/>
            <a:rect l="l" t="t" r="r" b="b"/>
            <a:pathLst>
              <a:path w="209088" h="114514" extrusionOk="0">
                <a:moveTo>
                  <a:pt x="3210" y="23692"/>
                </a:moveTo>
                <a:cubicBezTo>
                  <a:pt x="3718" y="17914"/>
                  <a:pt x="2575" y="12262"/>
                  <a:pt x="5115" y="8833"/>
                </a:cubicBezTo>
                <a:cubicBezTo>
                  <a:pt x="7655" y="5404"/>
                  <a:pt x="5750" y="4579"/>
                  <a:pt x="18450" y="3118"/>
                </a:cubicBezTo>
                <a:cubicBezTo>
                  <a:pt x="31150" y="1658"/>
                  <a:pt x="57312" y="388"/>
                  <a:pt x="81315" y="70"/>
                </a:cubicBezTo>
                <a:cubicBezTo>
                  <a:pt x="105318" y="-247"/>
                  <a:pt x="143863" y="578"/>
                  <a:pt x="162468" y="1213"/>
                </a:cubicBezTo>
                <a:cubicBezTo>
                  <a:pt x="181074" y="1848"/>
                  <a:pt x="185709" y="1340"/>
                  <a:pt x="192948" y="3880"/>
                </a:cubicBezTo>
                <a:cubicBezTo>
                  <a:pt x="200187" y="6420"/>
                  <a:pt x="203235" y="11691"/>
                  <a:pt x="205902" y="16453"/>
                </a:cubicBezTo>
                <a:cubicBezTo>
                  <a:pt x="208569" y="21216"/>
                  <a:pt x="208506" y="24137"/>
                  <a:pt x="208950" y="32455"/>
                </a:cubicBezTo>
                <a:cubicBezTo>
                  <a:pt x="209395" y="40774"/>
                  <a:pt x="208633" y="57220"/>
                  <a:pt x="208569" y="66364"/>
                </a:cubicBezTo>
                <a:cubicBezTo>
                  <a:pt x="208506" y="75508"/>
                  <a:pt x="208887" y="81858"/>
                  <a:pt x="208569" y="87319"/>
                </a:cubicBezTo>
                <a:cubicBezTo>
                  <a:pt x="208252" y="92780"/>
                  <a:pt x="208188" y="95955"/>
                  <a:pt x="206664" y="99130"/>
                </a:cubicBezTo>
                <a:cubicBezTo>
                  <a:pt x="205140" y="102305"/>
                  <a:pt x="205458" y="104083"/>
                  <a:pt x="199425" y="106369"/>
                </a:cubicBezTo>
                <a:cubicBezTo>
                  <a:pt x="193393" y="108655"/>
                  <a:pt x="186852" y="111513"/>
                  <a:pt x="170469" y="112846"/>
                </a:cubicBezTo>
                <a:cubicBezTo>
                  <a:pt x="154086" y="114180"/>
                  <a:pt x="123987" y="114434"/>
                  <a:pt x="101127" y="114370"/>
                </a:cubicBezTo>
                <a:cubicBezTo>
                  <a:pt x="78267" y="114307"/>
                  <a:pt x="49756" y="115386"/>
                  <a:pt x="33309" y="112465"/>
                </a:cubicBezTo>
                <a:cubicBezTo>
                  <a:pt x="16863" y="109544"/>
                  <a:pt x="7655" y="108338"/>
                  <a:pt x="2448" y="96844"/>
                </a:cubicBezTo>
                <a:cubicBezTo>
                  <a:pt x="-2759" y="85351"/>
                  <a:pt x="1940" y="55696"/>
                  <a:pt x="2067" y="43504"/>
                </a:cubicBezTo>
                <a:cubicBezTo>
                  <a:pt x="2194" y="31312"/>
                  <a:pt x="2702" y="29471"/>
                  <a:pt x="3210" y="236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782" name="Google Shape;782;p58"/>
          <p:cNvGrpSpPr/>
          <p:nvPr/>
        </p:nvGrpSpPr>
        <p:grpSpPr>
          <a:xfrm>
            <a:off x="1494600" y="161119"/>
            <a:ext cx="6162600" cy="862412"/>
            <a:chOff x="1494725" y="409588"/>
            <a:chExt cx="6162600" cy="862412"/>
          </a:xfrm>
        </p:grpSpPr>
        <p:sp>
          <p:nvSpPr>
            <p:cNvPr id="783" name="Google Shape;783;p58"/>
            <p:cNvSpPr/>
            <p:nvPr/>
          </p:nvSpPr>
          <p:spPr>
            <a:xfrm>
              <a:off x="1494725" y="409588"/>
              <a:ext cx="6162600" cy="572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8"/>
            <p:cNvSpPr/>
            <p:nvPr/>
          </p:nvSpPr>
          <p:spPr>
            <a:xfrm rot="-10419122" flipH="1">
              <a:off x="1571853" y="737931"/>
              <a:ext cx="488394" cy="50863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58"/>
          <p:cNvSpPr txBox="1">
            <a:spLocks noGrp="1"/>
          </p:cNvSpPr>
          <p:nvPr>
            <p:ph type="title"/>
          </p:nvPr>
        </p:nvSpPr>
        <p:spPr>
          <a:xfrm>
            <a:off x="713100" y="272181"/>
            <a:ext cx="7717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SIRVE PARA… ?</a:t>
            </a:r>
            <a:endParaRPr/>
          </a:p>
        </p:txBody>
      </p:sp>
      <p:graphicFrame>
        <p:nvGraphicFramePr>
          <p:cNvPr id="786" name="Google Shape;786;p58"/>
          <p:cNvGraphicFramePr/>
          <p:nvPr/>
        </p:nvGraphicFramePr>
        <p:xfrm>
          <a:off x="226575" y="1587350"/>
          <a:ext cx="7964900" cy="3413600"/>
        </p:xfrm>
        <a:graphic>
          <a:graphicData uri="http://schemas.openxmlformats.org/drawingml/2006/table">
            <a:tbl>
              <a:tblPr>
                <a:noFill/>
                <a:tableStyleId>{E649A28B-C7FC-4F4D-9046-2C777AFDAECB}</a:tableStyleId>
              </a:tblPr>
              <a:tblGrid>
                <a:gridCol w="24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Compartir Imagenes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Conocer nuevas personas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Publicar “Historias”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Ver/subir videos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Leer Noticias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Ver “memes”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ukta"/>
                          <a:ea typeface="Mukta"/>
                          <a:cs typeface="Mukta"/>
                          <a:sym typeface="Mukta"/>
                        </a:rPr>
                        <a:t>Hablar con amigos</a:t>
                      </a: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Mukta"/>
                        <a:ea typeface="Mukta"/>
                        <a:cs typeface="Mukta"/>
                        <a:sym typeface="Mukt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87" name="Google Shape;787;p58"/>
          <p:cNvGrpSpPr/>
          <p:nvPr/>
        </p:nvGrpSpPr>
        <p:grpSpPr>
          <a:xfrm>
            <a:off x="4499385" y="932652"/>
            <a:ext cx="554869" cy="3907048"/>
            <a:chOff x="4132422" y="1371627"/>
            <a:chExt cx="554869" cy="3907048"/>
          </a:xfrm>
        </p:grpSpPr>
        <p:cxnSp>
          <p:nvCxnSpPr>
            <p:cNvPr id="788" name="Google Shape;788;p58"/>
            <p:cNvCxnSpPr/>
            <p:nvPr/>
          </p:nvCxnSpPr>
          <p:spPr>
            <a:xfrm>
              <a:off x="4432596" y="1605475"/>
              <a:ext cx="9600" cy="3673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89" name="Google Shape;789;p58"/>
            <p:cNvGrpSpPr/>
            <p:nvPr/>
          </p:nvGrpSpPr>
          <p:grpSpPr>
            <a:xfrm>
              <a:off x="4132422" y="1371627"/>
              <a:ext cx="554869" cy="545611"/>
              <a:chOff x="3314750" y="3817357"/>
              <a:chExt cx="362920" cy="356865"/>
            </a:xfrm>
          </p:grpSpPr>
          <p:grpSp>
            <p:nvGrpSpPr>
              <p:cNvPr id="790" name="Google Shape;790;p58"/>
              <p:cNvGrpSpPr/>
              <p:nvPr/>
            </p:nvGrpSpPr>
            <p:grpSpPr>
              <a:xfrm>
                <a:off x="3314750" y="3817357"/>
                <a:ext cx="362920" cy="356865"/>
                <a:chOff x="3314750" y="3817357"/>
                <a:chExt cx="362920" cy="356865"/>
              </a:xfrm>
            </p:grpSpPr>
            <p:sp>
              <p:nvSpPr>
                <p:cNvPr id="791" name="Google Shape;791;p58"/>
                <p:cNvSpPr/>
                <p:nvPr/>
              </p:nvSpPr>
              <p:spPr>
                <a:xfrm>
                  <a:off x="3314750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814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814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8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58"/>
                <p:cNvSpPr/>
                <p:nvPr/>
              </p:nvSpPr>
              <p:spPr>
                <a:xfrm>
                  <a:off x="3469891" y="3817357"/>
                  <a:ext cx="207780" cy="35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13" extrusionOk="0">
                      <a:moveTo>
                        <a:pt x="881" y="0"/>
                      </a:moveTo>
                      <a:cubicBezTo>
                        <a:pt x="884" y="0"/>
                        <a:pt x="886" y="0"/>
                        <a:pt x="888" y="0"/>
                      </a:cubicBezTo>
                      <a:lnTo>
                        <a:pt x="888" y="0"/>
                      </a:lnTo>
                      <a:cubicBezTo>
                        <a:pt x="891" y="0"/>
                        <a:pt x="893" y="0"/>
                        <a:pt x="896" y="0"/>
                      </a:cubicBezTo>
                      <a:close/>
                      <a:moveTo>
                        <a:pt x="888" y="0"/>
                      </a:moveTo>
                      <a:lnTo>
                        <a:pt x="888" y="0"/>
                      </a:lnTo>
                      <a:cubicBezTo>
                        <a:pt x="588" y="0"/>
                        <a:pt x="301" y="15"/>
                        <a:pt x="1" y="58"/>
                      </a:cubicBezTo>
                      <a:cubicBezTo>
                        <a:pt x="3393" y="491"/>
                        <a:pt x="5934" y="3378"/>
                        <a:pt x="5934" y="6799"/>
                      </a:cubicBezTo>
                      <a:cubicBezTo>
                        <a:pt x="5934" y="10220"/>
                        <a:pt x="3393" y="13107"/>
                        <a:pt x="1" y="13555"/>
                      </a:cubicBezTo>
                      <a:cubicBezTo>
                        <a:pt x="299" y="13594"/>
                        <a:pt x="595" y="13612"/>
                        <a:pt x="887" y="13612"/>
                      </a:cubicBezTo>
                      <a:cubicBezTo>
                        <a:pt x="4418" y="13612"/>
                        <a:pt x="7441" y="10873"/>
                        <a:pt x="7680" y="7247"/>
                      </a:cubicBezTo>
                      <a:cubicBezTo>
                        <a:pt x="7926" y="3323"/>
                        <a:pt x="4826" y="4"/>
                        <a:pt x="8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3" name="Google Shape;793;p58"/>
              <p:cNvGrpSpPr/>
              <p:nvPr/>
            </p:nvGrpSpPr>
            <p:grpSpPr>
              <a:xfrm>
                <a:off x="3394986" y="3894612"/>
                <a:ext cx="202339" cy="202323"/>
                <a:chOff x="935197" y="1793977"/>
                <a:chExt cx="256451" cy="256430"/>
              </a:xfrm>
            </p:grpSpPr>
            <p:sp>
              <p:nvSpPr>
                <p:cNvPr id="794" name="Google Shape;794;p58"/>
                <p:cNvSpPr/>
                <p:nvPr/>
              </p:nvSpPr>
              <p:spPr>
                <a:xfrm>
                  <a:off x="935197" y="1793977"/>
                  <a:ext cx="256451" cy="256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8" h="12287" extrusionOk="0">
                      <a:moveTo>
                        <a:pt x="10053" y="1117"/>
                      </a:moveTo>
                      <a:cubicBezTo>
                        <a:pt x="10669" y="1117"/>
                        <a:pt x="11171" y="1617"/>
                        <a:pt x="11171" y="2233"/>
                      </a:cubicBezTo>
                      <a:cubicBezTo>
                        <a:pt x="11170" y="2850"/>
                        <a:pt x="10669" y="3351"/>
                        <a:pt x="10053" y="3351"/>
                      </a:cubicBezTo>
                      <a:cubicBezTo>
                        <a:pt x="9438" y="3351"/>
                        <a:pt x="8937" y="2850"/>
                        <a:pt x="8937" y="2233"/>
                      </a:cubicBezTo>
                      <a:cubicBezTo>
                        <a:pt x="8937" y="1617"/>
                        <a:pt x="9438" y="1117"/>
                        <a:pt x="10053" y="1117"/>
                      </a:cubicBezTo>
                      <a:close/>
                      <a:moveTo>
                        <a:pt x="6144" y="2233"/>
                      </a:moveTo>
                      <a:cubicBezTo>
                        <a:pt x="8300" y="2233"/>
                        <a:pt x="10053" y="3988"/>
                        <a:pt x="10053" y="6144"/>
                      </a:cubicBezTo>
                      <a:cubicBezTo>
                        <a:pt x="10053" y="8299"/>
                        <a:pt x="8300" y="10054"/>
                        <a:pt x="6144" y="10054"/>
                      </a:cubicBezTo>
                      <a:cubicBezTo>
                        <a:pt x="3989" y="10054"/>
                        <a:pt x="2234" y="8299"/>
                        <a:pt x="2234" y="6144"/>
                      </a:cubicBezTo>
                      <a:cubicBezTo>
                        <a:pt x="2234" y="3988"/>
                        <a:pt x="3987" y="2233"/>
                        <a:pt x="6144" y="2233"/>
                      </a:cubicBezTo>
                      <a:close/>
                      <a:moveTo>
                        <a:pt x="1675" y="1"/>
                      </a:moveTo>
                      <a:cubicBezTo>
                        <a:pt x="752" y="1"/>
                        <a:pt x="0" y="751"/>
                        <a:pt x="0" y="1676"/>
                      </a:cubicBezTo>
                      <a:lnTo>
                        <a:pt x="0" y="10611"/>
                      </a:lnTo>
                      <a:cubicBezTo>
                        <a:pt x="0" y="11536"/>
                        <a:pt x="752" y="12286"/>
                        <a:pt x="1675" y="12286"/>
                      </a:cubicBezTo>
                      <a:lnTo>
                        <a:pt x="10612" y="12286"/>
                      </a:lnTo>
                      <a:cubicBezTo>
                        <a:pt x="11536" y="12286"/>
                        <a:pt x="12288" y="11536"/>
                        <a:pt x="12288" y="10611"/>
                      </a:cubicBezTo>
                      <a:lnTo>
                        <a:pt x="12288" y="1676"/>
                      </a:lnTo>
                      <a:cubicBezTo>
                        <a:pt x="12288" y="752"/>
                        <a:pt x="11536" y="1"/>
                        <a:pt x="106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58"/>
                <p:cNvSpPr/>
                <p:nvPr/>
              </p:nvSpPr>
              <p:spPr>
                <a:xfrm>
                  <a:off x="1005109" y="1863910"/>
                  <a:ext cx="116622" cy="1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" h="5585" extrusionOk="0">
                      <a:moveTo>
                        <a:pt x="2794" y="0"/>
                      </a:moveTo>
                      <a:cubicBezTo>
                        <a:pt x="1255" y="0"/>
                        <a:pt x="1" y="1252"/>
                        <a:pt x="1" y="2793"/>
                      </a:cubicBezTo>
                      <a:cubicBezTo>
                        <a:pt x="1" y="4332"/>
                        <a:pt x="1255" y="5585"/>
                        <a:pt x="2794" y="5585"/>
                      </a:cubicBezTo>
                      <a:cubicBezTo>
                        <a:pt x="4333" y="5585"/>
                        <a:pt x="5587" y="4332"/>
                        <a:pt x="5587" y="2793"/>
                      </a:cubicBezTo>
                      <a:cubicBezTo>
                        <a:pt x="5587" y="1252"/>
                        <a:pt x="4333" y="0"/>
                        <a:pt x="27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96" name="Google Shape;796;p58"/>
          <p:cNvGrpSpPr/>
          <p:nvPr/>
        </p:nvGrpSpPr>
        <p:grpSpPr>
          <a:xfrm>
            <a:off x="3358199" y="943852"/>
            <a:ext cx="554869" cy="3884648"/>
            <a:chOff x="3219486" y="1371627"/>
            <a:chExt cx="554869" cy="3884648"/>
          </a:xfrm>
        </p:grpSpPr>
        <p:cxnSp>
          <p:nvCxnSpPr>
            <p:cNvPr id="797" name="Google Shape;797;p58"/>
            <p:cNvCxnSpPr/>
            <p:nvPr/>
          </p:nvCxnSpPr>
          <p:spPr>
            <a:xfrm flipH="1">
              <a:off x="3496675" y="1631975"/>
              <a:ext cx="3600" cy="3624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98" name="Google Shape;798;p58"/>
            <p:cNvGrpSpPr/>
            <p:nvPr/>
          </p:nvGrpSpPr>
          <p:grpSpPr>
            <a:xfrm>
              <a:off x="3219486" y="1371627"/>
              <a:ext cx="554869" cy="545611"/>
              <a:chOff x="2866317" y="3817357"/>
              <a:chExt cx="362920" cy="356865"/>
            </a:xfrm>
          </p:grpSpPr>
          <p:sp>
            <p:nvSpPr>
              <p:cNvPr id="799" name="Google Shape;799;p58"/>
              <p:cNvSpPr/>
              <p:nvPr/>
            </p:nvSpPr>
            <p:spPr>
              <a:xfrm>
                <a:off x="2866317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799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799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8"/>
              <p:cNvSpPr/>
              <p:nvPr/>
            </p:nvSpPr>
            <p:spPr>
              <a:xfrm>
                <a:off x="3021457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93" y="0"/>
                      <a:pt x="290" y="15"/>
                      <a:pt x="1" y="58"/>
                    </a:cubicBezTo>
                    <a:cubicBezTo>
                      <a:pt x="3379" y="505"/>
                      <a:pt x="5919" y="3378"/>
                      <a:pt x="5919" y="6799"/>
                    </a:cubicBezTo>
                    <a:cubicBezTo>
                      <a:pt x="5919" y="10220"/>
                      <a:pt x="3379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0" y="10865"/>
                      <a:pt x="7666" y="7247"/>
                    </a:cubicBezTo>
                    <a:cubicBezTo>
                      <a:pt x="7926" y="3320"/>
                      <a:pt x="4822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8"/>
              <p:cNvSpPr/>
              <p:nvPr/>
            </p:nvSpPr>
            <p:spPr>
              <a:xfrm>
                <a:off x="2928367" y="3894561"/>
                <a:ext cx="194175" cy="279662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0668" extrusionOk="0">
                    <a:moveTo>
                      <a:pt x="6208" y="0"/>
                    </a:moveTo>
                    <a:cubicBezTo>
                      <a:pt x="4086" y="14"/>
                      <a:pt x="2079" y="1732"/>
                      <a:pt x="2079" y="3854"/>
                    </a:cubicBezTo>
                    <a:lnTo>
                      <a:pt x="2079" y="4114"/>
                    </a:lnTo>
                    <a:cubicBezTo>
                      <a:pt x="2079" y="4129"/>
                      <a:pt x="2051" y="4157"/>
                      <a:pt x="2036" y="4157"/>
                    </a:cubicBezTo>
                    <a:lnTo>
                      <a:pt x="174" y="4157"/>
                    </a:lnTo>
                    <a:cubicBezTo>
                      <a:pt x="73" y="4157"/>
                      <a:pt x="1" y="4230"/>
                      <a:pt x="1" y="4331"/>
                    </a:cubicBezTo>
                    <a:lnTo>
                      <a:pt x="1" y="6048"/>
                    </a:lnTo>
                    <a:cubicBezTo>
                      <a:pt x="1" y="6149"/>
                      <a:pt x="73" y="6236"/>
                      <a:pt x="174" y="6236"/>
                    </a:cubicBezTo>
                    <a:lnTo>
                      <a:pt x="2036" y="6236"/>
                    </a:lnTo>
                    <a:cubicBezTo>
                      <a:pt x="2051" y="6236"/>
                      <a:pt x="2079" y="6251"/>
                      <a:pt x="2079" y="6279"/>
                    </a:cubicBezTo>
                    <a:lnTo>
                      <a:pt x="2079" y="10220"/>
                    </a:lnTo>
                    <a:cubicBezTo>
                      <a:pt x="2079" y="10235"/>
                      <a:pt x="2079" y="10249"/>
                      <a:pt x="2108" y="10264"/>
                    </a:cubicBezTo>
                    <a:cubicBezTo>
                      <a:pt x="2743" y="10495"/>
                      <a:pt x="3422" y="10624"/>
                      <a:pt x="4100" y="10668"/>
                    </a:cubicBezTo>
                    <a:cubicBezTo>
                      <a:pt x="4129" y="10668"/>
                      <a:pt x="4144" y="10639"/>
                      <a:pt x="4144" y="10624"/>
                    </a:cubicBezTo>
                    <a:lnTo>
                      <a:pt x="4144" y="6279"/>
                    </a:lnTo>
                    <a:cubicBezTo>
                      <a:pt x="4144" y="6251"/>
                      <a:pt x="4158" y="6236"/>
                      <a:pt x="4187" y="6236"/>
                    </a:cubicBezTo>
                    <a:lnTo>
                      <a:pt x="7218" y="6236"/>
                    </a:lnTo>
                    <a:cubicBezTo>
                      <a:pt x="7319" y="6236"/>
                      <a:pt x="7406" y="6149"/>
                      <a:pt x="7406" y="6048"/>
                    </a:cubicBezTo>
                    <a:lnTo>
                      <a:pt x="7406" y="4331"/>
                    </a:lnTo>
                    <a:cubicBezTo>
                      <a:pt x="7406" y="4230"/>
                      <a:pt x="7319" y="4143"/>
                      <a:pt x="7218" y="4143"/>
                    </a:cubicBezTo>
                    <a:lnTo>
                      <a:pt x="4187" y="4143"/>
                    </a:lnTo>
                    <a:cubicBezTo>
                      <a:pt x="4158" y="4143"/>
                      <a:pt x="4144" y="4129"/>
                      <a:pt x="4144" y="4100"/>
                    </a:cubicBezTo>
                    <a:lnTo>
                      <a:pt x="4144" y="3854"/>
                    </a:lnTo>
                    <a:cubicBezTo>
                      <a:pt x="4144" y="2714"/>
                      <a:pt x="5068" y="2079"/>
                      <a:pt x="6208" y="2079"/>
                    </a:cubicBezTo>
                    <a:lnTo>
                      <a:pt x="7218" y="2079"/>
                    </a:lnTo>
                    <a:cubicBezTo>
                      <a:pt x="7319" y="2079"/>
                      <a:pt x="7406" y="1992"/>
                      <a:pt x="7406" y="1891"/>
                    </a:cubicBezTo>
                    <a:lnTo>
                      <a:pt x="7406" y="173"/>
                    </a:lnTo>
                    <a:cubicBezTo>
                      <a:pt x="7406" y="72"/>
                      <a:pt x="7319" y="0"/>
                      <a:pt x="7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58"/>
          <p:cNvGrpSpPr/>
          <p:nvPr/>
        </p:nvGrpSpPr>
        <p:grpSpPr>
          <a:xfrm>
            <a:off x="5640561" y="927141"/>
            <a:ext cx="554873" cy="3918072"/>
            <a:chOff x="6609174" y="1372103"/>
            <a:chExt cx="554873" cy="3918072"/>
          </a:xfrm>
        </p:grpSpPr>
        <p:grpSp>
          <p:nvGrpSpPr>
            <p:cNvPr id="803" name="Google Shape;803;p58"/>
            <p:cNvGrpSpPr/>
            <p:nvPr/>
          </p:nvGrpSpPr>
          <p:grpSpPr>
            <a:xfrm>
              <a:off x="6800299" y="1535153"/>
              <a:ext cx="218397" cy="187123"/>
              <a:chOff x="3832418" y="3894403"/>
              <a:chExt cx="218397" cy="187123"/>
            </a:xfrm>
          </p:grpSpPr>
          <p:sp>
            <p:nvSpPr>
              <p:cNvPr id="804" name="Google Shape;804;p58"/>
              <p:cNvSpPr/>
              <p:nvPr/>
            </p:nvSpPr>
            <p:spPr>
              <a:xfrm>
                <a:off x="3848330" y="3964188"/>
                <a:ext cx="39375" cy="11694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4461" extrusionOk="0">
                    <a:moveTo>
                      <a:pt x="58" y="0"/>
                    </a:moveTo>
                    <a:cubicBezTo>
                      <a:pt x="29" y="0"/>
                      <a:pt x="0" y="29"/>
                      <a:pt x="0" y="58"/>
                    </a:cubicBezTo>
                    <a:lnTo>
                      <a:pt x="0" y="4403"/>
                    </a:lnTo>
                    <a:cubicBezTo>
                      <a:pt x="0" y="4432"/>
                      <a:pt x="29" y="4461"/>
                      <a:pt x="58" y="4461"/>
                    </a:cubicBezTo>
                    <a:lnTo>
                      <a:pt x="1444" y="4461"/>
                    </a:lnTo>
                    <a:cubicBezTo>
                      <a:pt x="1473" y="4461"/>
                      <a:pt x="1502" y="4446"/>
                      <a:pt x="1502" y="4403"/>
                    </a:cubicBezTo>
                    <a:lnTo>
                      <a:pt x="1502" y="58"/>
                    </a:lnTo>
                    <a:cubicBezTo>
                      <a:pt x="1502" y="29"/>
                      <a:pt x="1473" y="0"/>
                      <a:pt x="1444" y="0"/>
                    </a:cubicBezTo>
                    <a:close/>
                  </a:path>
                </a:pathLst>
              </a:custGeom>
              <a:solidFill>
                <a:srgbClr val="61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8"/>
              <p:cNvSpPr/>
              <p:nvPr/>
            </p:nvSpPr>
            <p:spPr>
              <a:xfrm>
                <a:off x="3832418" y="3894403"/>
                <a:ext cx="55287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811" extrusionOk="0">
                    <a:moveTo>
                      <a:pt x="1208" y="0"/>
                    </a:moveTo>
                    <a:cubicBezTo>
                      <a:pt x="987" y="0"/>
                      <a:pt x="761" y="83"/>
                      <a:pt x="578" y="266"/>
                    </a:cubicBezTo>
                    <a:cubicBezTo>
                      <a:pt x="1" y="829"/>
                      <a:pt x="405" y="1810"/>
                      <a:pt x="1214" y="1810"/>
                    </a:cubicBezTo>
                    <a:cubicBezTo>
                      <a:pt x="1704" y="1810"/>
                      <a:pt x="2109" y="1406"/>
                      <a:pt x="2109" y="901"/>
                    </a:cubicBezTo>
                    <a:cubicBezTo>
                      <a:pt x="2109" y="355"/>
                      <a:pt x="1668" y="0"/>
                      <a:pt x="1208" y="0"/>
                    </a:cubicBezTo>
                    <a:close/>
                  </a:path>
                </a:pathLst>
              </a:custGeom>
              <a:solidFill>
                <a:srgbClr val="61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8"/>
              <p:cNvSpPr/>
              <p:nvPr/>
            </p:nvSpPr>
            <p:spPr>
              <a:xfrm>
                <a:off x="3925901" y="3964161"/>
                <a:ext cx="124914" cy="11736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77" extrusionOk="0">
                    <a:moveTo>
                      <a:pt x="2716" y="1"/>
                    </a:moveTo>
                    <a:cubicBezTo>
                      <a:pt x="2701" y="1"/>
                      <a:pt x="2686" y="1"/>
                      <a:pt x="2671" y="1"/>
                    </a:cubicBezTo>
                    <a:cubicBezTo>
                      <a:pt x="2180" y="1"/>
                      <a:pt x="1718" y="145"/>
                      <a:pt x="1314" y="434"/>
                    </a:cubicBezTo>
                    <a:cubicBezTo>
                      <a:pt x="1304" y="441"/>
                      <a:pt x="1294" y="444"/>
                      <a:pt x="1284" y="444"/>
                    </a:cubicBezTo>
                    <a:cubicBezTo>
                      <a:pt x="1248" y="444"/>
                      <a:pt x="1213" y="410"/>
                      <a:pt x="1213" y="376"/>
                    </a:cubicBezTo>
                    <a:lnTo>
                      <a:pt x="1213" y="59"/>
                    </a:lnTo>
                    <a:cubicBezTo>
                      <a:pt x="1213" y="30"/>
                      <a:pt x="1170" y="1"/>
                      <a:pt x="1141" y="1"/>
                    </a:cubicBezTo>
                    <a:lnTo>
                      <a:pt x="58" y="1"/>
                    </a:lnTo>
                    <a:cubicBezTo>
                      <a:pt x="29" y="1"/>
                      <a:pt x="1" y="30"/>
                      <a:pt x="1" y="59"/>
                    </a:cubicBezTo>
                    <a:lnTo>
                      <a:pt x="1" y="4389"/>
                    </a:lnTo>
                    <a:cubicBezTo>
                      <a:pt x="1" y="4433"/>
                      <a:pt x="29" y="4462"/>
                      <a:pt x="58" y="4462"/>
                    </a:cubicBezTo>
                    <a:lnTo>
                      <a:pt x="1430" y="4462"/>
                    </a:lnTo>
                    <a:cubicBezTo>
                      <a:pt x="1473" y="4462"/>
                      <a:pt x="1502" y="4433"/>
                      <a:pt x="1502" y="4389"/>
                    </a:cubicBezTo>
                    <a:lnTo>
                      <a:pt x="1502" y="2859"/>
                    </a:lnTo>
                    <a:cubicBezTo>
                      <a:pt x="1502" y="2354"/>
                      <a:pt x="1617" y="1502"/>
                      <a:pt x="2382" y="1502"/>
                    </a:cubicBezTo>
                    <a:cubicBezTo>
                      <a:pt x="3133" y="1502"/>
                      <a:pt x="3249" y="2354"/>
                      <a:pt x="3249" y="2859"/>
                    </a:cubicBezTo>
                    <a:lnTo>
                      <a:pt x="3249" y="4404"/>
                    </a:lnTo>
                    <a:cubicBezTo>
                      <a:pt x="3249" y="4433"/>
                      <a:pt x="3277" y="4462"/>
                      <a:pt x="3321" y="4462"/>
                    </a:cubicBezTo>
                    <a:lnTo>
                      <a:pt x="3321" y="4476"/>
                    </a:lnTo>
                    <a:lnTo>
                      <a:pt x="4692" y="4476"/>
                    </a:lnTo>
                    <a:cubicBezTo>
                      <a:pt x="4721" y="4476"/>
                      <a:pt x="4750" y="4433"/>
                      <a:pt x="4750" y="4404"/>
                    </a:cubicBezTo>
                    <a:lnTo>
                      <a:pt x="4750" y="2383"/>
                    </a:lnTo>
                    <a:cubicBezTo>
                      <a:pt x="4764" y="1806"/>
                      <a:pt x="4591" y="1243"/>
                      <a:pt x="4259" y="766"/>
                    </a:cubicBezTo>
                    <a:cubicBezTo>
                      <a:pt x="3893" y="287"/>
                      <a:pt x="3320" y="1"/>
                      <a:pt x="2716" y="1"/>
                    </a:cubicBezTo>
                    <a:close/>
                  </a:path>
                </a:pathLst>
              </a:custGeom>
              <a:solidFill>
                <a:srgbClr val="61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07" name="Google Shape;807;p58"/>
            <p:cNvCxnSpPr/>
            <p:nvPr/>
          </p:nvCxnSpPr>
          <p:spPr>
            <a:xfrm>
              <a:off x="6871271" y="1605575"/>
              <a:ext cx="22500" cy="3684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08" name="Google Shape;808;p58"/>
            <p:cNvGrpSpPr/>
            <p:nvPr/>
          </p:nvGrpSpPr>
          <p:grpSpPr>
            <a:xfrm>
              <a:off x="6609174" y="1372103"/>
              <a:ext cx="554873" cy="545134"/>
              <a:chOff x="5557286" y="3817357"/>
              <a:chExt cx="362947" cy="356576"/>
            </a:xfrm>
          </p:grpSpPr>
          <p:grpSp>
            <p:nvGrpSpPr>
              <p:cNvPr id="809" name="Google Shape;809;p58"/>
              <p:cNvGrpSpPr/>
              <p:nvPr/>
            </p:nvGrpSpPr>
            <p:grpSpPr>
              <a:xfrm>
                <a:off x="5557286" y="3817357"/>
                <a:ext cx="362947" cy="356576"/>
                <a:chOff x="5557286" y="3817357"/>
                <a:chExt cx="362947" cy="356576"/>
              </a:xfrm>
            </p:grpSpPr>
            <p:sp>
              <p:nvSpPr>
                <p:cNvPr id="810" name="Google Shape;810;p58"/>
                <p:cNvSpPr/>
                <p:nvPr/>
              </p:nvSpPr>
              <p:spPr>
                <a:xfrm>
                  <a:off x="5557286" y="3817357"/>
                  <a:ext cx="356891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4" h="13599" extrusionOk="0">
                      <a:moveTo>
                        <a:pt x="6800" y="0"/>
                      </a:moveTo>
                      <a:cubicBezTo>
                        <a:pt x="3047" y="0"/>
                        <a:pt x="1" y="3046"/>
                        <a:pt x="1" y="6799"/>
                      </a:cubicBezTo>
                      <a:cubicBezTo>
                        <a:pt x="1" y="10552"/>
                        <a:pt x="3047" y="13598"/>
                        <a:pt x="6800" y="13598"/>
                      </a:cubicBezTo>
                      <a:cubicBezTo>
                        <a:pt x="10568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8" y="0"/>
                        <a:pt x="68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58"/>
                <p:cNvSpPr/>
                <p:nvPr/>
              </p:nvSpPr>
              <p:spPr>
                <a:xfrm>
                  <a:off x="5712453" y="3817357"/>
                  <a:ext cx="207780" cy="3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02" extrusionOk="0">
                      <a:moveTo>
                        <a:pt x="895" y="0"/>
                      </a:moveTo>
                      <a:cubicBezTo>
                        <a:pt x="592" y="0"/>
                        <a:pt x="289" y="15"/>
                        <a:pt x="0" y="58"/>
                      </a:cubicBezTo>
                      <a:cubicBezTo>
                        <a:pt x="3393" y="505"/>
                        <a:pt x="5919" y="3378"/>
                        <a:pt x="5919" y="6799"/>
                      </a:cubicBezTo>
                      <a:cubicBezTo>
                        <a:pt x="5919" y="10220"/>
                        <a:pt x="3393" y="13093"/>
                        <a:pt x="0" y="13541"/>
                      </a:cubicBezTo>
                      <a:cubicBezTo>
                        <a:pt x="306" y="13581"/>
                        <a:pt x="609" y="13601"/>
                        <a:pt x="909" y="13601"/>
                      </a:cubicBezTo>
                      <a:cubicBezTo>
                        <a:pt x="4430" y="13601"/>
                        <a:pt x="7441" y="10865"/>
                        <a:pt x="7680" y="7247"/>
                      </a:cubicBezTo>
                      <a:cubicBezTo>
                        <a:pt x="7925" y="3320"/>
                        <a:pt x="4822" y="0"/>
                        <a:pt x="89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58"/>
                <p:cNvSpPr/>
                <p:nvPr/>
              </p:nvSpPr>
              <p:spPr>
                <a:xfrm>
                  <a:off x="5696567" y="3944343"/>
                  <a:ext cx="98411" cy="102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3911" extrusionOk="0">
                      <a:moveTo>
                        <a:pt x="129" y="0"/>
                      </a:moveTo>
                      <a:cubicBezTo>
                        <a:pt x="58" y="0"/>
                        <a:pt x="0" y="60"/>
                        <a:pt x="0" y="136"/>
                      </a:cubicBezTo>
                      <a:lnTo>
                        <a:pt x="0" y="3774"/>
                      </a:lnTo>
                      <a:cubicBezTo>
                        <a:pt x="0" y="3850"/>
                        <a:pt x="58" y="3910"/>
                        <a:pt x="123" y="3910"/>
                      </a:cubicBezTo>
                      <a:cubicBezTo>
                        <a:pt x="144" y="3910"/>
                        <a:pt x="166" y="3904"/>
                        <a:pt x="188" y="3890"/>
                      </a:cubicBezTo>
                      <a:lnTo>
                        <a:pt x="3667" y="2071"/>
                      </a:lnTo>
                      <a:cubicBezTo>
                        <a:pt x="3753" y="2027"/>
                        <a:pt x="3753" y="1883"/>
                        <a:pt x="3667" y="1840"/>
                      </a:cubicBezTo>
                      <a:lnTo>
                        <a:pt x="202" y="21"/>
                      </a:lnTo>
                      <a:cubicBezTo>
                        <a:pt x="177" y="7"/>
                        <a:pt x="15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3" name="Google Shape;813;p58"/>
              <p:cNvSpPr/>
              <p:nvPr/>
            </p:nvSpPr>
            <p:spPr>
              <a:xfrm>
                <a:off x="5621675" y="3914200"/>
                <a:ext cx="234165" cy="163176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8740" extrusionOk="0">
                    <a:moveTo>
                      <a:pt x="1469" y="8373"/>
                    </a:moveTo>
                    <a:cubicBezTo>
                      <a:pt x="1002" y="8240"/>
                      <a:pt x="701" y="7940"/>
                      <a:pt x="535" y="7473"/>
                    </a:cubicBezTo>
                    <a:cubicBezTo>
                      <a:pt x="134" y="6338"/>
                      <a:pt x="1" y="1702"/>
                      <a:pt x="768" y="768"/>
                    </a:cubicBezTo>
                    <a:cubicBezTo>
                      <a:pt x="1035" y="468"/>
                      <a:pt x="1402" y="267"/>
                      <a:pt x="1802" y="234"/>
                    </a:cubicBezTo>
                    <a:cubicBezTo>
                      <a:pt x="3904" y="1"/>
                      <a:pt x="10408" y="34"/>
                      <a:pt x="11175" y="301"/>
                    </a:cubicBezTo>
                    <a:cubicBezTo>
                      <a:pt x="11609" y="468"/>
                      <a:pt x="11909" y="734"/>
                      <a:pt x="12076" y="1168"/>
                    </a:cubicBezTo>
                    <a:cubicBezTo>
                      <a:pt x="12510" y="2336"/>
                      <a:pt x="12543" y="6539"/>
                      <a:pt x="12009" y="7639"/>
                    </a:cubicBezTo>
                    <a:cubicBezTo>
                      <a:pt x="11876" y="7940"/>
                      <a:pt x="11643" y="8140"/>
                      <a:pt x="11376" y="8306"/>
                    </a:cubicBezTo>
                    <a:cubicBezTo>
                      <a:pt x="10575" y="8740"/>
                      <a:pt x="2503" y="8707"/>
                      <a:pt x="1469" y="8373"/>
                    </a:cubicBezTo>
                    <a:close/>
                    <a:moveTo>
                      <a:pt x="4804" y="6205"/>
                    </a:moveTo>
                    <a:cubicBezTo>
                      <a:pt x="6072" y="5538"/>
                      <a:pt x="7339" y="4871"/>
                      <a:pt x="8607" y="4237"/>
                    </a:cubicBezTo>
                    <a:cubicBezTo>
                      <a:pt x="7339" y="3570"/>
                      <a:pt x="6072" y="2903"/>
                      <a:pt x="4804" y="2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4" name="Google Shape;814;p58"/>
          <p:cNvGrpSpPr/>
          <p:nvPr/>
        </p:nvGrpSpPr>
        <p:grpSpPr>
          <a:xfrm>
            <a:off x="6627336" y="943978"/>
            <a:ext cx="545615" cy="3884397"/>
            <a:chOff x="6871274" y="1371878"/>
            <a:chExt cx="545615" cy="3884397"/>
          </a:xfrm>
        </p:grpSpPr>
        <p:cxnSp>
          <p:nvCxnSpPr>
            <p:cNvPr id="815" name="Google Shape;815;p58"/>
            <p:cNvCxnSpPr/>
            <p:nvPr/>
          </p:nvCxnSpPr>
          <p:spPr>
            <a:xfrm>
              <a:off x="7143033" y="1605575"/>
              <a:ext cx="11400" cy="365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6" name="Google Shape;816;p58"/>
            <p:cNvGrpSpPr/>
            <p:nvPr/>
          </p:nvGrpSpPr>
          <p:grpSpPr>
            <a:xfrm>
              <a:off x="6871274" y="1371878"/>
              <a:ext cx="545615" cy="545014"/>
              <a:chOff x="6871274" y="1371878"/>
              <a:chExt cx="545615" cy="545014"/>
            </a:xfrm>
          </p:grpSpPr>
          <p:sp>
            <p:nvSpPr>
              <p:cNvPr id="817" name="Google Shape;817;p58"/>
              <p:cNvSpPr/>
              <p:nvPr/>
            </p:nvSpPr>
            <p:spPr>
              <a:xfrm>
                <a:off x="6871274" y="1371878"/>
                <a:ext cx="545615" cy="54501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68" y="13598"/>
                      <a:pt x="13613" y="10552"/>
                      <a:pt x="13613" y="6799"/>
                    </a:cubicBezTo>
                    <a:cubicBezTo>
                      <a:pt x="13613" y="3046"/>
                      <a:pt x="10568" y="0"/>
                      <a:pt x="6800" y="0"/>
                    </a:cubicBez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18" name="Google Shape;818;p58"/>
              <p:cNvPicPr preferRelativeResize="0"/>
              <p:nvPr/>
            </p:nvPicPr>
            <p:blipFill rotWithShape="1">
              <a:blip r:embed="rId3">
                <a:alphaModFix/>
              </a:blip>
              <a:srcRect l="25247" t="15083" r="25776" b="37213"/>
              <a:stretch/>
            </p:blipFill>
            <p:spPr>
              <a:xfrm>
                <a:off x="6938375" y="1444029"/>
                <a:ext cx="411424" cy="400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19" name="Google Shape;819;p58"/>
          <p:cNvGrpSpPr/>
          <p:nvPr/>
        </p:nvGrpSpPr>
        <p:grpSpPr>
          <a:xfrm rot="10291026">
            <a:off x="713113" y="1276283"/>
            <a:ext cx="366013" cy="378345"/>
            <a:chOff x="-876300" y="1411475"/>
            <a:chExt cx="327225" cy="338250"/>
          </a:xfrm>
        </p:grpSpPr>
        <p:sp>
          <p:nvSpPr>
            <p:cNvPr id="820" name="Google Shape;820;p58"/>
            <p:cNvSpPr/>
            <p:nvPr/>
          </p:nvSpPr>
          <p:spPr>
            <a:xfrm>
              <a:off x="-876300" y="1421925"/>
              <a:ext cx="241275" cy="327800"/>
            </a:xfrm>
            <a:custGeom>
              <a:avLst/>
              <a:gdLst/>
              <a:ahLst/>
              <a:cxnLst/>
              <a:rect l="l" t="t" r="r" b="b"/>
              <a:pathLst>
                <a:path w="9651" h="13112" extrusionOk="0">
                  <a:moveTo>
                    <a:pt x="8013" y="0"/>
                  </a:moveTo>
                  <a:cubicBezTo>
                    <a:pt x="7945" y="0"/>
                    <a:pt x="7875" y="3"/>
                    <a:pt x="7802" y="8"/>
                  </a:cubicBezTo>
                  <a:lnTo>
                    <a:pt x="5546" y="119"/>
                  </a:lnTo>
                  <a:lnTo>
                    <a:pt x="3846" y="230"/>
                  </a:lnTo>
                  <a:lnTo>
                    <a:pt x="1591" y="341"/>
                  </a:lnTo>
                  <a:cubicBezTo>
                    <a:pt x="1073" y="378"/>
                    <a:pt x="666" y="821"/>
                    <a:pt x="666" y="1339"/>
                  </a:cubicBezTo>
                  <a:cubicBezTo>
                    <a:pt x="700" y="1816"/>
                    <a:pt x="1080" y="2230"/>
                    <a:pt x="1573" y="2263"/>
                  </a:cubicBezTo>
                  <a:lnTo>
                    <a:pt x="1295" y="2263"/>
                  </a:lnTo>
                  <a:cubicBezTo>
                    <a:pt x="297" y="2300"/>
                    <a:pt x="1" y="3705"/>
                    <a:pt x="962" y="4112"/>
                  </a:cubicBezTo>
                  <a:cubicBezTo>
                    <a:pt x="407" y="4112"/>
                    <a:pt x="1" y="4592"/>
                    <a:pt x="38" y="5110"/>
                  </a:cubicBezTo>
                  <a:lnTo>
                    <a:pt x="38" y="5184"/>
                  </a:lnTo>
                  <a:cubicBezTo>
                    <a:pt x="38" y="5739"/>
                    <a:pt x="481" y="6145"/>
                    <a:pt x="1036" y="6145"/>
                  </a:cubicBezTo>
                  <a:lnTo>
                    <a:pt x="1110" y="6145"/>
                  </a:lnTo>
                  <a:cubicBezTo>
                    <a:pt x="555" y="6145"/>
                    <a:pt x="149" y="6626"/>
                    <a:pt x="186" y="7180"/>
                  </a:cubicBezTo>
                  <a:cubicBezTo>
                    <a:pt x="221" y="7676"/>
                    <a:pt x="663" y="8070"/>
                    <a:pt x="1155" y="8070"/>
                  </a:cubicBezTo>
                  <a:cubicBezTo>
                    <a:pt x="1177" y="8070"/>
                    <a:pt x="1199" y="8069"/>
                    <a:pt x="1221" y="8068"/>
                  </a:cubicBezTo>
                  <a:cubicBezTo>
                    <a:pt x="1850" y="8013"/>
                    <a:pt x="2842" y="7776"/>
                    <a:pt x="3631" y="7776"/>
                  </a:cubicBezTo>
                  <a:cubicBezTo>
                    <a:pt x="3909" y="7776"/>
                    <a:pt x="4161" y="7806"/>
                    <a:pt x="4363" y="7883"/>
                  </a:cubicBezTo>
                  <a:cubicBezTo>
                    <a:pt x="5657" y="8400"/>
                    <a:pt x="4807" y="10582"/>
                    <a:pt x="4881" y="11580"/>
                  </a:cubicBezTo>
                  <a:cubicBezTo>
                    <a:pt x="4881" y="11950"/>
                    <a:pt x="4992" y="12319"/>
                    <a:pt x="5177" y="12652"/>
                  </a:cubicBezTo>
                  <a:cubicBezTo>
                    <a:pt x="5334" y="12936"/>
                    <a:pt x="5626" y="13112"/>
                    <a:pt x="5961" y="13112"/>
                  </a:cubicBezTo>
                  <a:cubicBezTo>
                    <a:pt x="6019" y="13112"/>
                    <a:pt x="6078" y="13107"/>
                    <a:pt x="6138" y="13096"/>
                  </a:cubicBezTo>
                  <a:cubicBezTo>
                    <a:pt x="6619" y="12948"/>
                    <a:pt x="6766" y="12319"/>
                    <a:pt x="6877" y="11839"/>
                  </a:cubicBezTo>
                  <a:cubicBezTo>
                    <a:pt x="7136" y="10693"/>
                    <a:pt x="7839" y="9584"/>
                    <a:pt x="8430" y="8548"/>
                  </a:cubicBezTo>
                  <a:cubicBezTo>
                    <a:pt x="9133" y="7402"/>
                    <a:pt x="9502" y="6108"/>
                    <a:pt x="9613" y="4777"/>
                  </a:cubicBezTo>
                  <a:cubicBezTo>
                    <a:pt x="9650" y="3668"/>
                    <a:pt x="9613" y="2559"/>
                    <a:pt x="9465" y="1487"/>
                  </a:cubicBezTo>
                  <a:cubicBezTo>
                    <a:pt x="9328" y="456"/>
                    <a:pt x="8903" y="0"/>
                    <a:pt x="8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8"/>
            <p:cNvSpPr/>
            <p:nvPr/>
          </p:nvSpPr>
          <p:spPr>
            <a:xfrm>
              <a:off x="-626750" y="1411475"/>
              <a:ext cx="77675" cy="164175"/>
            </a:xfrm>
            <a:custGeom>
              <a:avLst/>
              <a:gdLst/>
              <a:ahLst/>
              <a:cxnLst/>
              <a:rect l="l" t="t" r="r" b="b"/>
              <a:pathLst>
                <a:path w="3107" h="6567" extrusionOk="0">
                  <a:moveTo>
                    <a:pt x="1396" y="0"/>
                  </a:moveTo>
                  <a:cubicBezTo>
                    <a:pt x="1033" y="0"/>
                    <a:pt x="682" y="138"/>
                    <a:pt x="408" y="352"/>
                  </a:cubicBezTo>
                  <a:cubicBezTo>
                    <a:pt x="223" y="611"/>
                    <a:pt x="112" y="944"/>
                    <a:pt x="112" y="1276"/>
                  </a:cubicBezTo>
                  <a:cubicBezTo>
                    <a:pt x="38" y="2238"/>
                    <a:pt x="1" y="3199"/>
                    <a:pt x="38" y="4160"/>
                  </a:cubicBezTo>
                  <a:cubicBezTo>
                    <a:pt x="38" y="4641"/>
                    <a:pt x="38" y="5935"/>
                    <a:pt x="408" y="6304"/>
                  </a:cubicBezTo>
                  <a:cubicBezTo>
                    <a:pt x="481" y="6341"/>
                    <a:pt x="555" y="6378"/>
                    <a:pt x="666" y="6378"/>
                  </a:cubicBezTo>
                  <a:lnTo>
                    <a:pt x="777" y="6415"/>
                  </a:lnTo>
                  <a:lnTo>
                    <a:pt x="1480" y="6526"/>
                  </a:lnTo>
                  <a:cubicBezTo>
                    <a:pt x="1579" y="6555"/>
                    <a:pt x="1677" y="6567"/>
                    <a:pt x="1774" y="6567"/>
                  </a:cubicBezTo>
                  <a:cubicBezTo>
                    <a:pt x="1931" y="6567"/>
                    <a:pt x="2082" y="6535"/>
                    <a:pt x="2219" y="6489"/>
                  </a:cubicBezTo>
                  <a:cubicBezTo>
                    <a:pt x="3106" y="5972"/>
                    <a:pt x="2700" y="3717"/>
                    <a:pt x="2626" y="2866"/>
                  </a:cubicBezTo>
                  <a:cubicBezTo>
                    <a:pt x="2589" y="2016"/>
                    <a:pt x="2922" y="56"/>
                    <a:pt x="1628" y="19"/>
                  </a:cubicBezTo>
                  <a:cubicBezTo>
                    <a:pt x="1550" y="7"/>
                    <a:pt x="1473" y="0"/>
                    <a:pt x="1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58"/>
          <p:cNvGrpSpPr/>
          <p:nvPr/>
        </p:nvGrpSpPr>
        <p:grpSpPr>
          <a:xfrm>
            <a:off x="7604861" y="943978"/>
            <a:ext cx="545615" cy="3884397"/>
            <a:chOff x="7604861" y="943978"/>
            <a:chExt cx="545615" cy="3884397"/>
          </a:xfrm>
        </p:grpSpPr>
        <p:grpSp>
          <p:nvGrpSpPr>
            <p:cNvPr id="823" name="Google Shape;823;p58"/>
            <p:cNvGrpSpPr/>
            <p:nvPr/>
          </p:nvGrpSpPr>
          <p:grpSpPr>
            <a:xfrm>
              <a:off x="7604861" y="943978"/>
              <a:ext cx="545615" cy="3884397"/>
              <a:chOff x="6871274" y="1371878"/>
              <a:chExt cx="545615" cy="3884397"/>
            </a:xfrm>
          </p:grpSpPr>
          <p:cxnSp>
            <p:nvCxnSpPr>
              <p:cNvPr id="824" name="Google Shape;824;p58"/>
              <p:cNvCxnSpPr/>
              <p:nvPr/>
            </p:nvCxnSpPr>
            <p:spPr>
              <a:xfrm>
                <a:off x="7143033" y="1605575"/>
                <a:ext cx="11400" cy="3650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5" name="Google Shape;825;p58"/>
              <p:cNvSpPr/>
              <p:nvPr/>
            </p:nvSpPr>
            <p:spPr>
              <a:xfrm>
                <a:off x="6871274" y="1371878"/>
                <a:ext cx="545615" cy="54501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68" y="13598"/>
                      <a:pt x="13613" y="10552"/>
                      <a:pt x="13613" y="6799"/>
                    </a:cubicBezTo>
                    <a:cubicBezTo>
                      <a:pt x="13613" y="3046"/>
                      <a:pt x="10568" y="0"/>
                      <a:pt x="6800" y="0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26" name="Google Shape;826;p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68750" y="1023525"/>
              <a:ext cx="417825" cy="417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9"/>
          <p:cNvSpPr/>
          <p:nvPr/>
        </p:nvSpPr>
        <p:spPr>
          <a:xfrm>
            <a:off x="309283" y="2502750"/>
            <a:ext cx="1037634" cy="1066184"/>
          </a:xfrm>
          <a:custGeom>
            <a:avLst/>
            <a:gdLst/>
            <a:ahLst/>
            <a:cxnLst/>
            <a:rect l="l" t="t" r="r" b="b"/>
            <a:pathLst>
              <a:path w="59677" h="61319" extrusionOk="0">
                <a:moveTo>
                  <a:pt x="39254" y="0"/>
                </a:moveTo>
                <a:cubicBezTo>
                  <a:pt x="36749" y="0"/>
                  <a:pt x="34245" y="46"/>
                  <a:pt x="31757" y="222"/>
                </a:cubicBezTo>
                <a:cubicBezTo>
                  <a:pt x="30253" y="328"/>
                  <a:pt x="28758" y="367"/>
                  <a:pt x="27265" y="367"/>
                </a:cubicBezTo>
                <a:cubicBezTo>
                  <a:pt x="23626" y="367"/>
                  <a:pt x="20003" y="135"/>
                  <a:pt x="16312" y="88"/>
                </a:cubicBezTo>
                <a:cubicBezTo>
                  <a:pt x="16151" y="87"/>
                  <a:pt x="15990" y="86"/>
                  <a:pt x="15829" y="86"/>
                </a:cubicBezTo>
                <a:cubicBezTo>
                  <a:pt x="12518" y="86"/>
                  <a:pt x="9180" y="405"/>
                  <a:pt x="5872" y="755"/>
                </a:cubicBezTo>
                <a:cubicBezTo>
                  <a:pt x="5371" y="755"/>
                  <a:pt x="4871" y="789"/>
                  <a:pt x="4370" y="889"/>
                </a:cubicBezTo>
                <a:cubicBezTo>
                  <a:pt x="4370" y="889"/>
                  <a:pt x="4337" y="922"/>
                  <a:pt x="4337" y="922"/>
                </a:cubicBezTo>
                <a:cubicBezTo>
                  <a:pt x="4270" y="922"/>
                  <a:pt x="4204" y="922"/>
                  <a:pt x="4137" y="955"/>
                </a:cubicBezTo>
                <a:cubicBezTo>
                  <a:pt x="3570" y="1122"/>
                  <a:pt x="3036" y="1389"/>
                  <a:pt x="2569" y="1856"/>
                </a:cubicBezTo>
                <a:cubicBezTo>
                  <a:pt x="2069" y="2323"/>
                  <a:pt x="1802" y="2990"/>
                  <a:pt x="1635" y="3724"/>
                </a:cubicBezTo>
                <a:lnTo>
                  <a:pt x="1602" y="3724"/>
                </a:lnTo>
                <a:cubicBezTo>
                  <a:pt x="1586" y="3713"/>
                  <a:pt x="1569" y="3709"/>
                  <a:pt x="1552" y="3709"/>
                </a:cubicBezTo>
                <a:cubicBezTo>
                  <a:pt x="1465" y="3709"/>
                  <a:pt x="1385" y="3835"/>
                  <a:pt x="1468" y="3891"/>
                </a:cubicBezTo>
                <a:cubicBezTo>
                  <a:pt x="1502" y="3924"/>
                  <a:pt x="1535" y="3924"/>
                  <a:pt x="1568" y="3958"/>
                </a:cubicBezTo>
                <a:cubicBezTo>
                  <a:pt x="1335" y="5192"/>
                  <a:pt x="1368" y="6593"/>
                  <a:pt x="1268" y="7627"/>
                </a:cubicBezTo>
                <a:cubicBezTo>
                  <a:pt x="901" y="10963"/>
                  <a:pt x="801" y="14332"/>
                  <a:pt x="634" y="17701"/>
                </a:cubicBezTo>
                <a:cubicBezTo>
                  <a:pt x="1" y="29776"/>
                  <a:pt x="801" y="42152"/>
                  <a:pt x="2136" y="54160"/>
                </a:cubicBezTo>
                <a:cubicBezTo>
                  <a:pt x="2302" y="55928"/>
                  <a:pt x="2002" y="58864"/>
                  <a:pt x="3603" y="60098"/>
                </a:cubicBezTo>
                <a:cubicBezTo>
                  <a:pt x="4770" y="61027"/>
                  <a:pt x="6162" y="61242"/>
                  <a:pt x="7586" y="61242"/>
                </a:cubicBezTo>
                <a:cubicBezTo>
                  <a:pt x="8361" y="61242"/>
                  <a:pt x="9144" y="61179"/>
                  <a:pt x="9908" y="61132"/>
                </a:cubicBezTo>
                <a:cubicBezTo>
                  <a:pt x="12657" y="60950"/>
                  <a:pt x="15378" y="60871"/>
                  <a:pt x="18096" y="60871"/>
                </a:cubicBezTo>
                <a:cubicBezTo>
                  <a:pt x="21349" y="60871"/>
                  <a:pt x="24598" y="60984"/>
                  <a:pt x="27887" y="61165"/>
                </a:cubicBezTo>
                <a:cubicBezTo>
                  <a:pt x="30315" y="61283"/>
                  <a:pt x="32743" y="61318"/>
                  <a:pt x="35171" y="61318"/>
                </a:cubicBezTo>
                <a:cubicBezTo>
                  <a:pt x="38947" y="61318"/>
                  <a:pt x="42724" y="61232"/>
                  <a:pt x="46501" y="61232"/>
                </a:cubicBezTo>
                <a:cubicBezTo>
                  <a:pt x="49203" y="61232"/>
                  <a:pt x="51871" y="61165"/>
                  <a:pt x="54540" y="60631"/>
                </a:cubicBezTo>
                <a:cubicBezTo>
                  <a:pt x="56875" y="60164"/>
                  <a:pt x="57742" y="59097"/>
                  <a:pt x="58743" y="57029"/>
                </a:cubicBezTo>
                <a:cubicBezTo>
                  <a:pt x="59677" y="55061"/>
                  <a:pt x="59410" y="53293"/>
                  <a:pt x="59343" y="51191"/>
                </a:cubicBezTo>
                <a:cubicBezTo>
                  <a:pt x="59276" y="49057"/>
                  <a:pt x="59043" y="46888"/>
                  <a:pt x="58809" y="44753"/>
                </a:cubicBezTo>
                <a:cubicBezTo>
                  <a:pt x="58276" y="39516"/>
                  <a:pt x="58376" y="34379"/>
                  <a:pt x="58376" y="29109"/>
                </a:cubicBezTo>
                <a:cubicBezTo>
                  <a:pt x="58376" y="23972"/>
                  <a:pt x="58409" y="18835"/>
                  <a:pt x="58376" y="13698"/>
                </a:cubicBezTo>
                <a:cubicBezTo>
                  <a:pt x="58376" y="11330"/>
                  <a:pt x="58476" y="9061"/>
                  <a:pt x="58743" y="6726"/>
                </a:cubicBezTo>
                <a:cubicBezTo>
                  <a:pt x="58909" y="5259"/>
                  <a:pt x="59176" y="2857"/>
                  <a:pt x="58342" y="1589"/>
                </a:cubicBezTo>
                <a:cubicBezTo>
                  <a:pt x="57609" y="455"/>
                  <a:pt x="55841" y="322"/>
                  <a:pt x="54640" y="288"/>
                </a:cubicBezTo>
                <a:cubicBezTo>
                  <a:pt x="52238" y="255"/>
                  <a:pt x="49836" y="55"/>
                  <a:pt x="47435" y="55"/>
                </a:cubicBezTo>
                <a:cubicBezTo>
                  <a:pt x="44720" y="55"/>
                  <a:pt x="41986" y="0"/>
                  <a:pt x="392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9"/>
          <p:cNvSpPr/>
          <p:nvPr/>
        </p:nvSpPr>
        <p:spPr>
          <a:xfrm>
            <a:off x="313661" y="1329797"/>
            <a:ext cx="1026610" cy="1084302"/>
          </a:xfrm>
          <a:custGeom>
            <a:avLst/>
            <a:gdLst/>
            <a:ahLst/>
            <a:cxnLst/>
            <a:rect l="l" t="t" r="r" b="b"/>
            <a:pathLst>
              <a:path w="59043" h="62361" extrusionOk="0">
                <a:moveTo>
                  <a:pt x="49308" y="0"/>
                </a:moveTo>
                <a:cubicBezTo>
                  <a:pt x="44695" y="0"/>
                  <a:pt x="40123" y="436"/>
                  <a:pt x="35526" y="465"/>
                </a:cubicBezTo>
                <a:cubicBezTo>
                  <a:pt x="30589" y="465"/>
                  <a:pt x="25652" y="865"/>
                  <a:pt x="20716" y="865"/>
                </a:cubicBezTo>
                <a:cubicBezTo>
                  <a:pt x="18280" y="865"/>
                  <a:pt x="15879" y="898"/>
                  <a:pt x="13444" y="932"/>
                </a:cubicBezTo>
                <a:cubicBezTo>
                  <a:pt x="12376" y="898"/>
                  <a:pt x="11309" y="865"/>
                  <a:pt x="10208" y="765"/>
                </a:cubicBezTo>
                <a:cubicBezTo>
                  <a:pt x="8961" y="652"/>
                  <a:pt x="7553" y="431"/>
                  <a:pt x="6191" y="431"/>
                </a:cubicBezTo>
                <a:cubicBezTo>
                  <a:pt x="5149" y="431"/>
                  <a:pt x="4133" y="560"/>
                  <a:pt x="3236" y="965"/>
                </a:cubicBezTo>
                <a:cubicBezTo>
                  <a:pt x="1535" y="1699"/>
                  <a:pt x="1135" y="3367"/>
                  <a:pt x="1068" y="5068"/>
                </a:cubicBezTo>
                <a:cubicBezTo>
                  <a:pt x="1035" y="6336"/>
                  <a:pt x="1335" y="7603"/>
                  <a:pt x="1302" y="8871"/>
                </a:cubicBezTo>
                <a:cubicBezTo>
                  <a:pt x="1302" y="10605"/>
                  <a:pt x="1302" y="12340"/>
                  <a:pt x="1302" y="14108"/>
                </a:cubicBezTo>
                <a:cubicBezTo>
                  <a:pt x="1335" y="17077"/>
                  <a:pt x="835" y="20012"/>
                  <a:pt x="701" y="22981"/>
                </a:cubicBezTo>
                <a:cubicBezTo>
                  <a:pt x="601" y="26250"/>
                  <a:pt x="568" y="29519"/>
                  <a:pt x="501" y="32788"/>
                </a:cubicBezTo>
                <a:cubicBezTo>
                  <a:pt x="468" y="35690"/>
                  <a:pt x="168" y="38659"/>
                  <a:pt x="368" y="41561"/>
                </a:cubicBezTo>
                <a:cubicBezTo>
                  <a:pt x="568" y="44229"/>
                  <a:pt x="1" y="46998"/>
                  <a:pt x="301" y="49667"/>
                </a:cubicBezTo>
                <a:cubicBezTo>
                  <a:pt x="534" y="51601"/>
                  <a:pt x="501" y="53569"/>
                  <a:pt x="568" y="55504"/>
                </a:cubicBezTo>
                <a:cubicBezTo>
                  <a:pt x="568" y="55537"/>
                  <a:pt x="534" y="55537"/>
                  <a:pt x="534" y="55537"/>
                </a:cubicBezTo>
                <a:cubicBezTo>
                  <a:pt x="468" y="55571"/>
                  <a:pt x="501" y="55671"/>
                  <a:pt x="568" y="55671"/>
                </a:cubicBezTo>
                <a:lnTo>
                  <a:pt x="601" y="55671"/>
                </a:lnTo>
                <a:cubicBezTo>
                  <a:pt x="635" y="56438"/>
                  <a:pt x="668" y="57172"/>
                  <a:pt x="768" y="57939"/>
                </a:cubicBezTo>
                <a:cubicBezTo>
                  <a:pt x="1001" y="59707"/>
                  <a:pt x="2603" y="60441"/>
                  <a:pt x="4170" y="60708"/>
                </a:cubicBezTo>
                <a:cubicBezTo>
                  <a:pt x="4459" y="60751"/>
                  <a:pt x="4746" y="60768"/>
                  <a:pt x="5032" y="60768"/>
                </a:cubicBezTo>
                <a:cubicBezTo>
                  <a:pt x="6010" y="60768"/>
                  <a:pt x="6973" y="60572"/>
                  <a:pt x="7935" y="60572"/>
                </a:cubicBezTo>
                <a:cubicBezTo>
                  <a:pt x="7992" y="60572"/>
                  <a:pt x="8049" y="60573"/>
                  <a:pt x="8107" y="60574"/>
                </a:cubicBezTo>
                <a:cubicBezTo>
                  <a:pt x="9574" y="60641"/>
                  <a:pt x="11009" y="60741"/>
                  <a:pt x="12443" y="60841"/>
                </a:cubicBezTo>
                <a:cubicBezTo>
                  <a:pt x="15579" y="61008"/>
                  <a:pt x="18747" y="61108"/>
                  <a:pt x="21883" y="61308"/>
                </a:cubicBezTo>
                <a:cubicBezTo>
                  <a:pt x="27000" y="61684"/>
                  <a:pt x="32117" y="62361"/>
                  <a:pt x="37256" y="62361"/>
                </a:cubicBezTo>
                <a:cubicBezTo>
                  <a:pt x="38046" y="62361"/>
                  <a:pt x="38837" y="62345"/>
                  <a:pt x="39629" y="62309"/>
                </a:cubicBezTo>
                <a:cubicBezTo>
                  <a:pt x="42464" y="62176"/>
                  <a:pt x="45300" y="61909"/>
                  <a:pt x="48135" y="61709"/>
                </a:cubicBezTo>
                <a:cubicBezTo>
                  <a:pt x="50637" y="61542"/>
                  <a:pt x="53272" y="61375"/>
                  <a:pt x="55707" y="60708"/>
                </a:cubicBezTo>
                <a:cubicBezTo>
                  <a:pt x="56641" y="60441"/>
                  <a:pt x="58209" y="58873"/>
                  <a:pt x="58109" y="57772"/>
                </a:cubicBezTo>
                <a:cubicBezTo>
                  <a:pt x="57975" y="55771"/>
                  <a:pt x="57775" y="53836"/>
                  <a:pt x="57742" y="51801"/>
                </a:cubicBezTo>
                <a:cubicBezTo>
                  <a:pt x="57675" y="49300"/>
                  <a:pt x="58509" y="46764"/>
                  <a:pt x="58743" y="44296"/>
                </a:cubicBezTo>
                <a:cubicBezTo>
                  <a:pt x="59043" y="41627"/>
                  <a:pt x="58843" y="38692"/>
                  <a:pt x="58743" y="36023"/>
                </a:cubicBezTo>
                <a:cubicBezTo>
                  <a:pt x="58576" y="30686"/>
                  <a:pt x="58176" y="25416"/>
                  <a:pt x="58176" y="20079"/>
                </a:cubicBezTo>
                <a:cubicBezTo>
                  <a:pt x="58176" y="17377"/>
                  <a:pt x="58209" y="14708"/>
                  <a:pt x="58009" y="12040"/>
                </a:cubicBezTo>
                <a:cubicBezTo>
                  <a:pt x="57809" y="9571"/>
                  <a:pt x="57809" y="6803"/>
                  <a:pt x="58142" y="4367"/>
                </a:cubicBezTo>
                <a:cubicBezTo>
                  <a:pt x="58309" y="3133"/>
                  <a:pt x="58276" y="1532"/>
                  <a:pt x="57142" y="765"/>
                </a:cubicBezTo>
                <a:cubicBezTo>
                  <a:pt x="56775" y="531"/>
                  <a:pt x="55907" y="631"/>
                  <a:pt x="55474" y="565"/>
                </a:cubicBezTo>
                <a:cubicBezTo>
                  <a:pt x="54106" y="331"/>
                  <a:pt x="52738" y="64"/>
                  <a:pt x="51337" y="31"/>
                </a:cubicBezTo>
                <a:cubicBezTo>
                  <a:pt x="50660" y="10"/>
                  <a:pt x="49984" y="0"/>
                  <a:pt x="49308" y="0"/>
                </a:cubicBez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9"/>
          <p:cNvSpPr/>
          <p:nvPr/>
        </p:nvSpPr>
        <p:spPr>
          <a:xfrm>
            <a:off x="1577308" y="1335674"/>
            <a:ext cx="1030088" cy="1072600"/>
          </a:xfrm>
          <a:custGeom>
            <a:avLst/>
            <a:gdLst/>
            <a:ahLst/>
            <a:cxnLst/>
            <a:rect l="l" t="t" r="r" b="b"/>
            <a:pathLst>
              <a:path w="59243" h="61688" extrusionOk="0">
                <a:moveTo>
                  <a:pt x="21977" y="1"/>
                </a:moveTo>
                <a:cubicBezTo>
                  <a:pt x="19685" y="1"/>
                  <a:pt x="17429" y="241"/>
                  <a:pt x="15111" y="293"/>
                </a:cubicBezTo>
                <a:cubicBezTo>
                  <a:pt x="12543" y="394"/>
                  <a:pt x="10074" y="794"/>
                  <a:pt x="7506" y="794"/>
                </a:cubicBezTo>
                <a:cubicBezTo>
                  <a:pt x="6779" y="794"/>
                  <a:pt x="6106" y="754"/>
                  <a:pt x="5464" y="754"/>
                </a:cubicBezTo>
                <a:cubicBezTo>
                  <a:pt x="4662" y="754"/>
                  <a:pt x="3911" y="816"/>
                  <a:pt x="3169" y="1094"/>
                </a:cubicBezTo>
                <a:cubicBezTo>
                  <a:pt x="2636" y="1194"/>
                  <a:pt x="2235" y="1328"/>
                  <a:pt x="2102" y="1461"/>
                </a:cubicBezTo>
                <a:cubicBezTo>
                  <a:pt x="1935" y="1628"/>
                  <a:pt x="1802" y="1795"/>
                  <a:pt x="1702" y="1961"/>
                </a:cubicBezTo>
                <a:cubicBezTo>
                  <a:pt x="667" y="2995"/>
                  <a:pt x="734" y="5064"/>
                  <a:pt x="634" y="6398"/>
                </a:cubicBezTo>
                <a:cubicBezTo>
                  <a:pt x="567" y="7332"/>
                  <a:pt x="634" y="8266"/>
                  <a:pt x="701" y="9233"/>
                </a:cubicBezTo>
                <a:cubicBezTo>
                  <a:pt x="534" y="10901"/>
                  <a:pt x="334" y="12602"/>
                  <a:pt x="301" y="14270"/>
                </a:cubicBezTo>
                <a:cubicBezTo>
                  <a:pt x="167" y="17472"/>
                  <a:pt x="0" y="20641"/>
                  <a:pt x="134" y="23844"/>
                </a:cubicBezTo>
                <a:cubicBezTo>
                  <a:pt x="334" y="29715"/>
                  <a:pt x="868" y="35585"/>
                  <a:pt x="868" y="41490"/>
                </a:cubicBezTo>
                <a:cubicBezTo>
                  <a:pt x="868" y="44358"/>
                  <a:pt x="1101" y="47227"/>
                  <a:pt x="1068" y="50096"/>
                </a:cubicBezTo>
                <a:cubicBezTo>
                  <a:pt x="1034" y="52598"/>
                  <a:pt x="1034" y="55233"/>
                  <a:pt x="1635" y="57668"/>
                </a:cubicBezTo>
                <a:cubicBezTo>
                  <a:pt x="2035" y="59369"/>
                  <a:pt x="4037" y="60236"/>
                  <a:pt x="5504" y="60703"/>
                </a:cubicBezTo>
                <a:cubicBezTo>
                  <a:pt x="7906" y="61437"/>
                  <a:pt x="10775" y="61437"/>
                  <a:pt x="13377" y="61537"/>
                </a:cubicBezTo>
                <a:cubicBezTo>
                  <a:pt x="13418" y="61579"/>
                  <a:pt x="13485" y="61607"/>
                  <a:pt x="13561" y="61607"/>
                </a:cubicBezTo>
                <a:cubicBezTo>
                  <a:pt x="13608" y="61607"/>
                  <a:pt x="13659" y="61596"/>
                  <a:pt x="13710" y="61571"/>
                </a:cubicBezTo>
                <a:cubicBezTo>
                  <a:pt x="13710" y="61571"/>
                  <a:pt x="13743" y="61571"/>
                  <a:pt x="13777" y="61537"/>
                </a:cubicBezTo>
                <a:cubicBezTo>
                  <a:pt x="13844" y="61571"/>
                  <a:pt x="13910" y="61571"/>
                  <a:pt x="13977" y="61571"/>
                </a:cubicBezTo>
                <a:cubicBezTo>
                  <a:pt x="15520" y="61652"/>
                  <a:pt x="17057" y="61688"/>
                  <a:pt x="18590" y="61688"/>
                </a:cubicBezTo>
                <a:cubicBezTo>
                  <a:pt x="23322" y="61688"/>
                  <a:pt x="28021" y="61348"/>
                  <a:pt x="32757" y="60970"/>
                </a:cubicBezTo>
                <a:cubicBezTo>
                  <a:pt x="35006" y="60798"/>
                  <a:pt x="37255" y="60744"/>
                  <a:pt x="39504" y="60744"/>
                </a:cubicBezTo>
                <a:cubicBezTo>
                  <a:pt x="43359" y="60744"/>
                  <a:pt x="47215" y="60904"/>
                  <a:pt x="51070" y="60904"/>
                </a:cubicBezTo>
                <a:cubicBezTo>
                  <a:pt x="53138" y="60904"/>
                  <a:pt x="55373" y="60770"/>
                  <a:pt x="57041" y="59402"/>
                </a:cubicBezTo>
                <a:cubicBezTo>
                  <a:pt x="58576" y="58135"/>
                  <a:pt x="58709" y="55800"/>
                  <a:pt x="58742" y="53999"/>
                </a:cubicBezTo>
                <a:cubicBezTo>
                  <a:pt x="58842" y="51096"/>
                  <a:pt x="59109" y="48194"/>
                  <a:pt x="59176" y="45292"/>
                </a:cubicBezTo>
                <a:cubicBezTo>
                  <a:pt x="59243" y="42457"/>
                  <a:pt x="58909" y="39588"/>
                  <a:pt x="58676" y="36753"/>
                </a:cubicBezTo>
                <a:cubicBezTo>
                  <a:pt x="58275" y="30915"/>
                  <a:pt x="57975" y="25078"/>
                  <a:pt x="57608" y="19240"/>
                </a:cubicBezTo>
                <a:cubicBezTo>
                  <a:pt x="57441" y="16472"/>
                  <a:pt x="57408" y="13703"/>
                  <a:pt x="57608" y="10968"/>
                </a:cubicBezTo>
                <a:cubicBezTo>
                  <a:pt x="57842" y="8266"/>
                  <a:pt x="57675" y="5531"/>
                  <a:pt x="58075" y="2895"/>
                </a:cubicBezTo>
                <a:cubicBezTo>
                  <a:pt x="58240" y="1904"/>
                  <a:pt x="58013" y="260"/>
                  <a:pt x="56649" y="260"/>
                </a:cubicBezTo>
                <a:cubicBezTo>
                  <a:pt x="56635" y="260"/>
                  <a:pt x="56621" y="260"/>
                  <a:pt x="56607" y="260"/>
                </a:cubicBezTo>
                <a:cubicBezTo>
                  <a:pt x="53872" y="327"/>
                  <a:pt x="51070" y="694"/>
                  <a:pt x="48302" y="894"/>
                </a:cubicBezTo>
                <a:cubicBezTo>
                  <a:pt x="47212" y="975"/>
                  <a:pt x="46119" y="1007"/>
                  <a:pt x="45025" y="1007"/>
                </a:cubicBezTo>
                <a:cubicBezTo>
                  <a:pt x="40913" y="1007"/>
                  <a:pt x="36778" y="556"/>
                  <a:pt x="32679" y="556"/>
                </a:cubicBezTo>
                <a:cubicBezTo>
                  <a:pt x="32460" y="556"/>
                  <a:pt x="32242" y="558"/>
                  <a:pt x="32023" y="560"/>
                </a:cubicBezTo>
                <a:cubicBezTo>
                  <a:pt x="31904" y="562"/>
                  <a:pt x="31785" y="562"/>
                  <a:pt x="31666" y="562"/>
                </a:cubicBezTo>
                <a:cubicBezTo>
                  <a:pt x="29022" y="562"/>
                  <a:pt x="26435" y="220"/>
                  <a:pt x="23817" y="60"/>
                </a:cubicBezTo>
                <a:cubicBezTo>
                  <a:pt x="23200" y="18"/>
                  <a:pt x="22587" y="1"/>
                  <a:pt x="21977" y="1"/>
                </a:cubicBezTo>
                <a:close/>
              </a:path>
            </a:pathLst>
          </a:custGeom>
          <a:solidFill>
            <a:srgbClr val="CB2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9"/>
          <p:cNvSpPr/>
          <p:nvPr/>
        </p:nvSpPr>
        <p:spPr>
          <a:xfrm>
            <a:off x="323916" y="3653277"/>
            <a:ext cx="1003989" cy="1055300"/>
          </a:xfrm>
          <a:custGeom>
            <a:avLst/>
            <a:gdLst/>
            <a:ahLst/>
            <a:cxnLst/>
            <a:rect l="l" t="t" r="r" b="b"/>
            <a:pathLst>
              <a:path w="57742" h="60693" extrusionOk="0">
                <a:moveTo>
                  <a:pt x="13283" y="1"/>
                </a:moveTo>
                <a:cubicBezTo>
                  <a:pt x="11435" y="1"/>
                  <a:pt x="9608" y="156"/>
                  <a:pt x="7739" y="438"/>
                </a:cubicBezTo>
                <a:cubicBezTo>
                  <a:pt x="5571" y="772"/>
                  <a:pt x="2802" y="105"/>
                  <a:pt x="1435" y="2106"/>
                </a:cubicBezTo>
                <a:cubicBezTo>
                  <a:pt x="167" y="3874"/>
                  <a:pt x="634" y="7176"/>
                  <a:pt x="668" y="9178"/>
                </a:cubicBezTo>
                <a:cubicBezTo>
                  <a:pt x="701" y="12347"/>
                  <a:pt x="401" y="15482"/>
                  <a:pt x="434" y="18618"/>
                </a:cubicBezTo>
                <a:cubicBezTo>
                  <a:pt x="501" y="24622"/>
                  <a:pt x="801" y="30627"/>
                  <a:pt x="401" y="36631"/>
                </a:cubicBezTo>
                <a:cubicBezTo>
                  <a:pt x="0" y="42735"/>
                  <a:pt x="634" y="48806"/>
                  <a:pt x="634" y="54877"/>
                </a:cubicBezTo>
                <a:cubicBezTo>
                  <a:pt x="634" y="56212"/>
                  <a:pt x="534" y="58880"/>
                  <a:pt x="1768" y="59847"/>
                </a:cubicBezTo>
                <a:cubicBezTo>
                  <a:pt x="2680" y="60559"/>
                  <a:pt x="3799" y="60693"/>
                  <a:pt x="4929" y="60693"/>
                </a:cubicBezTo>
                <a:cubicBezTo>
                  <a:pt x="5493" y="60693"/>
                  <a:pt x="6060" y="60659"/>
                  <a:pt x="6605" y="60648"/>
                </a:cubicBezTo>
                <a:cubicBezTo>
                  <a:pt x="9607" y="60615"/>
                  <a:pt x="12609" y="60314"/>
                  <a:pt x="15612" y="60248"/>
                </a:cubicBezTo>
                <a:cubicBezTo>
                  <a:pt x="18378" y="60188"/>
                  <a:pt x="21118" y="60076"/>
                  <a:pt x="23903" y="60076"/>
                </a:cubicBezTo>
                <a:cubicBezTo>
                  <a:pt x="24241" y="60076"/>
                  <a:pt x="24579" y="60077"/>
                  <a:pt x="24918" y="60081"/>
                </a:cubicBezTo>
                <a:cubicBezTo>
                  <a:pt x="29094" y="60113"/>
                  <a:pt x="33301" y="60516"/>
                  <a:pt x="37480" y="60516"/>
                </a:cubicBezTo>
                <a:cubicBezTo>
                  <a:pt x="37640" y="60516"/>
                  <a:pt x="37801" y="60516"/>
                  <a:pt x="37961" y="60515"/>
                </a:cubicBezTo>
                <a:cubicBezTo>
                  <a:pt x="42397" y="60481"/>
                  <a:pt x="46834" y="60281"/>
                  <a:pt x="51270" y="60281"/>
                </a:cubicBezTo>
                <a:cubicBezTo>
                  <a:pt x="52064" y="60281"/>
                  <a:pt x="52925" y="60379"/>
                  <a:pt x="53766" y="60379"/>
                </a:cubicBezTo>
                <a:cubicBezTo>
                  <a:pt x="54480" y="60379"/>
                  <a:pt x="55179" y="60308"/>
                  <a:pt x="55807" y="60048"/>
                </a:cubicBezTo>
                <a:cubicBezTo>
                  <a:pt x="56808" y="59647"/>
                  <a:pt x="57208" y="57979"/>
                  <a:pt x="57308" y="57045"/>
                </a:cubicBezTo>
                <a:cubicBezTo>
                  <a:pt x="57742" y="53009"/>
                  <a:pt x="57208" y="48606"/>
                  <a:pt x="56774" y="44570"/>
                </a:cubicBezTo>
                <a:cubicBezTo>
                  <a:pt x="56241" y="39600"/>
                  <a:pt x="56507" y="34596"/>
                  <a:pt x="56241" y="29593"/>
                </a:cubicBezTo>
                <a:cubicBezTo>
                  <a:pt x="56007" y="24856"/>
                  <a:pt x="56441" y="20152"/>
                  <a:pt x="56407" y="15416"/>
                </a:cubicBezTo>
                <a:cubicBezTo>
                  <a:pt x="56407" y="13114"/>
                  <a:pt x="56341" y="10812"/>
                  <a:pt x="56341" y="8511"/>
                </a:cubicBezTo>
                <a:cubicBezTo>
                  <a:pt x="56307" y="6443"/>
                  <a:pt x="56908" y="4208"/>
                  <a:pt x="56507" y="2173"/>
                </a:cubicBezTo>
                <a:cubicBezTo>
                  <a:pt x="56307" y="1039"/>
                  <a:pt x="55573" y="638"/>
                  <a:pt x="54506" y="405"/>
                </a:cubicBezTo>
                <a:cubicBezTo>
                  <a:pt x="53764" y="254"/>
                  <a:pt x="53017" y="203"/>
                  <a:pt x="52267" y="203"/>
                </a:cubicBezTo>
                <a:cubicBezTo>
                  <a:pt x="51028" y="203"/>
                  <a:pt x="49782" y="343"/>
                  <a:pt x="48535" y="405"/>
                </a:cubicBezTo>
                <a:cubicBezTo>
                  <a:pt x="48202" y="438"/>
                  <a:pt x="48001" y="705"/>
                  <a:pt x="47968" y="972"/>
                </a:cubicBezTo>
                <a:cubicBezTo>
                  <a:pt x="46867" y="972"/>
                  <a:pt x="45766" y="872"/>
                  <a:pt x="44699" y="839"/>
                </a:cubicBezTo>
                <a:cubicBezTo>
                  <a:pt x="42367" y="759"/>
                  <a:pt x="40119" y="385"/>
                  <a:pt x="37805" y="385"/>
                </a:cubicBezTo>
                <a:cubicBezTo>
                  <a:pt x="37206" y="385"/>
                  <a:pt x="36603" y="410"/>
                  <a:pt x="35993" y="472"/>
                </a:cubicBezTo>
                <a:cubicBezTo>
                  <a:pt x="32757" y="772"/>
                  <a:pt x="29488" y="1005"/>
                  <a:pt x="26253" y="1005"/>
                </a:cubicBezTo>
                <a:cubicBezTo>
                  <a:pt x="22950" y="1005"/>
                  <a:pt x="19548" y="472"/>
                  <a:pt x="16279" y="138"/>
                </a:cubicBezTo>
                <a:cubicBezTo>
                  <a:pt x="15267" y="45"/>
                  <a:pt x="14272" y="1"/>
                  <a:pt x="13283" y="1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9"/>
          <p:cNvSpPr/>
          <p:nvPr/>
        </p:nvSpPr>
        <p:spPr>
          <a:xfrm>
            <a:off x="1587742" y="2497820"/>
            <a:ext cx="1020803" cy="1067905"/>
          </a:xfrm>
          <a:custGeom>
            <a:avLst/>
            <a:gdLst/>
            <a:ahLst/>
            <a:cxnLst/>
            <a:rect l="l" t="t" r="r" b="b"/>
            <a:pathLst>
              <a:path w="58709" h="61418" extrusionOk="0">
                <a:moveTo>
                  <a:pt x="22749" y="1"/>
                </a:moveTo>
                <a:cubicBezTo>
                  <a:pt x="22626" y="1"/>
                  <a:pt x="22511" y="64"/>
                  <a:pt x="22483" y="204"/>
                </a:cubicBezTo>
                <a:cubicBezTo>
                  <a:pt x="22502" y="91"/>
                  <a:pt x="21752" y="52"/>
                  <a:pt x="20741" y="52"/>
                </a:cubicBezTo>
                <a:cubicBezTo>
                  <a:pt x="19965" y="52"/>
                  <a:pt x="19034" y="75"/>
                  <a:pt x="18180" y="104"/>
                </a:cubicBezTo>
                <a:cubicBezTo>
                  <a:pt x="17579" y="104"/>
                  <a:pt x="16946" y="104"/>
                  <a:pt x="16345" y="171"/>
                </a:cubicBezTo>
                <a:cubicBezTo>
                  <a:pt x="16178" y="204"/>
                  <a:pt x="16045" y="204"/>
                  <a:pt x="15878" y="204"/>
                </a:cubicBezTo>
                <a:cubicBezTo>
                  <a:pt x="15745" y="237"/>
                  <a:pt x="15678" y="237"/>
                  <a:pt x="15645" y="237"/>
                </a:cubicBezTo>
                <a:cubicBezTo>
                  <a:pt x="15178" y="237"/>
                  <a:pt x="14677" y="304"/>
                  <a:pt x="14210" y="371"/>
                </a:cubicBezTo>
                <a:cubicBezTo>
                  <a:pt x="13109" y="438"/>
                  <a:pt x="11975" y="504"/>
                  <a:pt x="10875" y="604"/>
                </a:cubicBezTo>
                <a:cubicBezTo>
                  <a:pt x="9440" y="571"/>
                  <a:pt x="7972" y="538"/>
                  <a:pt x="6505" y="538"/>
                </a:cubicBezTo>
                <a:cubicBezTo>
                  <a:pt x="5999" y="538"/>
                  <a:pt x="5508" y="518"/>
                  <a:pt x="5036" y="518"/>
                </a:cubicBezTo>
                <a:cubicBezTo>
                  <a:pt x="3673" y="518"/>
                  <a:pt x="2468" y="683"/>
                  <a:pt x="1501" y="1972"/>
                </a:cubicBezTo>
                <a:cubicBezTo>
                  <a:pt x="134" y="3773"/>
                  <a:pt x="634" y="7042"/>
                  <a:pt x="567" y="9110"/>
                </a:cubicBezTo>
                <a:cubicBezTo>
                  <a:pt x="334" y="15548"/>
                  <a:pt x="134" y="21953"/>
                  <a:pt x="134" y="28391"/>
                </a:cubicBezTo>
                <a:cubicBezTo>
                  <a:pt x="134" y="34729"/>
                  <a:pt x="300" y="41000"/>
                  <a:pt x="367" y="47338"/>
                </a:cubicBezTo>
                <a:cubicBezTo>
                  <a:pt x="400" y="50140"/>
                  <a:pt x="0" y="52908"/>
                  <a:pt x="267" y="55710"/>
                </a:cubicBezTo>
                <a:cubicBezTo>
                  <a:pt x="467" y="58179"/>
                  <a:pt x="1001" y="59246"/>
                  <a:pt x="3403" y="60180"/>
                </a:cubicBezTo>
                <a:cubicBezTo>
                  <a:pt x="5771" y="61148"/>
                  <a:pt x="8673" y="60914"/>
                  <a:pt x="11175" y="61048"/>
                </a:cubicBezTo>
                <a:cubicBezTo>
                  <a:pt x="14344" y="61248"/>
                  <a:pt x="17513" y="61348"/>
                  <a:pt x="20715" y="61414"/>
                </a:cubicBezTo>
                <a:cubicBezTo>
                  <a:pt x="20936" y="61417"/>
                  <a:pt x="21156" y="61418"/>
                  <a:pt x="21377" y="61418"/>
                </a:cubicBezTo>
                <a:cubicBezTo>
                  <a:pt x="24025" y="61418"/>
                  <a:pt x="26676" y="61248"/>
                  <a:pt x="29354" y="61248"/>
                </a:cubicBezTo>
                <a:cubicBezTo>
                  <a:pt x="30555" y="61214"/>
                  <a:pt x="31756" y="61048"/>
                  <a:pt x="32957" y="60914"/>
                </a:cubicBezTo>
                <a:cubicBezTo>
                  <a:pt x="34625" y="60714"/>
                  <a:pt x="36326" y="60881"/>
                  <a:pt x="37994" y="60714"/>
                </a:cubicBezTo>
                <a:cubicBezTo>
                  <a:pt x="40896" y="60480"/>
                  <a:pt x="43898" y="60414"/>
                  <a:pt x="46800" y="60380"/>
                </a:cubicBezTo>
                <a:cubicBezTo>
                  <a:pt x="47025" y="60380"/>
                  <a:pt x="47253" y="60381"/>
                  <a:pt x="47482" y="60381"/>
                </a:cubicBezTo>
                <a:cubicBezTo>
                  <a:pt x="50005" y="60381"/>
                  <a:pt x="52752" y="60353"/>
                  <a:pt x="55106" y="59680"/>
                </a:cubicBezTo>
                <a:cubicBezTo>
                  <a:pt x="58475" y="58713"/>
                  <a:pt x="58075" y="53209"/>
                  <a:pt x="58042" y="50673"/>
                </a:cubicBezTo>
                <a:cubicBezTo>
                  <a:pt x="58008" y="45403"/>
                  <a:pt x="58709" y="40133"/>
                  <a:pt x="58642" y="34862"/>
                </a:cubicBezTo>
                <a:cubicBezTo>
                  <a:pt x="58609" y="29925"/>
                  <a:pt x="58008" y="24988"/>
                  <a:pt x="58075" y="20085"/>
                </a:cubicBezTo>
                <a:cubicBezTo>
                  <a:pt x="58108" y="17683"/>
                  <a:pt x="57808" y="15281"/>
                  <a:pt x="57841" y="12846"/>
                </a:cubicBezTo>
                <a:cubicBezTo>
                  <a:pt x="57875" y="10211"/>
                  <a:pt x="57875" y="7543"/>
                  <a:pt x="57875" y="4907"/>
                </a:cubicBezTo>
                <a:cubicBezTo>
                  <a:pt x="57875" y="3873"/>
                  <a:pt x="58342" y="1672"/>
                  <a:pt x="57341" y="938"/>
                </a:cubicBezTo>
                <a:cubicBezTo>
                  <a:pt x="56572" y="342"/>
                  <a:pt x="55593" y="178"/>
                  <a:pt x="54595" y="178"/>
                </a:cubicBezTo>
                <a:cubicBezTo>
                  <a:pt x="53861" y="178"/>
                  <a:pt x="53116" y="267"/>
                  <a:pt x="52438" y="337"/>
                </a:cubicBezTo>
                <a:cubicBezTo>
                  <a:pt x="51370" y="444"/>
                  <a:pt x="50308" y="466"/>
                  <a:pt x="49249" y="466"/>
                </a:cubicBezTo>
                <a:cubicBezTo>
                  <a:pt x="48543" y="466"/>
                  <a:pt x="47839" y="456"/>
                  <a:pt x="47135" y="456"/>
                </a:cubicBezTo>
                <a:cubicBezTo>
                  <a:pt x="46255" y="456"/>
                  <a:pt x="45377" y="471"/>
                  <a:pt x="44499" y="538"/>
                </a:cubicBezTo>
                <a:cubicBezTo>
                  <a:pt x="41897" y="704"/>
                  <a:pt x="39328" y="771"/>
                  <a:pt x="36726" y="905"/>
                </a:cubicBezTo>
                <a:cubicBezTo>
                  <a:pt x="36444" y="918"/>
                  <a:pt x="36160" y="923"/>
                  <a:pt x="35875" y="923"/>
                </a:cubicBezTo>
                <a:cubicBezTo>
                  <a:pt x="34201" y="923"/>
                  <a:pt x="32480" y="729"/>
                  <a:pt x="30790" y="729"/>
                </a:cubicBezTo>
                <a:cubicBezTo>
                  <a:pt x="30589" y="729"/>
                  <a:pt x="30388" y="732"/>
                  <a:pt x="30188" y="738"/>
                </a:cubicBezTo>
                <a:cubicBezTo>
                  <a:pt x="29121" y="738"/>
                  <a:pt x="28053" y="504"/>
                  <a:pt x="26953" y="471"/>
                </a:cubicBezTo>
                <a:cubicBezTo>
                  <a:pt x="26472" y="446"/>
                  <a:pt x="25992" y="440"/>
                  <a:pt x="25511" y="440"/>
                </a:cubicBezTo>
                <a:cubicBezTo>
                  <a:pt x="24985" y="440"/>
                  <a:pt x="24460" y="447"/>
                  <a:pt x="23934" y="447"/>
                </a:cubicBezTo>
                <a:cubicBezTo>
                  <a:pt x="23639" y="447"/>
                  <a:pt x="23345" y="445"/>
                  <a:pt x="23050" y="438"/>
                </a:cubicBezTo>
                <a:cubicBezTo>
                  <a:pt x="23083" y="404"/>
                  <a:pt x="23083" y="371"/>
                  <a:pt x="23083" y="337"/>
                </a:cubicBezTo>
                <a:cubicBezTo>
                  <a:pt x="23103" y="124"/>
                  <a:pt x="22919" y="1"/>
                  <a:pt x="22749" y="1"/>
                </a:cubicBez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9"/>
          <p:cNvSpPr/>
          <p:nvPr/>
        </p:nvSpPr>
        <p:spPr>
          <a:xfrm>
            <a:off x="1568874" y="3659420"/>
            <a:ext cx="1056777" cy="1091900"/>
          </a:xfrm>
          <a:custGeom>
            <a:avLst/>
            <a:gdLst/>
            <a:ahLst/>
            <a:cxnLst/>
            <a:rect l="l" t="t" r="r" b="b"/>
            <a:pathLst>
              <a:path w="60778" h="62798" extrusionOk="0">
                <a:moveTo>
                  <a:pt x="46484" y="0"/>
                </a:moveTo>
                <a:cubicBezTo>
                  <a:pt x="41492" y="0"/>
                  <a:pt x="36521" y="584"/>
                  <a:pt x="31523" y="702"/>
                </a:cubicBezTo>
                <a:cubicBezTo>
                  <a:pt x="29199" y="759"/>
                  <a:pt x="26874" y="915"/>
                  <a:pt x="24528" y="915"/>
                </a:cubicBezTo>
                <a:cubicBezTo>
                  <a:pt x="24147" y="915"/>
                  <a:pt x="23766" y="911"/>
                  <a:pt x="23384" y="902"/>
                </a:cubicBezTo>
                <a:cubicBezTo>
                  <a:pt x="21979" y="884"/>
                  <a:pt x="20574" y="839"/>
                  <a:pt x="19173" y="839"/>
                </a:cubicBezTo>
                <a:cubicBezTo>
                  <a:pt x="17914" y="839"/>
                  <a:pt x="16659" y="876"/>
                  <a:pt x="15412" y="1002"/>
                </a:cubicBezTo>
                <a:cubicBezTo>
                  <a:pt x="14467" y="1091"/>
                  <a:pt x="13518" y="1117"/>
                  <a:pt x="12568" y="1117"/>
                </a:cubicBezTo>
                <a:cubicBezTo>
                  <a:pt x="11238" y="1117"/>
                  <a:pt x="9905" y="1066"/>
                  <a:pt x="8577" y="1066"/>
                </a:cubicBezTo>
                <a:cubicBezTo>
                  <a:pt x="8008" y="1066"/>
                  <a:pt x="7439" y="1075"/>
                  <a:pt x="6872" y="1102"/>
                </a:cubicBezTo>
                <a:cubicBezTo>
                  <a:pt x="5305" y="1169"/>
                  <a:pt x="3036" y="1169"/>
                  <a:pt x="1936" y="2537"/>
                </a:cubicBezTo>
                <a:cubicBezTo>
                  <a:pt x="1" y="4972"/>
                  <a:pt x="568" y="8241"/>
                  <a:pt x="968" y="11410"/>
                </a:cubicBezTo>
                <a:cubicBezTo>
                  <a:pt x="701" y="16446"/>
                  <a:pt x="968" y="21550"/>
                  <a:pt x="1068" y="26554"/>
                </a:cubicBezTo>
                <a:cubicBezTo>
                  <a:pt x="1168" y="32691"/>
                  <a:pt x="1302" y="38863"/>
                  <a:pt x="1235" y="45000"/>
                </a:cubicBezTo>
                <a:cubicBezTo>
                  <a:pt x="1202" y="47902"/>
                  <a:pt x="1502" y="50838"/>
                  <a:pt x="1435" y="53706"/>
                </a:cubicBezTo>
                <a:cubicBezTo>
                  <a:pt x="1368" y="55741"/>
                  <a:pt x="1335" y="58276"/>
                  <a:pt x="2769" y="59878"/>
                </a:cubicBezTo>
                <a:cubicBezTo>
                  <a:pt x="4037" y="61245"/>
                  <a:pt x="6606" y="61379"/>
                  <a:pt x="8340" y="61512"/>
                </a:cubicBezTo>
                <a:cubicBezTo>
                  <a:pt x="11376" y="61746"/>
                  <a:pt x="14378" y="61612"/>
                  <a:pt x="17413" y="61812"/>
                </a:cubicBezTo>
                <a:cubicBezTo>
                  <a:pt x="23718" y="62179"/>
                  <a:pt x="29989" y="62546"/>
                  <a:pt x="36293" y="62746"/>
                </a:cubicBezTo>
                <a:cubicBezTo>
                  <a:pt x="37379" y="62782"/>
                  <a:pt x="38462" y="62797"/>
                  <a:pt x="39543" y="62797"/>
                </a:cubicBezTo>
                <a:cubicBezTo>
                  <a:pt x="44537" y="62797"/>
                  <a:pt x="49488" y="62465"/>
                  <a:pt x="54506" y="62246"/>
                </a:cubicBezTo>
                <a:cubicBezTo>
                  <a:pt x="59510" y="62079"/>
                  <a:pt x="60010" y="57543"/>
                  <a:pt x="60344" y="53473"/>
                </a:cubicBezTo>
                <a:cubicBezTo>
                  <a:pt x="60778" y="48002"/>
                  <a:pt x="60511" y="42432"/>
                  <a:pt x="60110" y="36995"/>
                </a:cubicBezTo>
                <a:cubicBezTo>
                  <a:pt x="59677" y="31357"/>
                  <a:pt x="59443" y="25786"/>
                  <a:pt x="59343" y="20149"/>
                </a:cubicBezTo>
                <a:cubicBezTo>
                  <a:pt x="59310" y="17581"/>
                  <a:pt x="59110" y="15012"/>
                  <a:pt x="59110" y="12410"/>
                </a:cubicBezTo>
                <a:cubicBezTo>
                  <a:pt x="59143" y="9742"/>
                  <a:pt x="59377" y="6973"/>
                  <a:pt x="58876" y="4338"/>
                </a:cubicBezTo>
                <a:cubicBezTo>
                  <a:pt x="58142" y="168"/>
                  <a:pt x="51738" y="168"/>
                  <a:pt x="48502" y="35"/>
                </a:cubicBezTo>
                <a:cubicBezTo>
                  <a:pt x="47829" y="11"/>
                  <a:pt x="47156" y="0"/>
                  <a:pt x="46484" y="0"/>
                </a:cubicBezTo>
                <a:close/>
              </a:path>
            </a:pathLst>
          </a:cu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9"/>
          <p:cNvSpPr/>
          <p:nvPr/>
        </p:nvSpPr>
        <p:spPr>
          <a:xfrm>
            <a:off x="1569767" y="3659428"/>
            <a:ext cx="1056760" cy="1091900"/>
          </a:xfrm>
          <a:custGeom>
            <a:avLst/>
            <a:gdLst/>
            <a:ahLst/>
            <a:cxnLst/>
            <a:rect l="l" t="t" r="r" b="b"/>
            <a:pathLst>
              <a:path w="60777" h="62798" extrusionOk="0">
                <a:moveTo>
                  <a:pt x="55340" y="2370"/>
                </a:moveTo>
                <a:lnTo>
                  <a:pt x="55340" y="2370"/>
                </a:lnTo>
                <a:cubicBezTo>
                  <a:pt x="55607" y="2437"/>
                  <a:pt x="55907" y="2537"/>
                  <a:pt x="56207" y="2670"/>
                </a:cubicBezTo>
                <a:cubicBezTo>
                  <a:pt x="57274" y="3037"/>
                  <a:pt x="57708" y="4138"/>
                  <a:pt x="57841" y="5339"/>
                </a:cubicBezTo>
                <a:cubicBezTo>
                  <a:pt x="57374" y="5072"/>
                  <a:pt x="56941" y="4738"/>
                  <a:pt x="56574" y="4271"/>
                </a:cubicBezTo>
                <a:cubicBezTo>
                  <a:pt x="56107" y="3671"/>
                  <a:pt x="55540" y="3070"/>
                  <a:pt x="55340" y="2370"/>
                </a:cubicBezTo>
                <a:close/>
                <a:moveTo>
                  <a:pt x="52638" y="1669"/>
                </a:moveTo>
                <a:lnTo>
                  <a:pt x="52638" y="1669"/>
                </a:lnTo>
                <a:cubicBezTo>
                  <a:pt x="53438" y="1803"/>
                  <a:pt x="54239" y="2036"/>
                  <a:pt x="55006" y="2270"/>
                </a:cubicBezTo>
                <a:cubicBezTo>
                  <a:pt x="55140" y="3037"/>
                  <a:pt x="55673" y="3738"/>
                  <a:pt x="56140" y="4371"/>
                </a:cubicBezTo>
                <a:cubicBezTo>
                  <a:pt x="56574" y="4938"/>
                  <a:pt x="57174" y="5639"/>
                  <a:pt x="57908" y="5939"/>
                </a:cubicBezTo>
                <a:cubicBezTo>
                  <a:pt x="57942" y="6940"/>
                  <a:pt x="57875" y="7974"/>
                  <a:pt x="57875" y="8674"/>
                </a:cubicBezTo>
                <a:cubicBezTo>
                  <a:pt x="57875" y="9141"/>
                  <a:pt x="57875" y="9575"/>
                  <a:pt x="57875" y="10042"/>
                </a:cubicBezTo>
                <a:cubicBezTo>
                  <a:pt x="57541" y="8908"/>
                  <a:pt x="56874" y="7841"/>
                  <a:pt x="56174" y="6806"/>
                </a:cubicBezTo>
                <a:cubicBezTo>
                  <a:pt x="55506" y="5806"/>
                  <a:pt x="54472" y="5105"/>
                  <a:pt x="53672" y="4205"/>
                </a:cubicBezTo>
                <a:cubicBezTo>
                  <a:pt x="53305" y="3771"/>
                  <a:pt x="52204" y="2270"/>
                  <a:pt x="52638" y="1669"/>
                </a:cubicBezTo>
                <a:close/>
                <a:moveTo>
                  <a:pt x="29555" y="2136"/>
                </a:moveTo>
                <a:lnTo>
                  <a:pt x="29555" y="2136"/>
                </a:lnTo>
                <a:cubicBezTo>
                  <a:pt x="29321" y="2337"/>
                  <a:pt x="29054" y="2570"/>
                  <a:pt x="28854" y="2770"/>
                </a:cubicBezTo>
                <a:cubicBezTo>
                  <a:pt x="28387" y="3404"/>
                  <a:pt x="28020" y="4071"/>
                  <a:pt x="27653" y="4738"/>
                </a:cubicBezTo>
                <a:cubicBezTo>
                  <a:pt x="27120" y="5706"/>
                  <a:pt x="27053" y="6706"/>
                  <a:pt x="27453" y="7740"/>
                </a:cubicBezTo>
                <a:cubicBezTo>
                  <a:pt x="27887" y="8941"/>
                  <a:pt x="28988" y="9242"/>
                  <a:pt x="30022" y="9809"/>
                </a:cubicBezTo>
                <a:cubicBezTo>
                  <a:pt x="30489" y="10075"/>
                  <a:pt x="32523" y="11276"/>
                  <a:pt x="32423" y="12077"/>
                </a:cubicBezTo>
                <a:cubicBezTo>
                  <a:pt x="31762" y="12005"/>
                  <a:pt x="31100" y="11972"/>
                  <a:pt x="30434" y="11972"/>
                </a:cubicBezTo>
                <a:cubicBezTo>
                  <a:pt x="29857" y="11972"/>
                  <a:pt x="29276" y="11997"/>
                  <a:pt x="28687" y="12044"/>
                </a:cubicBezTo>
                <a:cubicBezTo>
                  <a:pt x="28387" y="11510"/>
                  <a:pt x="27787" y="11076"/>
                  <a:pt x="27353" y="10709"/>
                </a:cubicBezTo>
                <a:cubicBezTo>
                  <a:pt x="26186" y="9842"/>
                  <a:pt x="25085" y="9308"/>
                  <a:pt x="24651" y="7807"/>
                </a:cubicBezTo>
                <a:cubicBezTo>
                  <a:pt x="24217" y="6339"/>
                  <a:pt x="24551" y="4371"/>
                  <a:pt x="25652" y="3304"/>
                </a:cubicBezTo>
                <a:cubicBezTo>
                  <a:pt x="25919" y="3004"/>
                  <a:pt x="26486" y="2603"/>
                  <a:pt x="26819" y="2203"/>
                </a:cubicBezTo>
                <a:cubicBezTo>
                  <a:pt x="27753" y="2203"/>
                  <a:pt x="28654" y="2170"/>
                  <a:pt x="29555" y="2136"/>
                </a:cubicBezTo>
                <a:close/>
                <a:moveTo>
                  <a:pt x="26319" y="2203"/>
                </a:moveTo>
                <a:cubicBezTo>
                  <a:pt x="26219" y="2303"/>
                  <a:pt x="26119" y="2370"/>
                  <a:pt x="26052" y="2437"/>
                </a:cubicBezTo>
                <a:cubicBezTo>
                  <a:pt x="25618" y="2870"/>
                  <a:pt x="25151" y="3237"/>
                  <a:pt x="24751" y="3704"/>
                </a:cubicBezTo>
                <a:cubicBezTo>
                  <a:pt x="24117" y="4505"/>
                  <a:pt x="23984" y="6173"/>
                  <a:pt x="24084" y="7107"/>
                </a:cubicBezTo>
                <a:cubicBezTo>
                  <a:pt x="24151" y="8174"/>
                  <a:pt x="24618" y="9141"/>
                  <a:pt x="25352" y="9875"/>
                </a:cubicBezTo>
                <a:cubicBezTo>
                  <a:pt x="26152" y="10676"/>
                  <a:pt x="27486" y="11143"/>
                  <a:pt x="28154" y="12077"/>
                </a:cubicBezTo>
                <a:cubicBezTo>
                  <a:pt x="27420" y="12177"/>
                  <a:pt x="26686" y="12277"/>
                  <a:pt x="25985" y="12444"/>
                </a:cubicBezTo>
                <a:cubicBezTo>
                  <a:pt x="25652" y="12511"/>
                  <a:pt x="25352" y="12577"/>
                  <a:pt x="25018" y="12677"/>
                </a:cubicBezTo>
                <a:cubicBezTo>
                  <a:pt x="25018" y="12644"/>
                  <a:pt x="25051" y="12644"/>
                  <a:pt x="25051" y="12644"/>
                </a:cubicBezTo>
                <a:lnTo>
                  <a:pt x="25051" y="12410"/>
                </a:lnTo>
                <a:cubicBezTo>
                  <a:pt x="25051" y="12268"/>
                  <a:pt x="24903" y="12163"/>
                  <a:pt x="24771" y="12163"/>
                </a:cubicBezTo>
                <a:cubicBezTo>
                  <a:pt x="24688" y="12163"/>
                  <a:pt x="24612" y="12205"/>
                  <a:pt x="24585" y="12308"/>
                </a:cubicBezTo>
                <a:lnTo>
                  <a:pt x="24585" y="12308"/>
                </a:lnTo>
                <a:cubicBezTo>
                  <a:pt x="24639" y="12070"/>
                  <a:pt x="23049" y="11142"/>
                  <a:pt x="22816" y="11009"/>
                </a:cubicBezTo>
                <a:cubicBezTo>
                  <a:pt x="22316" y="10609"/>
                  <a:pt x="21749" y="10242"/>
                  <a:pt x="21282" y="9809"/>
                </a:cubicBezTo>
                <a:cubicBezTo>
                  <a:pt x="20748" y="9308"/>
                  <a:pt x="20515" y="8408"/>
                  <a:pt x="20348" y="7707"/>
                </a:cubicBezTo>
                <a:cubicBezTo>
                  <a:pt x="19881" y="5973"/>
                  <a:pt x="20915" y="4738"/>
                  <a:pt x="22016" y="3537"/>
                </a:cubicBezTo>
                <a:cubicBezTo>
                  <a:pt x="22483" y="3070"/>
                  <a:pt x="22850" y="2570"/>
                  <a:pt x="23384" y="2203"/>
                </a:cubicBezTo>
                <a:lnTo>
                  <a:pt x="24751" y="2203"/>
                </a:lnTo>
                <a:cubicBezTo>
                  <a:pt x="24929" y="2214"/>
                  <a:pt x="25107" y="2218"/>
                  <a:pt x="25284" y="2218"/>
                </a:cubicBezTo>
                <a:cubicBezTo>
                  <a:pt x="25637" y="2218"/>
                  <a:pt x="25985" y="2203"/>
                  <a:pt x="26319" y="2203"/>
                </a:cubicBezTo>
                <a:close/>
                <a:moveTo>
                  <a:pt x="34091" y="1870"/>
                </a:moveTo>
                <a:cubicBezTo>
                  <a:pt x="32957" y="2670"/>
                  <a:pt x="31856" y="3371"/>
                  <a:pt x="30956" y="4471"/>
                </a:cubicBezTo>
                <a:cubicBezTo>
                  <a:pt x="30188" y="5472"/>
                  <a:pt x="30522" y="6239"/>
                  <a:pt x="31456" y="6973"/>
                </a:cubicBezTo>
                <a:cubicBezTo>
                  <a:pt x="32757" y="7974"/>
                  <a:pt x="34225" y="8708"/>
                  <a:pt x="35726" y="9342"/>
                </a:cubicBezTo>
                <a:cubicBezTo>
                  <a:pt x="36793" y="9775"/>
                  <a:pt x="37627" y="10075"/>
                  <a:pt x="38194" y="11176"/>
                </a:cubicBezTo>
                <a:cubicBezTo>
                  <a:pt x="38594" y="11977"/>
                  <a:pt x="38728" y="12944"/>
                  <a:pt x="38628" y="13811"/>
                </a:cubicBezTo>
                <a:cubicBezTo>
                  <a:pt x="36760" y="12911"/>
                  <a:pt x="34758" y="12344"/>
                  <a:pt x="32724" y="12110"/>
                </a:cubicBezTo>
                <a:cubicBezTo>
                  <a:pt x="33090" y="10976"/>
                  <a:pt x="30355" y="9442"/>
                  <a:pt x="29788" y="9108"/>
                </a:cubicBezTo>
                <a:cubicBezTo>
                  <a:pt x="29088" y="8708"/>
                  <a:pt x="28420" y="8541"/>
                  <a:pt x="28020" y="7774"/>
                </a:cubicBezTo>
                <a:cubicBezTo>
                  <a:pt x="27587" y="6940"/>
                  <a:pt x="27620" y="5806"/>
                  <a:pt x="28087" y="5039"/>
                </a:cubicBezTo>
                <a:cubicBezTo>
                  <a:pt x="28554" y="4271"/>
                  <a:pt x="28921" y="3537"/>
                  <a:pt x="29488" y="2870"/>
                </a:cubicBezTo>
                <a:cubicBezTo>
                  <a:pt x="29721" y="2603"/>
                  <a:pt x="30055" y="2370"/>
                  <a:pt x="30322" y="2103"/>
                </a:cubicBezTo>
                <a:cubicBezTo>
                  <a:pt x="31556" y="2036"/>
                  <a:pt x="32824" y="1970"/>
                  <a:pt x="34091" y="1870"/>
                </a:cubicBezTo>
                <a:close/>
                <a:moveTo>
                  <a:pt x="19848" y="2136"/>
                </a:moveTo>
                <a:cubicBezTo>
                  <a:pt x="20882" y="2136"/>
                  <a:pt x="21916" y="2170"/>
                  <a:pt x="22917" y="2203"/>
                </a:cubicBezTo>
                <a:cubicBezTo>
                  <a:pt x="22683" y="2337"/>
                  <a:pt x="22450" y="2603"/>
                  <a:pt x="22249" y="2804"/>
                </a:cubicBezTo>
                <a:cubicBezTo>
                  <a:pt x="21649" y="3371"/>
                  <a:pt x="21115" y="3938"/>
                  <a:pt x="20582" y="4605"/>
                </a:cubicBezTo>
                <a:cubicBezTo>
                  <a:pt x="19648" y="5839"/>
                  <a:pt x="19581" y="6973"/>
                  <a:pt x="20048" y="8441"/>
                </a:cubicBezTo>
                <a:cubicBezTo>
                  <a:pt x="20481" y="9809"/>
                  <a:pt x="21215" y="10409"/>
                  <a:pt x="22316" y="11243"/>
                </a:cubicBezTo>
                <a:cubicBezTo>
                  <a:pt x="22816" y="11610"/>
                  <a:pt x="23350" y="11943"/>
                  <a:pt x="23851" y="12310"/>
                </a:cubicBezTo>
                <a:cubicBezTo>
                  <a:pt x="24017" y="12477"/>
                  <a:pt x="24284" y="12711"/>
                  <a:pt x="24518" y="12811"/>
                </a:cubicBezTo>
                <a:cubicBezTo>
                  <a:pt x="23517" y="13111"/>
                  <a:pt x="22550" y="13478"/>
                  <a:pt x="21682" y="13978"/>
                </a:cubicBezTo>
                <a:cubicBezTo>
                  <a:pt x="21516" y="13278"/>
                  <a:pt x="20815" y="12811"/>
                  <a:pt x="20315" y="12377"/>
                </a:cubicBezTo>
                <a:cubicBezTo>
                  <a:pt x="19314" y="11510"/>
                  <a:pt x="18180" y="10876"/>
                  <a:pt x="17313" y="9842"/>
                </a:cubicBezTo>
                <a:cubicBezTo>
                  <a:pt x="16212" y="8508"/>
                  <a:pt x="16278" y="6640"/>
                  <a:pt x="17079" y="5172"/>
                </a:cubicBezTo>
                <a:cubicBezTo>
                  <a:pt x="17413" y="4572"/>
                  <a:pt x="17980" y="4038"/>
                  <a:pt x="18513" y="3604"/>
                </a:cubicBezTo>
                <a:cubicBezTo>
                  <a:pt x="18914" y="3237"/>
                  <a:pt x="19347" y="2537"/>
                  <a:pt x="19881" y="2337"/>
                </a:cubicBezTo>
                <a:cubicBezTo>
                  <a:pt x="20014" y="2303"/>
                  <a:pt x="19981" y="2136"/>
                  <a:pt x="19848" y="2136"/>
                </a:cubicBezTo>
                <a:close/>
                <a:moveTo>
                  <a:pt x="40796" y="1469"/>
                </a:moveTo>
                <a:lnTo>
                  <a:pt x="40796" y="1469"/>
                </a:lnTo>
                <a:cubicBezTo>
                  <a:pt x="40496" y="1703"/>
                  <a:pt x="40229" y="1936"/>
                  <a:pt x="39962" y="2136"/>
                </a:cubicBezTo>
                <a:cubicBezTo>
                  <a:pt x="39462" y="2470"/>
                  <a:pt x="38728" y="3137"/>
                  <a:pt x="38795" y="3838"/>
                </a:cubicBezTo>
                <a:cubicBezTo>
                  <a:pt x="38895" y="4538"/>
                  <a:pt x="39495" y="4972"/>
                  <a:pt x="40129" y="5272"/>
                </a:cubicBezTo>
                <a:cubicBezTo>
                  <a:pt x="41296" y="5839"/>
                  <a:pt x="42564" y="6239"/>
                  <a:pt x="43731" y="6873"/>
                </a:cubicBezTo>
                <a:cubicBezTo>
                  <a:pt x="44799" y="7440"/>
                  <a:pt x="45933" y="8074"/>
                  <a:pt x="46834" y="8841"/>
                </a:cubicBezTo>
                <a:cubicBezTo>
                  <a:pt x="48201" y="10042"/>
                  <a:pt x="48368" y="11577"/>
                  <a:pt x="47868" y="13211"/>
                </a:cubicBezTo>
                <a:cubicBezTo>
                  <a:pt x="47501" y="14512"/>
                  <a:pt x="47067" y="15813"/>
                  <a:pt x="46533" y="17047"/>
                </a:cubicBezTo>
                <a:cubicBezTo>
                  <a:pt x="46133" y="18014"/>
                  <a:pt x="45399" y="18682"/>
                  <a:pt x="44932" y="19582"/>
                </a:cubicBezTo>
                <a:cubicBezTo>
                  <a:pt x="44365" y="18615"/>
                  <a:pt x="43698" y="17714"/>
                  <a:pt x="42931" y="16914"/>
                </a:cubicBezTo>
                <a:cubicBezTo>
                  <a:pt x="43198" y="16380"/>
                  <a:pt x="43498" y="15846"/>
                  <a:pt x="43598" y="15279"/>
                </a:cubicBezTo>
                <a:cubicBezTo>
                  <a:pt x="43731" y="14345"/>
                  <a:pt x="43932" y="13445"/>
                  <a:pt x="43898" y="12511"/>
                </a:cubicBezTo>
                <a:cubicBezTo>
                  <a:pt x="43831" y="10876"/>
                  <a:pt x="42897" y="9675"/>
                  <a:pt x="41597" y="8775"/>
                </a:cubicBezTo>
                <a:cubicBezTo>
                  <a:pt x="40162" y="7774"/>
                  <a:pt x="38428" y="7340"/>
                  <a:pt x="36860" y="6506"/>
                </a:cubicBezTo>
                <a:cubicBezTo>
                  <a:pt x="35859" y="5973"/>
                  <a:pt x="35125" y="5172"/>
                  <a:pt x="35926" y="4004"/>
                </a:cubicBezTo>
                <a:cubicBezTo>
                  <a:pt x="36526" y="3070"/>
                  <a:pt x="37260" y="2003"/>
                  <a:pt x="38461" y="1803"/>
                </a:cubicBezTo>
                <a:cubicBezTo>
                  <a:pt x="38528" y="1803"/>
                  <a:pt x="38528" y="1636"/>
                  <a:pt x="38428" y="1636"/>
                </a:cubicBezTo>
                <a:cubicBezTo>
                  <a:pt x="37727" y="1636"/>
                  <a:pt x="37260" y="2003"/>
                  <a:pt x="36726" y="2437"/>
                </a:cubicBezTo>
                <a:cubicBezTo>
                  <a:pt x="36193" y="2837"/>
                  <a:pt x="35459" y="3704"/>
                  <a:pt x="35259" y="4338"/>
                </a:cubicBezTo>
                <a:cubicBezTo>
                  <a:pt x="34758" y="5872"/>
                  <a:pt x="35859" y="6506"/>
                  <a:pt x="37027" y="7173"/>
                </a:cubicBezTo>
                <a:cubicBezTo>
                  <a:pt x="38861" y="8207"/>
                  <a:pt x="40996" y="8574"/>
                  <a:pt x="42497" y="10209"/>
                </a:cubicBezTo>
                <a:cubicBezTo>
                  <a:pt x="43465" y="11276"/>
                  <a:pt x="43465" y="12844"/>
                  <a:pt x="43198" y="14178"/>
                </a:cubicBezTo>
                <a:cubicBezTo>
                  <a:pt x="43098" y="14712"/>
                  <a:pt x="43098" y="15246"/>
                  <a:pt x="42864" y="15780"/>
                </a:cubicBezTo>
                <a:cubicBezTo>
                  <a:pt x="42764" y="16046"/>
                  <a:pt x="42664" y="16280"/>
                  <a:pt x="42531" y="16513"/>
                </a:cubicBezTo>
                <a:cubicBezTo>
                  <a:pt x="42030" y="16013"/>
                  <a:pt x="41463" y="15546"/>
                  <a:pt x="40896" y="15146"/>
                </a:cubicBezTo>
                <a:cubicBezTo>
                  <a:pt x="40329" y="14745"/>
                  <a:pt x="39729" y="14379"/>
                  <a:pt x="39128" y="14078"/>
                </a:cubicBezTo>
                <a:cubicBezTo>
                  <a:pt x="39295" y="12978"/>
                  <a:pt x="39128" y="12010"/>
                  <a:pt x="38661" y="10943"/>
                </a:cubicBezTo>
                <a:cubicBezTo>
                  <a:pt x="38127" y="9675"/>
                  <a:pt x="37060" y="9308"/>
                  <a:pt x="35892" y="8841"/>
                </a:cubicBezTo>
                <a:cubicBezTo>
                  <a:pt x="34291" y="8207"/>
                  <a:pt x="32590" y="7374"/>
                  <a:pt x="31323" y="6206"/>
                </a:cubicBezTo>
                <a:cubicBezTo>
                  <a:pt x="29988" y="5005"/>
                  <a:pt x="33691" y="2570"/>
                  <a:pt x="34358" y="1903"/>
                </a:cubicBezTo>
                <a:cubicBezTo>
                  <a:pt x="34358" y="1903"/>
                  <a:pt x="34358" y="1870"/>
                  <a:pt x="34358" y="1870"/>
                </a:cubicBezTo>
                <a:cubicBezTo>
                  <a:pt x="36493" y="1736"/>
                  <a:pt x="38661" y="1569"/>
                  <a:pt x="40796" y="1469"/>
                </a:cubicBezTo>
                <a:close/>
                <a:moveTo>
                  <a:pt x="30072" y="17308"/>
                </a:moveTo>
                <a:cubicBezTo>
                  <a:pt x="30863" y="17308"/>
                  <a:pt x="31672" y="17402"/>
                  <a:pt x="32457" y="17547"/>
                </a:cubicBezTo>
                <a:cubicBezTo>
                  <a:pt x="32390" y="18148"/>
                  <a:pt x="32323" y="18748"/>
                  <a:pt x="31956" y="19215"/>
                </a:cubicBezTo>
                <a:cubicBezTo>
                  <a:pt x="31623" y="19649"/>
                  <a:pt x="31222" y="20083"/>
                  <a:pt x="30789" y="20450"/>
                </a:cubicBezTo>
                <a:cubicBezTo>
                  <a:pt x="30489" y="20316"/>
                  <a:pt x="30155" y="20249"/>
                  <a:pt x="29755" y="20183"/>
                </a:cubicBezTo>
                <a:cubicBezTo>
                  <a:pt x="29538" y="20149"/>
                  <a:pt x="29329" y="20133"/>
                  <a:pt x="29125" y="20133"/>
                </a:cubicBezTo>
                <a:cubicBezTo>
                  <a:pt x="28921" y="20133"/>
                  <a:pt x="28721" y="20149"/>
                  <a:pt x="28521" y="20183"/>
                </a:cubicBezTo>
                <a:cubicBezTo>
                  <a:pt x="28587" y="20116"/>
                  <a:pt x="28654" y="20049"/>
                  <a:pt x="28721" y="19983"/>
                </a:cubicBezTo>
                <a:cubicBezTo>
                  <a:pt x="29354" y="19249"/>
                  <a:pt x="29655" y="18248"/>
                  <a:pt x="29721" y="17314"/>
                </a:cubicBezTo>
                <a:cubicBezTo>
                  <a:pt x="29838" y="17310"/>
                  <a:pt x="29955" y="17308"/>
                  <a:pt x="30072" y="17308"/>
                </a:cubicBezTo>
                <a:close/>
                <a:moveTo>
                  <a:pt x="2268" y="15112"/>
                </a:moveTo>
                <a:cubicBezTo>
                  <a:pt x="2302" y="15179"/>
                  <a:pt x="2335" y="15246"/>
                  <a:pt x="2368" y="15279"/>
                </a:cubicBezTo>
                <a:cubicBezTo>
                  <a:pt x="2869" y="16113"/>
                  <a:pt x="3669" y="16680"/>
                  <a:pt x="4203" y="17481"/>
                </a:cubicBezTo>
                <a:cubicBezTo>
                  <a:pt x="4870" y="18515"/>
                  <a:pt x="3236" y="20349"/>
                  <a:pt x="2569" y="21050"/>
                </a:cubicBezTo>
                <a:cubicBezTo>
                  <a:pt x="2402" y="21250"/>
                  <a:pt x="2202" y="21450"/>
                  <a:pt x="2035" y="21650"/>
                </a:cubicBezTo>
                <a:cubicBezTo>
                  <a:pt x="2002" y="20883"/>
                  <a:pt x="2002" y="20083"/>
                  <a:pt x="1968" y="19315"/>
                </a:cubicBezTo>
                <a:cubicBezTo>
                  <a:pt x="1968" y="18548"/>
                  <a:pt x="1968" y="17781"/>
                  <a:pt x="1968" y="17014"/>
                </a:cubicBezTo>
                <a:cubicBezTo>
                  <a:pt x="2168" y="16380"/>
                  <a:pt x="2235" y="15746"/>
                  <a:pt x="2268" y="15112"/>
                </a:cubicBezTo>
                <a:close/>
                <a:moveTo>
                  <a:pt x="24651" y="18782"/>
                </a:moveTo>
                <a:cubicBezTo>
                  <a:pt x="24584" y="19516"/>
                  <a:pt x="24418" y="20183"/>
                  <a:pt x="23984" y="20816"/>
                </a:cubicBezTo>
                <a:cubicBezTo>
                  <a:pt x="23584" y="21417"/>
                  <a:pt x="23017" y="21951"/>
                  <a:pt x="22583" y="22518"/>
                </a:cubicBezTo>
                <a:cubicBezTo>
                  <a:pt x="22183" y="22985"/>
                  <a:pt x="21849" y="23485"/>
                  <a:pt x="21582" y="24052"/>
                </a:cubicBezTo>
                <a:cubicBezTo>
                  <a:pt x="21816" y="21784"/>
                  <a:pt x="22917" y="19983"/>
                  <a:pt x="24651" y="18782"/>
                </a:cubicBezTo>
                <a:close/>
                <a:moveTo>
                  <a:pt x="32924" y="17648"/>
                </a:moveTo>
                <a:cubicBezTo>
                  <a:pt x="33824" y="17881"/>
                  <a:pt x="34692" y="18181"/>
                  <a:pt x="35526" y="18582"/>
                </a:cubicBezTo>
                <a:cubicBezTo>
                  <a:pt x="36093" y="18882"/>
                  <a:pt x="36626" y="19282"/>
                  <a:pt x="37093" y="19816"/>
                </a:cubicBezTo>
                <a:cubicBezTo>
                  <a:pt x="35993" y="21017"/>
                  <a:pt x="34758" y="22051"/>
                  <a:pt x="33624" y="23185"/>
                </a:cubicBezTo>
                <a:cubicBezTo>
                  <a:pt x="33324" y="23485"/>
                  <a:pt x="33057" y="23752"/>
                  <a:pt x="32790" y="24085"/>
                </a:cubicBezTo>
                <a:cubicBezTo>
                  <a:pt x="32824" y="23585"/>
                  <a:pt x="32790" y="23118"/>
                  <a:pt x="32724" y="22684"/>
                </a:cubicBezTo>
                <a:cubicBezTo>
                  <a:pt x="33024" y="22451"/>
                  <a:pt x="33291" y="22151"/>
                  <a:pt x="33491" y="21884"/>
                </a:cubicBezTo>
                <a:cubicBezTo>
                  <a:pt x="34225" y="21017"/>
                  <a:pt x="34692" y="20049"/>
                  <a:pt x="35159" y="19015"/>
                </a:cubicBezTo>
                <a:cubicBezTo>
                  <a:pt x="35159" y="18982"/>
                  <a:pt x="35192" y="18948"/>
                  <a:pt x="35192" y="18915"/>
                </a:cubicBezTo>
                <a:cubicBezTo>
                  <a:pt x="35275" y="18727"/>
                  <a:pt x="35124" y="18605"/>
                  <a:pt x="34966" y="18605"/>
                </a:cubicBezTo>
                <a:cubicBezTo>
                  <a:pt x="34871" y="18605"/>
                  <a:pt x="34775" y="18648"/>
                  <a:pt x="34725" y="18748"/>
                </a:cubicBezTo>
                <a:cubicBezTo>
                  <a:pt x="34358" y="19582"/>
                  <a:pt x="34024" y="20349"/>
                  <a:pt x="33557" y="21117"/>
                </a:cubicBezTo>
                <a:cubicBezTo>
                  <a:pt x="33324" y="21450"/>
                  <a:pt x="33024" y="21984"/>
                  <a:pt x="32623" y="22318"/>
                </a:cubicBezTo>
                <a:cubicBezTo>
                  <a:pt x="32423" y="21584"/>
                  <a:pt x="31956" y="20950"/>
                  <a:pt x="31122" y="20583"/>
                </a:cubicBezTo>
                <a:cubicBezTo>
                  <a:pt x="32123" y="19849"/>
                  <a:pt x="32924" y="18915"/>
                  <a:pt x="32924" y="17648"/>
                </a:cubicBezTo>
                <a:close/>
                <a:moveTo>
                  <a:pt x="57942" y="14645"/>
                </a:moveTo>
                <a:cubicBezTo>
                  <a:pt x="57975" y="17181"/>
                  <a:pt x="58042" y="19716"/>
                  <a:pt x="58142" y="22284"/>
                </a:cubicBezTo>
                <a:cubicBezTo>
                  <a:pt x="57541" y="22017"/>
                  <a:pt x="57141" y="21283"/>
                  <a:pt x="57141" y="20650"/>
                </a:cubicBezTo>
                <a:cubicBezTo>
                  <a:pt x="57174" y="19849"/>
                  <a:pt x="57741" y="19382"/>
                  <a:pt x="57975" y="18682"/>
                </a:cubicBezTo>
                <a:cubicBezTo>
                  <a:pt x="57975" y="18658"/>
                  <a:pt x="57942" y="18634"/>
                  <a:pt x="57910" y="18634"/>
                </a:cubicBezTo>
                <a:cubicBezTo>
                  <a:pt x="57897" y="18634"/>
                  <a:pt x="57885" y="18638"/>
                  <a:pt x="57875" y="18648"/>
                </a:cubicBezTo>
                <a:cubicBezTo>
                  <a:pt x="57241" y="19482"/>
                  <a:pt x="56507" y="20283"/>
                  <a:pt x="56874" y="21450"/>
                </a:cubicBezTo>
                <a:cubicBezTo>
                  <a:pt x="57074" y="22051"/>
                  <a:pt x="57541" y="22618"/>
                  <a:pt x="58175" y="22718"/>
                </a:cubicBezTo>
                <a:cubicBezTo>
                  <a:pt x="58208" y="23852"/>
                  <a:pt x="58242" y="24986"/>
                  <a:pt x="58308" y="26120"/>
                </a:cubicBezTo>
                <a:cubicBezTo>
                  <a:pt x="58108" y="25787"/>
                  <a:pt x="57908" y="25420"/>
                  <a:pt x="57641" y="25086"/>
                </a:cubicBezTo>
                <a:cubicBezTo>
                  <a:pt x="57041" y="24286"/>
                  <a:pt x="56107" y="23719"/>
                  <a:pt x="55607" y="22818"/>
                </a:cubicBezTo>
                <a:cubicBezTo>
                  <a:pt x="54472" y="20783"/>
                  <a:pt x="55506" y="18448"/>
                  <a:pt x="56641" y="16680"/>
                </a:cubicBezTo>
                <a:cubicBezTo>
                  <a:pt x="57041" y="16046"/>
                  <a:pt x="57541" y="15379"/>
                  <a:pt x="57942" y="14645"/>
                </a:cubicBezTo>
                <a:close/>
                <a:moveTo>
                  <a:pt x="6705" y="2403"/>
                </a:moveTo>
                <a:cubicBezTo>
                  <a:pt x="6905" y="2437"/>
                  <a:pt x="7072" y="2503"/>
                  <a:pt x="7272" y="2570"/>
                </a:cubicBezTo>
                <a:cubicBezTo>
                  <a:pt x="7172" y="2704"/>
                  <a:pt x="6972" y="2737"/>
                  <a:pt x="6872" y="2837"/>
                </a:cubicBezTo>
                <a:cubicBezTo>
                  <a:pt x="6505" y="3204"/>
                  <a:pt x="6171" y="3571"/>
                  <a:pt x="5838" y="3938"/>
                </a:cubicBezTo>
                <a:cubicBezTo>
                  <a:pt x="5237" y="4638"/>
                  <a:pt x="4637" y="5305"/>
                  <a:pt x="4003" y="5973"/>
                </a:cubicBezTo>
                <a:cubicBezTo>
                  <a:pt x="3169" y="6907"/>
                  <a:pt x="2769" y="8241"/>
                  <a:pt x="2602" y="9475"/>
                </a:cubicBezTo>
                <a:cubicBezTo>
                  <a:pt x="2469" y="10843"/>
                  <a:pt x="2769" y="12344"/>
                  <a:pt x="3469" y="13511"/>
                </a:cubicBezTo>
                <a:cubicBezTo>
                  <a:pt x="4203" y="14679"/>
                  <a:pt x="5671" y="15346"/>
                  <a:pt x="6772" y="16080"/>
                </a:cubicBezTo>
                <a:cubicBezTo>
                  <a:pt x="7772" y="16714"/>
                  <a:pt x="8039" y="18014"/>
                  <a:pt x="7472" y="19015"/>
                </a:cubicBezTo>
                <a:cubicBezTo>
                  <a:pt x="7005" y="19882"/>
                  <a:pt x="6238" y="20716"/>
                  <a:pt x="5537" y="21417"/>
                </a:cubicBezTo>
                <a:cubicBezTo>
                  <a:pt x="4403" y="22518"/>
                  <a:pt x="3469" y="23785"/>
                  <a:pt x="2602" y="25153"/>
                </a:cubicBezTo>
                <a:cubicBezTo>
                  <a:pt x="2335" y="25553"/>
                  <a:pt x="2202" y="25953"/>
                  <a:pt x="2102" y="26387"/>
                </a:cubicBezTo>
                <a:cubicBezTo>
                  <a:pt x="2068" y="25086"/>
                  <a:pt x="2035" y="23752"/>
                  <a:pt x="2035" y="22451"/>
                </a:cubicBezTo>
                <a:cubicBezTo>
                  <a:pt x="2469" y="21817"/>
                  <a:pt x="3169" y="21283"/>
                  <a:pt x="3603" y="20683"/>
                </a:cubicBezTo>
                <a:cubicBezTo>
                  <a:pt x="4170" y="19949"/>
                  <a:pt x="4737" y="19082"/>
                  <a:pt x="4904" y="18181"/>
                </a:cubicBezTo>
                <a:cubicBezTo>
                  <a:pt x="5004" y="17381"/>
                  <a:pt x="4170" y="16647"/>
                  <a:pt x="3636" y="16146"/>
                </a:cubicBezTo>
                <a:cubicBezTo>
                  <a:pt x="3036" y="15613"/>
                  <a:pt x="2602" y="15046"/>
                  <a:pt x="2268" y="14379"/>
                </a:cubicBezTo>
                <a:cubicBezTo>
                  <a:pt x="2268" y="13378"/>
                  <a:pt x="2135" y="12344"/>
                  <a:pt x="2068" y="11343"/>
                </a:cubicBezTo>
                <a:cubicBezTo>
                  <a:pt x="2135" y="9975"/>
                  <a:pt x="2235" y="8574"/>
                  <a:pt x="2368" y="7240"/>
                </a:cubicBezTo>
                <a:cubicBezTo>
                  <a:pt x="2602" y="5139"/>
                  <a:pt x="2936" y="3237"/>
                  <a:pt x="4603" y="2570"/>
                </a:cubicBezTo>
                <a:cubicBezTo>
                  <a:pt x="5204" y="2470"/>
                  <a:pt x="5871" y="2503"/>
                  <a:pt x="6405" y="2437"/>
                </a:cubicBezTo>
                <a:cubicBezTo>
                  <a:pt x="6505" y="2403"/>
                  <a:pt x="6605" y="2403"/>
                  <a:pt x="6705" y="2403"/>
                </a:cubicBezTo>
                <a:close/>
                <a:moveTo>
                  <a:pt x="14978" y="23085"/>
                </a:moveTo>
                <a:cubicBezTo>
                  <a:pt x="14677" y="24319"/>
                  <a:pt x="14511" y="25553"/>
                  <a:pt x="14511" y="26754"/>
                </a:cubicBezTo>
                <a:cubicBezTo>
                  <a:pt x="14177" y="26320"/>
                  <a:pt x="14110" y="25386"/>
                  <a:pt x="14144" y="25053"/>
                </a:cubicBezTo>
                <a:cubicBezTo>
                  <a:pt x="14210" y="24252"/>
                  <a:pt x="14544" y="23652"/>
                  <a:pt x="14978" y="23085"/>
                </a:cubicBezTo>
                <a:close/>
                <a:moveTo>
                  <a:pt x="38795" y="22484"/>
                </a:moveTo>
                <a:cubicBezTo>
                  <a:pt x="39495" y="24052"/>
                  <a:pt x="39795" y="25787"/>
                  <a:pt x="39528" y="27154"/>
                </a:cubicBezTo>
                <a:cubicBezTo>
                  <a:pt x="39428" y="27555"/>
                  <a:pt x="39328" y="27955"/>
                  <a:pt x="39228" y="28389"/>
                </a:cubicBezTo>
                <a:cubicBezTo>
                  <a:pt x="38461" y="27788"/>
                  <a:pt x="37560" y="27388"/>
                  <a:pt x="36927" y="26654"/>
                </a:cubicBezTo>
                <a:cubicBezTo>
                  <a:pt x="35993" y="25620"/>
                  <a:pt x="36760" y="24586"/>
                  <a:pt x="37527" y="23852"/>
                </a:cubicBezTo>
                <a:cubicBezTo>
                  <a:pt x="37961" y="23418"/>
                  <a:pt x="38361" y="22885"/>
                  <a:pt x="38795" y="22484"/>
                </a:cubicBezTo>
                <a:close/>
                <a:moveTo>
                  <a:pt x="24251" y="25587"/>
                </a:moveTo>
                <a:cubicBezTo>
                  <a:pt x="24217" y="26754"/>
                  <a:pt x="24284" y="27955"/>
                  <a:pt x="24017" y="28989"/>
                </a:cubicBezTo>
                <a:cubicBezTo>
                  <a:pt x="23951" y="29156"/>
                  <a:pt x="23984" y="29323"/>
                  <a:pt x="24084" y="29423"/>
                </a:cubicBezTo>
                <a:cubicBezTo>
                  <a:pt x="24084" y="29489"/>
                  <a:pt x="24051" y="29589"/>
                  <a:pt x="24051" y="29656"/>
                </a:cubicBezTo>
                <a:cubicBezTo>
                  <a:pt x="23550" y="29022"/>
                  <a:pt x="23283" y="28389"/>
                  <a:pt x="23283" y="27488"/>
                </a:cubicBezTo>
                <a:cubicBezTo>
                  <a:pt x="23283" y="26754"/>
                  <a:pt x="23750" y="26120"/>
                  <a:pt x="24251" y="25587"/>
                </a:cubicBezTo>
                <a:close/>
                <a:moveTo>
                  <a:pt x="19814" y="2136"/>
                </a:moveTo>
                <a:cubicBezTo>
                  <a:pt x="19447" y="2203"/>
                  <a:pt x="19181" y="2503"/>
                  <a:pt x="18914" y="2770"/>
                </a:cubicBezTo>
                <a:cubicBezTo>
                  <a:pt x="18313" y="3371"/>
                  <a:pt x="17646" y="3838"/>
                  <a:pt x="17079" y="4471"/>
                </a:cubicBezTo>
                <a:cubicBezTo>
                  <a:pt x="16278" y="5372"/>
                  <a:pt x="15978" y="6640"/>
                  <a:pt x="16045" y="7841"/>
                </a:cubicBezTo>
                <a:cubicBezTo>
                  <a:pt x="16078" y="9141"/>
                  <a:pt x="16912" y="10176"/>
                  <a:pt x="17813" y="11043"/>
                </a:cubicBezTo>
                <a:cubicBezTo>
                  <a:pt x="18280" y="11476"/>
                  <a:pt x="18814" y="11843"/>
                  <a:pt x="19347" y="12210"/>
                </a:cubicBezTo>
                <a:cubicBezTo>
                  <a:pt x="19781" y="12511"/>
                  <a:pt x="21149" y="13545"/>
                  <a:pt x="21215" y="14212"/>
                </a:cubicBezTo>
                <a:cubicBezTo>
                  <a:pt x="20415" y="14645"/>
                  <a:pt x="19681" y="15179"/>
                  <a:pt x="19047" y="15780"/>
                </a:cubicBezTo>
                <a:cubicBezTo>
                  <a:pt x="19080" y="14112"/>
                  <a:pt x="16745" y="12244"/>
                  <a:pt x="15745" y="11476"/>
                </a:cubicBezTo>
                <a:cubicBezTo>
                  <a:pt x="15011" y="10909"/>
                  <a:pt x="14477" y="10342"/>
                  <a:pt x="13910" y="9608"/>
                </a:cubicBezTo>
                <a:cubicBezTo>
                  <a:pt x="13076" y="8474"/>
                  <a:pt x="12909" y="7474"/>
                  <a:pt x="13610" y="6239"/>
                </a:cubicBezTo>
                <a:cubicBezTo>
                  <a:pt x="14010" y="5506"/>
                  <a:pt x="14544" y="4838"/>
                  <a:pt x="15111" y="4238"/>
                </a:cubicBezTo>
                <a:cubicBezTo>
                  <a:pt x="15478" y="3838"/>
                  <a:pt x="16846" y="2904"/>
                  <a:pt x="16846" y="2370"/>
                </a:cubicBezTo>
                <a:cubicBezTo>
                  <a:pt x="16846" y="2428"/>
                  <a:pt x="16891" y="2464"/>
                  <a:pt x="16935" y="2464"/>
                </a:cubicBezTo>
                <a:cubicBezTo>
                  <a:pt x="16967" y="2464"/>
                  <a:pt x="16998" y="2445"/>
                  <a:pt x="17012" y="2403"/>
                </a:cubicBezTo>
                <a:cubicBezTo>
                  <a:pt x="17012" y="2370"/>
                  <a:pt x="17012" y="2370"/>
                  <a:pt x="17012" y="2337"/>
                </a:cubicBezTo>
                <a:cubicBezTo>
                  <a:pt x="17036" y="2264"/>
                  <a:pt x="16991" y="2210"/>
                  <a:pt x="16926" y="2210"/>
                </a:cubicBezTo>
                <a:cubicBezTo>
                  <a:pt x="16901" y="2210"/>
                  <a:pt x="16873" y="2218"/>
                  <a:pt x="16846" y="2237"/>
                </a:cubicBezTo>
                <a:cubicBezTo>
                  <a:pt x="15144" y="3437"/>
                  <a:pt x="11708" y="6239"/>
                  <a:pt x="12843" y="8708"/>
                </a:cubicBezTo>
                <a:cubicBezTo>
                  <a:pt x="13143" y="9342"/>
                  <a:pt x="13510" y="9909"/>
                  <a:pt x="13943" y="10442"/>
                </a:cubicBezTo>
                <a:cubicBezTo>
                  <a:pt x="14544" y="11176"/>
                  <a:pt x="15211" y="11610"/>
                  <a:pt x="15912" y="12277"/>
                </a:cubicBezTo>
                <a:cubicBezTo>
                  <a:pt x="16745" y="13078"/>
                  <a:pt x="19281" y="14946"/>
                  <a:pt x="18313" y="16380"/>
                </a:cubicBezTo>
                <a:cubicBezTo>
                  <a:pt x="18280" y="16447"/>
                  <a:pt x="18247" y="16513"/>
                  <a:pt x="18247" y="16547"/>
                </a:cubicBezTo>
                <a:cubicBezTo>
                  <a:pt x="17413" y="17481"/>
                  <a:pt x="16679" y="18582"/>
                  <a:pt x="16112" y="19849"/>
                </a:cubicBezTo>
                <a:cubicBezTo>
                  <a:pt x="15711" y="20783"/>
                  <a:pt x="15378" y="21684"/>
                  <a:pt x="15111" y="22618"/>
                </a:cubicBezTo>
                <a:cubicBezTo>
                  <a:pt x="14744" y="22951"/>
                  <a:pt x="14444" y="23218"/>
                  <a:pt x="14144" y="23752"/>
                </a:cubicBezTo>
                <a:cubicBezTo>
                  <a:pt x="13843" y="24286"/>
                  <a:pt x="13710" y="25019"/>
                  <a:pt x="13743" y="25653"/>
                </a:cubicBezTo>
                <a:cubicBezTo>
                  <a:pt x="13743" y="26154"/>
                  <a:pt x="14010" y="27054"/>
                  <a:pt x="14511" y="27354"/>
                </a:cubicBezTo>
                <a:cubicBezTo>
                  <a:pt x="14577" y="28489"/>
                  <a:pt x="14811" y="29656"/>
                  <a:pt x="15278" y="30824"/>
                </a:cubicBezTo>
                <a:cubicBezTo>
                  <a:pt x="14310" y="30223"/>
                  <a:pt x="13176" y="29756"/>
                  <a:pt x="12209" y="29122"/>
                </a:cubicBezTo>
                <a:cubicBezTo>
                  <a:pt x="10774" y="28188"/>
                  <a:pt x="10274" y="26420"/>
                  <a:pt x="10808" y="24819"/>
                </a:cubicBezTo>
                <a:cubicBezTo>
                  <a:pt x="11275" y="23452"/>
                  <a:pt x="12476" y="22384"/>
                  <a:pt x="13610" y="21484"/>
                </a:cubicBezTo>
                <a:cubicBezTo>
                  <a:pt x="15111" y="20249"/>
                  <a:pt x="17112" y="18682"/>
                  <a:pt x="16278" y="16513"/>
                </a:cubicBezTo>
                <a:cubicBezTo>
                  <a:pt x="15878" y="15546"/>
                  <a:pt x="14811" y="14679"/>
                  <a:pt x="13977" y="14078"/>
                </a:cubicBezTo>
                <a:cubicBezTo>
                  <a:pt x="13276" y="13578"/>
                  <a:pt x="12709" y="12811"/>
                  <a:pt x="12109" y="12210"/>
                </a:cubicBezTo>
                <a:cubicBezTo>
                  <a:pt x="11508" y="11577"/>
                  <a:pt x="10875" y="10909"/>
                  <a:pt x="10474" y="10142"/>
                </a:cubicBezTo>
                <a:cubicBezTo>
                  <a:pt x="9974" y="9175"/>
                  <a:pt x="10007" y="8141"/>
                  <a:pt x="10274" y="7107"/>
                </a:cubicBezTo>
                <a:cubicBezTo>
                  <a:pt x="10474" y="6206"/>
                  <a:pt x="11275" y="5539"/>
                  <a:pt x="11875" y="4872"/>
                </a:cubicBezTo>
                <a:cubicBezTo>
                  <a:pt x="12442" y="4238"/>
                  <a:pt x="12976" y="3671"/>
                  <a:pt x="13677" y="3204"/>
                </a:cubicBezTo>
                <a:cubicBezTo>
                  <a:pt x="14144" y="2904"/>
                  <a:pt x="14611" y="2637"/>
                  <a:pt x="15044" y="2303"/>
                </a:cubicBezTo>
                <a:cubicBezTo>
                  <a:pt x="16645" y="2170"/>
                  <a:pt x="18247" y="2136"/>
                  <a:pt x="19814" y="2136"/>
                </a:cubicBezTo>
                <a:close/>
                <a:moveTo>
                  <a:pt x="37293" y="20049"/>
                </a:moveTo>
                <a:cubicBezTo>
                  <a:pt x="37861" y="20716"/>
                  <a:pt x="38361" y="21484"/>
                  <a:pt x="38728" y="22351"/>
                </a:cubicBezTo>
                <a:cubicBezTo>
                  <a:pt x="38261" y="22351"/>
                  <a:pt x="37360" y="23485"/>
                  <a:pt x="37027" y="23785"/>
                </a:cubicBezTo>
                <a:cubicBezTo>
                  <a:pt x="36460" y="24319"/>
                  <a:pt x="36026" y="24919"/>
                  <a:pt x="35993" y="25720"/>
                </a:cubicBezTo>
                <a:cubicBezTo>
                  <a:pt x="35959" y="27254"/>
                  <a:pt x="37994" y="28122"/>
                  <a:pt x="39095" y="28989"/>
                </a:cubicBezTo>
                <a:cubicBezTo>
                  <a:pt x="38928" y="29623"/>
                  <a:pt x="38728" y="30257"/>
                  <a:pt x="38461" y="30857"/>
                </a:cubicBezTo>
                <a:cubicBezTo>
                  <a:pt x="37894" y="30190"/>
                  <a:pt x="37093" y="29689"/>
                  <a:pt x="36326" y="29289"/>
                </a:cubicBezTo>
                <a:cubicBezTo>
                  <a:pt x="35059" y="28655"/>
                  <a:pt x="33224" y="28122"/>
                  <a:pt x="32457" y="26821"/>
                </a:cubicBezTo>
                <a:cubicBezTo>
                  <a:pt x="32423" y="26787"/>
                  <a:pt x="32390" y="26721"/>
                  <a:pt x="32390" y="26687"/>
                </a:cubicBezTo>
                <a:cubicBezTo>
                  <a:pt x="32523" y="26087"/>
                  <a:pt x="32623" y="25486"/>
                  <a:pt x="32724" y="24886"/>
                </a:cubicBezTo>
                <a:cubicBezTo>
                  <a:pt x="33257" y="24019"/>
                  <a:pt x="34191" y="23218"/>
                  <a:pt x="34658" y="22785"/>
                </a:cubicBezTo>
                <a:cubicBezTo>
                  <a:pt x="35592" y="21951"/>
                  <a:pt x="36526" y="21050"/>
                  <a:pt x="37293" y="20049"/>
                </a:cubicBezTo>
                <a:close/>
                <a:moveTo>
                  <a:pt x="29221" y="17314"/>
                </a:moveTo>
                <a:lnTo>
                  <a:pt x="29221" y="17314"/>
                </a:lnTo>
                <a:cubicBezTo>
                  <a:pt x="29188" y="18115"/>
                  <a:pt x="28954" y="18815"/>
                  <a:pt x="28554" y="19482"/>
                </a:cubicBezTo>
                <a:cubicBezTo>
                  <a:pt x="28420" y="19716"/>
                  <a:pt x="28187" y="20016"/>
                  <a:pt x="27887" y="20283"/>
                </a:cubicBezTo>
                <a:cubicBezTo>
                  <a:pt x="27220" y="20450"/>
                  <a:pt x="26619" y="20750"/>
                  <a:pt x="26085" y="21183"/>
                </a:cubicBezTo>
                <a:cubicBezTo>
                  <a:pt x="25885" y="21217"/>
                  <a:pt x="25719" y="21384"/>
                  <a:pt x="25552" y="21684"/>
                </a:cubicBezTo>
                <a:cubicBezTo>
                  <a:pt x="25452" y="21784"/>
                  <a:pt x="25352" y="21884"/>
                  <a:pt x="25285" y="21984"/>
                </a:cubicBezTo>
                <a:cubicBezTo>
                  <a:pt x="24484" y="22885"/>
                  <a:pt x="24318" y="24019"/>
                  <a:pt x="24251" y="25186"/>
                </a:cubicBezTo>
                <a:cubicBezTo>
                  <a:pt x="23584" y="25820"/>
                  <a:pt x="22983" y="26521"/>
                  <a:pt x="22850" y="27455"/>
                </a:cubicBezTo>
                <a:cubicBezTo>
                  <a:pt x="22683" y="28522"/>
                  <a:pt x="23117" y="29656"/>
                  <a:pt x="23951" y="30290"/>
                </a:cubicBezTo>
                <a:cubicBezTo>
                  <a:pt x="23784" y="31524"/>
                  <a:pt x="23550" y="32758"/>
                  <a:pt x="23317" y="33959"/>
                </a:cubicBezTo>
                <a:cubicBezTo>
                  <a:pt x="23250" y="33826"/>
                  <a:pt x="23183" y="33726"/>
                  <a:pt x="23150" y="33592"/>
                </a:cubicBezTo>
                <a:cubicBezTo>
                  <a:pt x="22950" y="33192"/>
                  <a:pt x="22650" y="32858"/>
                  <a:pt x="22349" y="32492"/>
                </a:cubicBezTo>
                <a:cubicBezTo>
                  <a:pt x="22249" y="32391"/>
                  <a:pt x="22183" y="32291"/>
                  <a:pt x="22116" y="32191"/>
                </a:cubicBezTo>
                <a:cubicBezTo>
                  <a:pt x="22683" y="29990"/>
                  <a:pt x="21549" y="27388"/>
                  <a:pt x="21516" y="25186"/>
                </a:cubicBezTo>
                <a:cubicBezTo>
                  <a:pt x="21949" y="23919"/>
                  <a:pt x="22816" y="22885"/>
                  <a:pt x="23717" y="21851"/>
                </a:cubicBezTo>
                <a:cubicBezTo>
                  <a:pt x="24684" y="20850"/>
                  <a:pt x="25118" y="19849"/>
                  <a:pt x="25185" y="18481"/>
                </a:cubicBezTo>
                <a:cubicBezTo>
                  <a:pt x="25752" y="18148"/>
                  <a:pt x="26419" y="17881"/>
                  <a:pt x="27153" y="17681"/>
                </a:cubicBezTo>
                <a:cubicBezTo>
                  <a:pt x="27820" y="17481"/>
                  <a:pt x="28521" y="17381"/>
                  <a:pt x="29221" y="17314"/>
                </a:cubicBezTo>
                <a:close/>
                <a:moveTo>
                  <a:pt x="32223" y="27388"/>
                </a:moveTo>
                <a:cubicBezTo>
                  <a:pt x="32690" y="27955"/>
                  <a:pt x="33457" y="28389"/>
                  <a:pt x="33991" y="28722"/>
                </a:cubicBezTo>
                <a:cubicBezTo>
                  <a:pt x="35392" y="29523"/>
                  <a:pt x="37293" y="29990"/>
                  <a:pt x="38227" y="31391"/>
                </a:cubicBezTo>
                <a:cubicBezTo>
                  <a:pt x="37794" y="32325"/>
                  <a:pt x="37227" y="33159"/>
                  <a:pt x="36493" y="33826"/>
                </a:cubicBezTo>
                <a:cubicBezTo>
                  <a:pt x="36359" y="33959"/>
                  <a:pt x="36193" y="34093"/>
                  <a:pt x="36026" y="34193"/>
                </a:cubicBezTo>
                <a:cubicBezTo>
                  <a:pt x="35792" y="33459"/>
                  <a:pt x="35459" y="32625"/>
                  <a:pt x="34758" y="32191"/>
                </a:cubicBezTo>
                <a:cubicBezTo>
                  <a:pt x="34191" y="31858"/>
                  <a:pt x="33524" y="31624"/>
                  <a:pt x="32924" y="31324"/>
                </a:cubicBezTo>
                <a:cubicBezTo>
                  <a:pt x="32557" y="31157"/>
                  <a:pt x="32156" y="30990"/>
                  <a:pt x="31790" y="30857"/>
                </a:cubicBezTo>
                <a:lnTo>
                  <a:pt x="31723" y="30857"/>
                </a:lnTo>
                <a:cubicBezTo>
                  <a:pt x="31790" y="30357"/>
                  <a:pt x="31856" y="29890"/>
                  <a:pt x="31890" y="29423"/>
                </a:cubicBezTo>
                <a:cubicBezTo>
                  <a:pt x="31956" y="28822"/>
                  <a:pt x="32090" y="28122"/>
                  <a:pt x="32223" y="27388"/>
                </a:cubicBezTo>
                <a:close/>
                <a:moveTo>
                  <a:pt x="31689" y="31191"/>
                </a:moveTo>
                <a:lnTo>
                  <a:pt x="31689" y="31191"/>
                </a:lnTo>
                <a:cubicBezTo>
                  <a:pt x="32290" y="31357"/>
                  <a:pt x="32824" y="31691"/>
                  <a:pt x="33357" y="31991"/>
                </a:cubicBezTo>
                <a:cubicBezTo>
                  <a:pt x="33891" y="32291"/>
                  <a:pt x="34625" y="32525"/>
                  <a:pt x="34958" y="33059"/>
                </a:cubicBezTo>
                <a:cubicBezTo>
                  <a:pt x="35192" y="33392"/>
                  <a:pt x="35392" y="34026"/>
                  <a:pt x="35459" y="34426"/>
                </a:cubicBezTo>
                <a:cubicBezTo>
                  <a:pt x="35459" y="34460"/>
                  <a:pt x="35492" y="34493"/>
                  <a:pt x="35492" y="34493"/>
                </a:cubicBezTo>
                <a:cubicBezTo>
                  <a:pt x="34928" y="34782"/>
                  <a:pt x="34273" y="34974"/>
                  <a:pt x="33663" y="34974"/>
                </a:cubicBezTo>
                <a:cubicBezTo>
                  <a:pt x="32794" y="34974"/>
                  <a:pt x="32017" y="34584"/>
                  <a:pt x="31723" y="33526"/>
                </a:cubicBezTo>
                <a:cubicBezTo>
                  <a:pt x="31523" y="32792"/>
                  <a:pt x="31589" y="31991"/>
                  <a:pt x="31689" y="31191"/>
                </a:cubicBezTo>
                <a:close/>
                <a:moveTo>
                  <a:pt x="47434" y="27555"/>
                </a:moveTo>
                <a:lnTo>
                  <a:pt x="47434" y="27555"/>
                </a:lnTo>
                <a:cubicBezTo>
                  <a:pt x="47634" y="27688"/>
                  <a:pt x="47801" y="27855"/>
                  <a:pt x="47968" y="28055"/>
                </a:cubicBezTo>
                <a:cubicBezTo>
                  <a:pt x="49102" y="29323"/>
                  <a:pt x="48968" y="31057"/>
                  <a:pt x="48401" y="32525"/>
                </a:cubicBezTo>
                <a:cubicBezTo>
                  <a:pt x="47968" y="33692"/>
                  <a:pt x="47067" y="34726"/>
                  <a:pt x="46300" y="35727"/>
                </a:cubicBezTo>
                <a:cubicBezTo>
                  <a:pt x="47334" y="33225"/>
                  <a:pt x="47701" y="30357"/>
                  <a:pt x="47467" y="27788"/>
                </a:cubicBezTo>
                <a:cubicBezTo>
                  <a:pt x="47467" y="27721"/>
                  <a:pt x="47434" y="27621"/>
                  <a:pt x="47434" y="27555"/>
                </a:cubicBezTo>
                <a:close/>
                <a:moveTo>
                  <a:pt x="2268" y="33059"/>
                </a:moveTo>
                <a:cubicBezTo>
                  <a:pt x="2335" y="33059"/>
                  <a:pt x="2368" y="33092"/>
                  <a:pt x="2435" y="33092"/>
                </a:cubicBezTo>
                <a:cubicBezTo>
                  <a:pt x="3569" y="33092"/>
                  <a:pt x="4337" y="34193"/>
                  <a:pt x="4603" y="35193"/>
                </a:cubicBezTo>
                <a:cubicBezTo>
                  <a:pt x="5104" y="37095"/>
                  <a:pt x="3669" y="39030"/>
                  <a:pt x="2402" y="40431"/>
                </a:cubicBezTo>
                <a:cubicBezTo>
                  <a:pt x="2402" y="37962"/>
                  <a:pt x="2335" y="35527"/>
                  <a:pt x="2268" y="33059"/>
                </a:cubicBezTo>
                <a:close/>
                <a:moveTo>
                  <a:pt x="58876" y="37795"/>
                </a:moveTo>
                <a:cubicBezTo>
                  <a:pt x="58942" y="38863"/>
                  <a:pt x="58976" y="39930"/>
                  <a:pt x="59042" y="41031"/>
                </a:cubicBezTo>
                <a:cubicBezTo>
                  <a:pt x="58742" y="40697"/>
                  <a:pt x="58542" y="40364"/>
                  <a:pt x="58409" y="39830"/>
                </a:cubicBezTo>
                <a:cubicBezTo>
                  <a:pt x="58242" y="39163"/>
                  <a:pt x="58475" y="38362"/>
                  <a:pt x="58876" y="37795"/>
                </a:cubicBezTo>
                <a:close/>
                <a:moveTo>
                  <a:pt x="58642" y="33359"/>
                </a:moveTo>
                <a:cubicBezTo>
                  <a:pt x="58709" y="34760"/>
                  <a:pt x="58775" y="36127"/>
                  <a:pt x="58876" y="37495"/>
                </a:cubicBezTo>
                <a:cubicBezTo>
                  <a:pt x="58308" y="38096"/>
                  <a:pt x="58042" y="38796"/>
                  <a:pt x="58008" y="39597"/>
                </a:cubicBezTo>
                <a:cubicBezTo>
                  <a:pt x="57975" y="40531"/>
                  <a:pt x="58442" y="41131"/>
                  <a:pt x="59076" y="41631"/>
                </a:cubicBezTo>
                <a:cubicBezTo>
                  <a:pt x="59109" y="42332"/>
                  <a:pt x="59142" y="43032"/>
                  <a:pt x="59176" y="43733"/>
                </a:cubicBezTo>
                <a:cubicBezTo>
                  <a:pt x="59076" y="43633"/>
                  <a:pt x="58976" y="43533"/>
                  <a:pt x="58876" y="43466"/>
                </a:cubicBezTo>
                <a:cubicBezTo>
                  <a:pt x="57575" y="42365"/>
                  <a:pt x="56274" y="41431"/>
                  <a:pt x="55773" y="39763"/>
                </a:cubicBezTo>
                <a:cubicBezTo>
                  <a:pt x="55039" y="37228"/>
                  <a:pt x="58008" y="35627"/>
                  <a:pt x="58642" y="33359"/>
                </a:cubicBezTo>
                <a:close/>
                <a:moveTo>
                  <a:pt x="21949" y="41431"/>
                </a:moveTo>
                <a:cubicBezTo>
                  <a:pt x="21649" y="42699"/>
                  <a:pt x="21249" y="43966"/>
                  <a:pt x="20882" y="45201"/>
                </a:cubicBezTo>
                <a:cubicBezTo>
                  <a:pt x="20548" y="45000"/>
                  <a:pt x="20548" y="44367"/>
                  <a:pt x="20515" y="44100"/>
                </a:cubicBezTo>
                <a:cubicBezTo>
                  <a:pt x="20348" y="43199"/>
                  <a:pt x="20782" y="42665"/>
                  <a:pt x="21349" y="42098"/>
                </a:cubicBezTo>
                <a:cubicBezTo>
                  <a:pt x="21549" y="41898"/>
                  <a:pt x="21782" y="41665"/>
                  <a:pt x="21949" y="41431"/>
                </a:cubicBezTo>
                <a:close/>
                <a:moveTo>
                  <a:pt x="21949" y="32725"/>
                </a:moveTo>
                <a:cubicBezTo>
                  <a:pt x="21949" y="32758"/>
                  <a:pt x="21983" y="32792"/>
                  <a:pt x="21983" y="32825"/>
                </a:cubicBezTo>
                <a:cubicBezTo>
                  <a:pt x="22316" y="33225"/>
                  <a:pt x="22683" y="33559"/>
                  <a:pt x="22950" y="34026"/>
                </a:cubicBezTo>
                <a:cubicBezTo>
                  <a:pt x="23183" y="34426"/>
                  <a:pt x="23050" y="34693"/>
                  <a:pt x="23050" y="35093"/>
                </a:cubicBezTo>
                <a:cubicBezTo>
                  <a:pt x="23050" y="35127"/>
                  <a:pt x="23083" y="35160"/>
                  <a:pt x="23083" y="35160"/>
                </a:cubicBezTo>
                <a:cubicBezTo>
                  <a:pt x="22983" y="35827"/>
                  <a:pt x="22883" y="36494"/>
                  <a:pt x="22816" y="37162"/>
                </a:cubicBezTo>
                <a:cubicBezTo>
                  <a:pt x="22683" y="38162"/>
                  <a:pt x="22483" y="39196"/>
                  <a:pt x="22249" y="40230"/>
                </a:cubicBezTo>
                <a:cubicBezTo>
                  <a:pt x="22183" y="40230"/>
                  <a:pt x="22083" y="40264"/>
                  <a:pt x="22049" y="40364"/>
                </a:cubicBezTo>
                <a:cubicBezTo>
                  <a:pt x="21916" y="40931"/>
                  <a:pt x="21049" y="41731"/>
                  <a:pt x="20648" y="42132"/>
                </a:cubicBezTo>
                <a:cubicBezTo>
                  <a:pt x="20281" y="42532"/>
                  <a:pt x="20048" y="42966"/>
                  <a:pt x="20014" y="43533"/>
                </a:cubicBezTo>
                <a:cubicBezTo>
                  <a:pt x="19981" y="44100"/>
                  <a:pt x="20148" y="45234"/>
                  <a:pt x="20782" y="45501"/>
                </a:cubicBezTo>
                <a:cubicBezTo>
                  <a:pt x="20682" y="45801"/>
                  <a:pt x="20582" y="46135"/>
                  <a:pt x="20481" y="46468"/>
                </a:cubicBezTo>
                <a:cubicBezTo>
                  <a:pt x="20315" y="47002"/>
                  <a:pt x="20181" y="47569"/>
                  <a:pt x="20081" y="48136"/>
                </a:cubicBezTo>
                <a:cubicBezTo>
                  <a:pt x="20014" y="48069"/>
                  <a:pt x="19948" y="48003"/>
                  <a:pt x="19848" y="47936"/>
                </a:cubicBezTo>
                <a:cubicBezTo>
                  <a:pt x="19014" y="47202"/>
                  <a:pt x="18080" y="46568"/>
                  <a:pt x="17313" y="45701"/>
                </a:cubicBezTo>
                <a:cubicBezTo>
                  <a:pt x="16078" y="44300"/>
                  <a:pt x="17846" y="42098"/>
                  <a:pt x="18714" y="40964"/>
                </a:cubicBezTo>
                <a:cubicBezTo>
                  <a:pt x="19447" y="39964"/>
                  <a:pt x="19814" y="38896"/>
                  <a:pt x="20215" y="37729"/>
                </a:cubicBezTo>
                <a:cubicBezTo>
                  <a:pt x="20348" y="37295"/>
                  <a:pt x="20448" y="36828"/>
                  <a:pt x="20381" y="36394"/>
                </a:cubicBezTo>
                <a:cubicBezTo>
                  <a:pt x="20281" y="35794"/>
                  <a:pt x="19948" y="35227"/>
                  <a:pt x="19781" y="34660"/>
                </a:cubicBezTo>
                <a:cubicBezTo>
                  <a:pt x="20682" y="34526"/>
                  <a:pt x="21449" y="33926"/>
                  <a:pt x="21949" y="32725"/>
                </a:cubicBezTo>
                <a:close/>
                <a:moveTo>
                  <a:pt x="30416" y="13175"/>
                </a:moveTo>
                <a:cubicBezTo>
                  <a:pt x="34738" y="13175"/>
                  <a:pt x="39155" y="14604"/>
                  <a:pt x="41997" y="17714"/>
                </a:cubicBezTo>
                <a:cubicBezTo>
                  <a:pt x="44032" y="19983"/>
                  <a:pt x="45399" y="22851"/>
                  <a:pt x="46000" y="25887"/>
                </a:cubicBezTo>
                <a:cubicBezTo>
                  <a:pt x="45933" y="25953"/>
                  <a:pt x="45900" y="26020"/>
                  <a:pt x="45966" y="26120"/>
                </a:cubicBezTo>
                <a:cubicBezTo>
                  <a:pt x="46000" y="26154"/>
                  <a:pt x="46000" y="26187"/>
                  <a:pt x="46033" y="26220"/>
                </a:cubicBezTo>
                <a:cubicBezTo>
                  <a:pt x="46834" y="30924"/>
                  <a:pt x="45733" y="35894"/>
                  <a:pt x="42297" y="39330"/>
                </a:cubicBezTo>
                <a:cubicBezTo>
                  <a:pt x="40863" y="40764"/>
                  <a:pt x="38828" y="41264"/>
                  <a:pt x="36860" y="41331"/>
                </a:cubicBezTo>
                <a:cubicBezTo>
                  <a:pt x="36779" y="41334"/>
                  <a:pt x="36698" y="41335"/>
                  <a:pt x="36618" y="41335"/>
                </a:cubicBezTo>
                <a:cubicBezTo>
                  <a:pt x="35764" y="41335"/>
                  <a:pt x="34911" y="41180"/>
                  <a:pt x="34058" y="40998"/>
                </a:cubicBezTo>
                <a:cubicBezTo>
                  <a:pt x="33457" y="40864"/>
                  <a:pt x="32890" y="40464"/>
                  <a:pt x="32257" y="40397"/>
                </a:cubicBezTo>
                <a:cubicBezTo>
                  <a:pt x="31707" y="40360"/>
                  <a:pt x="31093" y="40312"/>
                  <a:pt x="30475" y="40312"/>
                </a:cubicBezTo>
                <a:cubicBezTo>
                  <a:pt x="28880" y="40312"/>
                  <a:pt x="27263" y="40630"/>
                  <a:pt x="26686" y="42265"/>
                </a:cubicBezTo>
                <a:cubicBezTo>
                  <a:pt x="26286" y="43366"/>
                  <a:pt x="26319" y="44967"/>
                  <a:pt x="26252" y="46135"/>
                </a:cubicBezTo>
                <a:cubicBezTo>
                  <a:pt x="26119" y="48169"/>
                  <a:pt x="25218" y="49937"/>
                  <a:pt x="23984" y="51505"/>
                </a:cubicBezTo>
                <a:cubicBezTo>
                  <a:pt x="23531" y="52078"/>
                  <a:pt x="22992" y="52353"/>
                  <a:pt x="22501" y="52353"/>
                </a:cubicBezTo>
                <a:cubicBezTo>
                  <a:pt x="21762" y="52353"/>
                  <a:pt x="21129" y="51733"/>
                  <a:pt x="21049" y="50571"/>
                </a:cubicBezTo>
                <a:cubicBezTo>
                  <a:pt x="20982" y="49604"/>
                  <a:pt x="21249" y="48470"/>
                  <a:pt x="21449" y="47536"/>
                </a:cubicBezTo>
                <a:cubicBezTo>
                  <a:pt x="21816" y="45701"/>
                  <a:pt x="22483" y="43900"/>
                  <a:pt x="22917" y="42032"/>
                </a:cubicBezTo>
                <a:cubicBezTo>
                  <a:pt x="23717" y="38596"/>
                  <a:pt x="24117" y="35093"/>
                  <a:pt x="24684" y="31591"/>
                </a:cubicBezTo>
                <a:cubicBezTo>
                  <a:pt x="24818" y="30824"/>
                  <a:pt x="24885" y="30023"/>
                  <a:pt x="24951" y="29256"/>
                </a:cubicBezTo>
                <a:cubicBezTo>
                  <a:pt x="25785" y="26554"/>
                  <a:pt x="24618" y="22684"/>
                  <a:pt x="27987" y="21484"/>
                </a:cubicBezTo>
                <a:cubicBezTo>
                  <a:pt x="28268" y="21390"/>
                  <a:pt x="28592" y="21342"/>
                  <a:pt x="28929" y="21342"/>
                </a:cubicBezTo>
                <a:cubicBezTo>
                  <a:pt x="30028" y="21342"/>
                  <a:pt x="31265" y="21853"/>
                  <a:pt x="31623" y="22951"/>
                </a:cubicBezTo>
                <a:cubicBezTo>
                  <a:pt x="31856" y="23652"/>
                  <a:pt x="31656" y="24552"/>
                  <a:pt x="31456" y="25253"/>
                </a:cubicBezTo>
                <a:cubicBezTo>
                  <a:pt x="31089" y="26621"/>
                  <a:pt x="30789" y="27955"/>
                  <a:pt x="30689" y="29356"/>
                </a:cubicBezTo>
                <a:cubicBezTo>
                  <a:pt x="30555" y="31090"/>
                  <a:pt x="29855" y="33659"/>
                  <a:pt x="31056" y="35193"/>
                </a:cubicBezTo>
                <a:cubicBezTo>
                  <a:pt x="31687" y="35951"/>
                  <a:pt x="32513" y="36211"/>
                  <a:pt x="33387" y="36211"/>
                </a:cubicBezTo>
                <a:cubicBezTo>
                  <a:pt x="34129" y="36211"/>
                  <a:pt x="34906" y="36024"/>
                  <a:pt x="35626" y="35794"/>
                </a:cubicBezTo>
                <a:cubicBezTo>
                  <a:pt x="37227" y="35260"/>
                  <a:pt x="38494" y="33826"/>
                  <a:pt x="39128" y="32325"/>
                </a:cubicBezTo>
                <a:cubicBezTo>
                  <a:pt x="39995" y="30290"/>
                  <a:pt x="41163" y="27655"/>
                  <a:pt x="40863" y="25386"/>
                </a:cubicBezTo>
                <a:cubicBezTo>
                  <a:pt x="40262" y="20750"/>
                  <a:pt x="36993" y="16947"/>
                  <a:pt x="32290" y="16313"/>
                </a:cubicBezTo>
                <a:cubicBezTo>
                  <a:pt x="31646" y="16227"/>
                  <a:pt x="30981" y="16182"/>
                  <a:pt x="30311" y="16182"/>
                </a:cubicBezTo>
                <a:cubicBezTo>
                  <a:pt x="26294" y="16182"/>
                  <a:pt x="22063" y="17796"/>
                  <a:pt x="20748" y="21884"/>
                </a:cubicBezTo>
                <a:cubicBezTo>
                  <a:pt x="20048" y="24119"/>
                  <a:pt x="20415" y="26454"/>
                  <a:pt x="20748" y="28689"/>
                </a:cubicBezTo>
                <a:cubicBezTo>
                  <a:pt x="20965" y="30019"/>
                  <a:pt x="21555" y="33560"/>
                  <a:pt x="19429" y="33560"/>
                </a:cubicBezTo>
                <a:cubicBezTo>
                  <a:pt x="19263" y="33560"/>
                  <a:pt x="19081" y="33538"/>
                  <a:pt x="18880" y="33492"/>
                </a:cubicBezTo>
                <a:cubicBezTo>
                  <a:pt x="17179" y="33092"/>
                  <a:pt x="16379" y="30557"/>
                  <a:pt x="16012" y="29089"/>
                </a:cubicBezTo>
                <a:cubicBezTo>
                  <a:pt x="15244" y="26087"/>
                  <a:pt x="15978" y="23585"/>
                  <a:pt x="17079" y="20783"/>
                </a:cubicBezTo>
                <a:cubicBezTo>
                  <a:pt x="18413" y="17347"/>
                  <a:pt x="20882" y="15379"/>
                  <a:pt x="24318" y="14178"/>
                </a:cubicBezTo>
                <a:cubicBezTo>
                  <a:pt x="26196" y="13519"/>
                  <a:pt x="28294" y="13175"/>
                  <a:pt x="30416" y="13175"/>
                </a:cubicBezTo>
                <a:close/>
                <a:moveTo>
                  <a:pt x="2880" y="50295"/>
                </a:moveTo>
                <a:cubicBezTo>
                  <a:pt x="2911" y="50295"/>
                  <a:pt x="2941" y="50297"/>
                  <a:pt x="2969" y="50304"/>
                </a:cubicBezTo>
                <a:cubicBezTo>
                  <a:pt x="3002" y="50338"/>
                  <a:pt x="3036" y="50338"/>
                  <a:pt x="3069" y="50338"/>
                </a:cubicBezTo>
                <a:cubicBezTo>
                  <a:pt x="3102" y="50471"/>
                  <a:pt x="3169" y="50538"/>
                  <a:pt x="3302" y="50571"/>
                </a:cubicBezTo>
                <a:cubicBezTo>
                  <a:pt x="4236" y="50705"/>
                  <a:pt x="4770" y="52039"/>
                  <a:pt x="4970" y="52773"/>
                </a:cubicBezTo>
                <a:cubicBezTo>
                  <a:pt x="5204" y="53707"/>
                  <a:pt x="5004" y="54707"/>
                  <a:pt x="4737" y="55641"/>
                </a:cubicBezTo>
                <a:cubicBezTo>
                  <a:pt x="4537" y="56442"/>
                  <a:pt x="4236" y="57343"/>
                  <a:pt x="3870" y="58076"/>
                </a:cubicBezTo>
                <a:cubicBezTo>
                  <a:pt x="3769" y="58277"/>
                  <a:pt x="3669" y="58443"/>
                  <a:pt x="3569" y="58610"/>
                </a:cubicBezTo>
                <a:cubicBezTo>
                  <a:pt x="2902" y="57710"/>
                  <a:pt x="2702" y="56475"/>
                  <a:pt x="2635" y="55108"/>
                </a:cubicBezTo>
                <a:cubicBezTo>
                  <a:pt x="2569" y="53507"/>
                  <a:pt x="2502" y="51905"/>
                  <a:pt x="2469" y="50304"/>
                </a:cubicBezTo>
                <a:lnTo>
                  <a:pt x="2535" y="50304"/>
                </a:lnTo>
                <a:cubicBezTo>
                  <a:pt x="2563" y="50311"/>
                  <a:pt x="2593" y="50314"/>
                  <a:pt x="2624" y="50314"/>
                </a:cubicBezTo>
                <a:cubicBezTo>
                  <a:pt x="2707" y="50314"/>
                  <a:pt x="2797" y="50295"/>
                  <a:pt x="2880" y="50295"/>
                </a:cubicBezTo>
                <a:close/>
                <a:moveTo>
                  <a:pt x="2168" y="29056"/>
                </a:moveTo>
                <a:cubicBezTo>
                  <a:pt x="2335" y="29689"/>
                  <a:pt x="2902" y="30590"/>
                  <a:pt x="3569" y="30857"/>
                </a:cubicBezTo>
                <a:cubicBezTo>
                  <a:pt x="4637" y="31824"/>
                  <a:pt x="5904" y="32558"/>
                  <a:pt x="6838" y="33659"/>
                </a:cubicBezTo>
                <a:cubicBezTo>
                  <a:pt x="7606" y="34593"/>
                  <a:pt x="8206" y="35327"/>
                  <a:pt x="7872" y="36628"/>
                </a:cubicBezTo>
                <a:cubicBezTo>
                  <a:pt x="7639" y="37595"/>
                  <a:pt x="6705" y="38129"/>
                  <a:pt x="6038" y="38796"/>
                </a:cubicBezTo>
                <a:cubicBezTo>
                  <a:pt x="5004" y="39863"/>
                  <a:pt x="4136" y="40998"/>
                  <a:pt x="3736" y="42465"/>
                </a:cubicBezTo>
                <a:cubicBezTo>
                  <a:pt x="3336" y="43800"/>
                  <a:pt x="3369" y="45267"/>
                  <a:pt x="3870" y="46535"/>
                </a:cubicBezTo>
                <a:cubicBezTo>
                  <a:pt x="4136" y="47202"/>
                  <a:pt x="4603" y="47836"/>
                  <a:pt x="5104" y="48336"/>
                </a:cubicBezTo>
                <a:cubicBezTo>
                  <a:pt x="5704" y="48903"/>
                  <a:pt x="6205" y="49604"/>
                  <a:pt x="6838" y="50171"/>
                </a:cubicBezTo>
                <a:cubicBezTo>
                  <a:pt x="7572" y="50805"/>
                  <a:pt x="8173" y="51405"/>
                  <a:pt x="8439" y="52372"/>
                </a:cubicBezTo>
                <a:cubicBezTo>
                  <a:pt x="8740" y="53573"/>
                  <a:pt x="8273" y="54774"/>
                  <a:pt x="7706" y="55808"/>
                </a:cubicBezTo>
                <a:cubicBezTo>
                  <a:pt x="7005" y="57176"/>
                  <a:pt x="6104" y="58443"/>
                  <a:pt x="5537" y="59878"/>
                </a:cubicBezTo>
                <a:cubicBezTo>
                  <a:pt x="4770" y="59678"/>
                  <a:pt x="4203" y="59344"/>
                  <a:pt x="3803" y="58877"/>
                </a:cubicBezTo>
                <a:cubicBezTo>
                  <a:pt x="4070" y="58310"/>
                  <a:pt x="4470" y="57743"/>
                  <a:pt x="4703" y="57142"/>
                </a:cubicBezTo>
                <a:cubicBezTo>
                  <a:pt x="5170" y="56042"/>
                  <a:pt x="5537" y="54874"/>
                  <a:pt x="5571" y="53673"/>
                </a:cubicBezTo>
                <a:cubicBezTo>
                  <a:pt x="5604" y="52773"/>
                  <a:pt x="5304" y="51872"/>
                  <a:pt x="4837" y="51138"/>
                </a:cubicBezTo>
                <a:cubicBezTo>
                  <a:pt x="4637" y="50805"/>
                  <a:pt x="4270" y="50604"/>
                  <a:pt x="4036" y="50271"/>
                </a:cubicBezTo>
                <a:cubicBezTo>
                  <a:pt x="3976" y="50210"/>
                  <a:pt x="3583" y="50066"/>
                  <a:pt x="3513" y="50066"/>
                </a:cubicBezTo>
                <a:cubicBezTo>
                  <a:pt x="3506" y="50066"/>
                  <a:pt x="3503" y="50068"/>
                  <a:pt x="3503" y="50071"/>
                </a:cubicBezTo>
                <a:cubicBezTo>
                  <a:pt x="3503" y="50004"/>
                  <a:pt x="3436" y="49971"/>
                  <a:pt x="3369" y="49971"/>
                </a:cubicBezTo>
                <a:cubicBezTo>
                  <a:pt x="3369" y="49937"/>
                  <a:pt x="3369" y="49937"/>
                  <a:pt x="3336" y="49937"/>
                </a:cubicBezTo>
                <a:cubicBezTo>
                  <a:pt x="3236" y="49837"/>
                  <a:pt x="3136" y="49804"/>
                  <a:pt x="3002" y="49771"/>
                </a:cubicBezTo>
                <a:cubicBezTo>
                  <a:pt x="2949" y="49771"/>
                  <a:pt x="2885" y="49776"/>
                  <a:pt x="2821" y="49776"/>
                </a:cubicBezTo>
                <a:cubicBezTo>
                  <a:pt x="2725" y="49776"/>
                  <a:pt x="2629" y="49764"/>
                  <a:pt x="2569" y="49704"/>
                </a:cubicBezTo>
                <a:cubicBezTo>
                  <a:pt x="2535" y="49670"/>
                  <a:pt x="2502" y="49637"/>
                  <a:pt x="2469" y="49637"/>
                </a:cubicBezTo>
                <a:cubicBezTo>
                  <a:pt x="2435" y="47369"/>
                  <a:pt x="2435" y="45101"/>
                  <a:pt x="2435" y="42832"/>
                </a:cubicBezTo>
                <a:cubicBezTo>
                  <a:pt x="2435" y="42165"/>
                  <a:pt x="2402" y="41498"/>
                  <a:pt x="2402" y="40831"/>
                </a:cubicBezTo>
                <a:cubicBezTo>
                  <a:pt x="3836" y="39463"/>
                  <a:pt x="5104" y="37829"/>
                  <a:pt x="5137" y="35761"/>
                </a:cubicBezTo>
                <a:cubicBezTo>
                  <a:pt x="5170" y="34827"/>
                  <a:pt x="4737" y="33993"/>
                  <a:pt x="4170" y="33292"/>
                </a:cubicBezTo>
                <a:cubicBezTo>
                  <a:pt x="3970" y="33059"/>
                  <a:pt x="3636" y="32959"/>
                  <a:pt x="3369" y="32825"/>
                </a:cubicBezTo>
                <a:cubicBezTo>
                  <a:pt x="3202" y="32792"/>
                  <a:pt x="2402" y="32592"/>
                  <a:pt x="2302" y="32425"/>
                </a:cubicBezTo>
                <a:cubicBezTo>
                  <a:pt x="2302" y="32425"/>
                  <a:pt x="2268" y="32391"/>
                  <a:pt x="2268" y="32358"/>
                </a:cubicBezTo>
                <a:cubicBezTo>
                  <a:pt x="2235" y="31257"/>
                  <a:pt x="2202" y="30156"/>
                  <a:pt x="2168" y="29056"/>
                </a:cubicBezTo>
                <a:close/>
                <a:moveTo>
                  <a:pt x="8918" y="2323"/>
                </a:moveTo>
                <a:cubicBezTo>
                  <a:pt x="9436" y="2323"/>
                  <a:pt x="9955" y="2346"/>
                  <a:pt x="10474" y="2370"/>
                </a:cubicBezTo>
                <a:cubicBezTo>
                  <a:pt x="9974" y="2804"/>
                  <a:pt x="8740" y="3938"/>
                  <a:pt x="8573" y="4105"/>
                </a:cubicBezTo>
                <a:cubicBezTo>
                  <a:pt x="7672" y="5205"/>
                  <a:pt x="6838" y="6440"/>
                  <a:pt x="6271" y="7740"/>
                </a:cubicBezTo>
                <a:cubicBezTo>
                  <a:pt x="5337" y="9942"/>
                  <a:pt x="6672" y="11877"/>
                  <a:pt x="8339" y="13278"/>
                </a:cubicBezTo>
                <a:cubicBezTo>
                  <a:pt x="9440" y="14178"/>
                  <a:pt x="10408" y="15579"/>
                  <a:pt x="10875" y="16980"/>
                </a:cubicBezTo>
                <a:cubicBezTo>
                  <a:pt x="11442" y="18648"/>
                  <a:pt x="10574" y="20483"/>
                  <a:pt x="9807" y="21917"/>
                </a:cubicBezTo>
                <a:cubicBezTo>
                  <a:pt x="8640" y="24119"/>
                  <a:pt x="6905" y="26254"/>
                  <a:pt x="6772" y="28822"/>
                </a:cubicBezTo>
                <a:cubicBezTo>
                  <a:pt x="6605" y="31391"/>
                  <a:pt x="9073" y="32525"/>
                  <a:pt x="10608" y="34159"/>
                </a:cubicBezTo>
                <a:cubicBezTo>
                  <a:pt x="11241" y="34827"/>
                  <a:pt x="11742" y="35427"/>
                  <a:pt x="11775" y="36394"/>
                </a:cubicBezTo>
                <a:cubicBezTo>
                  <a:pt x="11809" y="37228"/>
                  <a:pt x="11308" y="38096"/>
                  <a:pt x="10941" y="38829"/>
                </a:cubicBezTo>
                <a:cubicBezTo>
                  <a:pt x="10341" y="39930"/>
                  <a:pt x="9340" y="40831"/>
                  <a:pt x="8573" y="41832"/>
                </a:cubicBezTo>
                <a:cubicBezTo>
                  <a:pt x="7172" y="43666"/>
                  <a:pt x="7038" y="46101"/>
                  <a:pt x="8373" y="47969"/>
                </a:cubicBezTo>
                <a:cubicBezTo>
                  <a:pt x="9073" y="48937"/>
                  <a:pt x="10241" y="49570"/>
                  <a:pt x="11108" y="50371"/>
                </a:cubicBezTo>
                <a:cubicBezTo>
                  <a:pt x="11775" y="51005"/>
                  <a:pt x="12075" y="51705"/>
                  <a:pt x="11975" y="52639"/>
                </a:cubicBezTo>
                <a:cubicBezTo>
                  <a:pt x="11875" y="53673"/>
                  <a:pt x="11742" y="54574"/>
                  <a:pt x="11241" y="55541"/>
                </a:cubicBezTo>
                <a:cubicBezTo>
                  <a:pt x="10641" y="56675"/>
                  <a:pt x="10041" y="57776"/>
                  <a:pt x="9273" y="58810"/>
                </a:cubicBezTo>
                <a:cubicBezTo>
                  <a:pt x="9040" y="59177"/>
                  <a:pt x="8773" y="59978"/>
                  <a:pt x="8473" y="60245"/>
                </a:cubicBezTo>
                <a:cubicBezTo>
                  <a:pt x="8439" y="60278"/>
                  <a:pt x="8406" y="60311"/>
                  <a:pt x="8373" y="60345"/>
                </a:cubicBezTo>
                <a:cubicBezTo>
                  <a:pt x="7572" y="60278"/>
                  <a:pt x="6805" y="60178"/>
                  <a:pt x="6071" y="60045"/>
                </a:cubicBezTo>
                <a:cubicBezTo>
                  <a:pt x="6738" y="58410"/>
                  <a:pt x="7772" y="57009"/>
                  <a:pt x="8540" y="55441"/>
                </a:cubicBezTo>
                <a:cubicBezTo>
                  <a:pt x="9140" y="54174"/>
                  <a:pt x="9440" y="52206"/>
                  <a:pt x="8473" y="51038"/>
                </a:cubicBezTo>
                <a:cubicBezTo>
                  <a:pt x="7339" y="49637"/>
                  <a:pt x="5838" y="48603"/>
                  <a:pt x="4804" y="47135"/>
                </a:cubicBezTo>
                <a:cubicBezTo>
                  <a:pt x="3636" y="45434"/>
                  <a:pt x="3903" y="43066"/>
                  <a:pt x="4770" y="41298"/>
                </a:cubicBezTo>
                <a:cubicBezTo>
                  <a:pt x="5571" y="39730"/>
                  <a:pt x="7205" y="38863"/>
                  <a:pt x="8106" y="37428"/>
                </a:cubicBezTo>
                <a:cubicBezTo>
                  <a:pt x="8806" y="36294"/>
                  <a:pt x="8573" y="34726"/>
                  <a:pt x="7706" y="33792"/>
                </a:cubicBezTo>
                <a:cubicBezTo>
                  <a:pt x="7239" y="33259"/>
                  <a:pt x="6772" y="32725"/>
                  <a:pt x="6171" y="32325"/>
                </a:cubicBezTo>
                <a:cubicBezTo>
                  <a:pt x="5838" y="32058"/>
                  <a:pt x="5504" y="31758"/>
                  <a:pt x="5170" y="31491"/>
                </a:cubicBezTo>
                <a:cubicBezTo>
                  <a:pt x="4770" y="31157"/>
                  <a:pt x="4270" y="30890"/>
                  <a:pt x="3870" y="30523"/>
                </a:cubicBezTo>
                <a:cubicBezTo>
                  <a:pt x="3269" y="29923"/>
                  <a:pt x="2835" y="29389"/>
                  <a:pt x="2502" y="28655"/>
                </a:cubicBezTo>
                <a:cubicBezTo>
                  <a:pt x="2368" y="27955"/>
                  <a:pt x="2402" y="27154"/>
                  <a:pt x="2535" y="26521"/>
                </a:cubicBezTo>
                <a:cubicBezTo>
                  <a:pt x="2702" y="25787"/>
                  <a:pt x="3169" y="25153"/>
                  <a:pt x="3603" y="24552"/>
                </a:cubicBezTo>
                <a:cubicBezTo>
                  <a:pt x="4136" y="23852"/>
                  <a:pt x="4603" y="23151"/>
                  <a:pt x="5204" y="22484"/>
                </a:cubicBezTo>
                <a:cubicBezTo>
                  <a:pt x="6138" y="21450"/>
                  <a:pt x="7172" y="20516"/>
                  <a:pt x="7906" y="19315"/>
                </a:cubicBezTo>
                <a:cubicBezTo>
                  <a:pt x="8540" y="18348"/>
                  <a:pt x="8439" y="17247"/>
                  <a:pt x="7806" y="16280"/>
                </a:cubicBezTo>
                <a:cubicBezTo>
                  <a:pt x="7205" y="15379"/>
                  <a:pt x="5838" y="14912"/>
                  <a:pt x="4970" y="14245"/>
                </a:cubicBezTo>
                <a:cubicBezTo>
                  <a:pt x="3436" y="13078"/>
                  <a:pt x="3069" y="11343"/>
                  <a:pt x="3169" y="9508"/>
                </a:cubicBezTo>
                <a:cubicBezTo>
                  <a:pt x="3236" y="7907"/>
                  <a:pt x="4136" y="6606"/>
                  <a:pt x="5204" y="5506"/>
                </a:cubicBezTo>
                <a:cubicBezTo>
                  <a:pt x="5804" y="4838"/>
                  <a:pt x="6338" y="4138"/>
                  <a:pt x="6938" y="3504"/>
                </a:cubicBezTo>
                <a:cubicBezTo>
                  <a:pt x="7272" y="3171"/>
                  <a:pt x="7706" y="3070"/>
                  <a:pt x="7839" y="2637"/>
                </a:cubicBezTo>
                <a:cubicBezTo>
                  <a:pt x="7972" y="2603"/>
                  <a:pt x="8139" y="2503"/>
                  <a:pt x="8273" y="2337"/>
                </a:cubicBezTo>
                <a:cubicBezTo>
                  <a:pt x="8488" y="2327"/>
                  <a:pt x="8703" y="2323"/>
                  <a:pt x="8918" y="2323"/>
                </a:cubicBezTo>
                <a:close/>
                <a:moveTo>
                  <a:pt x="10875" y="2337"/>
                </a:moveTo>
                <a:cubicBezTo>
                  <a:pt x="11653" y="2360"/>
                  <a:pt x="12415" y="2384"/>
                  <a:pt x="13171" y="2384"/>
                </a:cubicBezTo>
                <a:cubicBezTo>
                  <a:pt x="13485" y="2384"/>
                  <a:pt x="13798" y="2380"/>
                  <a:pt x="14110" y="2370"/>
                </a:cubicBezTo>
                <a:lnTo>
                  <a:pt x="14110" y="2370"/>
                </a:lnTo>
                <a:cubicBezTo>
                  <a:pt x="13376" y="2870"/>
                  <a:pt x="12643" y="3304"/>
                  <a:pt x="11975" y="3971"/>
                </a:cubicBezTo>
                <a:cubicBezTo>
                  <a:pt x="11141" y="4872"/>
                  <a:pt x="10174" y="5772"/>
                  <a:pt x="9774" y="6940"/>
                </a:cubicBezTo>
                <a:cubicBezTo>
                  <a:pt x="8906" y="9608"/>
                  <a:pt x="10708" y="11543"/>
                  <a:pt x="12442" y="13278"/>
                </a:cubicBezTo>
                <a:cubicBezTo>
                  <a:pt x="13343" y="14178"/>
                  <a:pt x="14344" y="14979"/>
                  <a:pt x="15211" y="15880"/>
                </a:cubicBezTo>
                <a:cubicBezTo>
                  <a:pt x="15811" y="16513"/>
                  <a:pt x="16178" y="17381"/>
                  <a:pt x="15912" y="18248"/>
                </a:cubicBezTo>
                <a:cubicBezTo>
                  <a:pt x="15678" y="18948"/>
                  <a:pt x="14911" y="19549"/>
                  <a:pt x="14410" y="20049"/>
                </a:cubicBezTo>
                <a:cubicBezTo>
                  <a:pt x="12876" y="21650"/>
                  <a:pt x="10508" y="22885"/>
                  <a:pt x="10107" y="25286"/>
                </a:cubicBezTo>
                <a:cubicBezTo>
                  <a:pt x="9707" y="27721"/>
                  <a:pt x="11308" y="29423"/>
                  <a:pt x="13343" y="30390"/>
                </a:cubicBezTo>
                <a:cubicBezTo>
                  <a:pt x="14044" y="30724"/>
                  <a:pt x="14711" y="31024"/>
                  <a:pt x="15344" y="31424"/>
                </a:cubicBezTo>
                <a:cubicBezTo>
                  <a:pt x="15445" y="31491"/>
                  <a:pt x="15545" y="31591"/>
                  <a:pt x="15645" y="31658"/>
                </a:cubicBezTo>
                <a:cubicBezTo>
                  <a:pt x="15711" y="31824"/>
                  <a:pt x="15778" y="31958"/>
                  <a:pt x="15845" y="32125"/>
                </a:cubicBezTo>
                <a:cubicBezTo>
                  <a:pt x="16045" y="32525"/>
                  <a:pt x="16312" y="32892"/>
                  <a:pt x="16579" y="33192"/>
                </a:cubicBezTo>
                <a:cubicBezTo>
                  <a:pt x="16645" y="33325"/>
                  <a:pt x="16679" y="33459"/>
                  <a:pt x="16745" y="33592"/>
                </a:cubicBezTo>
                <a:cubicBezTo>
                  <a:pt x="16946" y="34259"/>
                  <a:pt x="16445" y="35427"/>
                  <a:pt x="16178" y="35994"/>
                </a:cubicBezTo>
                <a:cubicBezTo>
                  <a:pt x="15811" y="36728"/>
                  <a:pt x="15278" y="37362"/>
                  <a:pt x="14844" y="38062"/>
                </a:cubicBezTo>
                <a:cubicBezTo>
                  <a:pt x="14177" y="39096"/>
                  <a:pt x="13443" y="40030"/>
                  <a:pt x="12643" y="40964"/>
                </a:cubicBezTo>
                <a:cubicBezTo>
                  <a:pt x="11942" y="41798"/>
                  <a:pt x="11175" y="42866"/>
                  <a:pt x="10975" y="43966"/>
                </a:cubicBezTo>
                <a:cubicBezTo>
                  <a:pt x="10541" y="46368"/>
                  <a:pt x="12609" y="46969"/>
                  <a:pt x="14410" y="47702"/>
                </a:cubicBezTo>
                <a:cubicBezTo>
                  <a:pt x="17379" y="48903"/>
                  <a:pt x="17012" y="52372"/>
                  <a:pt x="16012" y="54807"/>
                </a:cubicBezTo>
                <a:cubicBezTo>
                  <a:pt x="15778" y="55341"/>
                  <a:pt x="13443" y="59177"/>
                  <a:pt x="12209" y="60512"/>
                </a:cubicBezTo>
                <a:lnTo>
                  <a:pt x="11742" y="60512"/>
                </a:lnTo>
                <a:cubicBezTo>
                  <a:pt x="11517" y="60520"/>
                  <a:pt x="11289" y="60524"/>
                  <a:pt x="11061" y="60524"/>
                </a:cubicBezTo>
                <a:cubicBezTo>
                  <a:pt x="10374" y="60524"/>
                  <a:pt x="9674" y="60487"/>
                  <a:pt x="8973" y="60411"/>
                </a:cubicBezTo>
                <a:cubicBezTo>
                  <a:pt x="9073" y="60245"/>
                  <a:pt x="9207" y="60045"/>
                  <a:pt x="9207" y="60011"/>
                </a:cubicBezTo>
                <a:cubicBezTo>
                  <a:pt x="9407" y="59411"/>
                  <a:pt x="9907" y="58910"/>
                  <a:pt x="10241" y="58410"/>
                </a:cubicBezTo>
                <a:cubicBezTo>
                  <a:pt x="10941" y="57409"/>
                  <a:pt x="11508" y="56275"/>
                  <a:pt x="12009" y="55141"/>
                </a:cubicBezTo>
                <a:cubicBezTo>
                  <a:pt x="12509" y="54174"/>
                  <a:pt x="12676" y="52706"/>
                  <a:pt x="12509" y="51605"/>
                </a:cubicBezTo>
                <a:cubicBezTo>
                  <a:pt x="12342" y="50604"/>
                  <a:pt x="11275" y="49771"/>
                  <a:pt x="10508" y="49203"/>
                </a:cubicBezTo>
                <a:cubicBezTo>
                  <a:pt x="9273" y="48236"/>
                  <a:pt x="8239" y="47335"/>
                  <a:pt x="7972" y="45668"/>
                </a:cubicBezTo>
                <a:cubicBezTo>
                  <a:pt x="7706" y="43966"/>
                  <a:pt x="8673" y="42499"/>
                  <a:pt x="9740" y="41264"/>
                </a:cubicBezTo>
                <a:cubicBezTo>
                  <a:pt x="10975" y="39830"/>
                  <a:pt x="13076" y="37362"/>
                  <a:pt x="12109" y="35294"/>
                </a:cubicBezTo>
                <a:cubicBezTo>
                  <a:pt x="11675" y="34326"/>
                  <a:pt x="10841" y="33526"/>
                  <a:pt x="10007" y="32858"/>
                </a:cubicBezTo>
                <a:cubicBezTo>
                  <a:pt x="8873" y="31958"/>
                  <a:pt x="7239" y="30690"/>
                  <a:pt x="7305" y="29122"/>
                </a:cubicBezTo>
                <a:cubicBezTo>
                  <a:pt x="7405" y="26187"/>
                  <a:pt x="9507" y="23819"/>
                  <a:pt x="10708" y="21283"/>
                </a:cubicBezTo>
                <a:cubicBezTo>
                  <a:pt x="11241" y="20216"/>
                  <a:pt x="11575" y="19082"/>
                  <a:pt x="11575" y="17881"/>
                </a:cubicBezTo>
                <a:cubicBezTo>
                  <a:pt x="11575" y="16580"/>
                  <a:pt x="10808" y="15479"/>
                  <a:pt x="10107" y="14445"/>
                </a:cubicBezTo>
                <a:cubicBezTo>
                  <a:pt x="9440" y="13511"/>
                  <a:pt x="8673" y="12877"/>
                  <a:pt x="7839" y="12110"/>
                </a:cubicBezTo>
                <a:cubicBezTo>
                  <a:pt x="7239" y="11577"/>
                  <a:pt x="6938" y="10976"/>
                  <a:pt x="6672" y="10242"/>
                </a:cubicBezTo>
                <a:cubicBezTo>
                  <a:pt x="6338" y="9275"/>
                  <a:pt x="6505" y="8474"/>
                  <a:pt x="6872" y="7574"/>
                </a:cubicBezTo>
                <a:cubicBezTo>
                  <a:pt x="7339" y="6406"/>
                  <a:pt x="8173" y="5339"/>
                  <a:pt x="8906" y="4338"/>
                </a:cubicBezTo>
                <a:cubicBezTo>
                  <a:pt x="9307" y="3804"/>
                  <a:pt x="9807" y="3304"/>
                  <a:pt x="10274" y="2837"/>
                </a:cubicBezTo>
                <a:cubicBezTo>
                  <a:pt x="10441" y="2670"/>
                  <a:pt x="10741" y="2570"/>
                  <a:pt x="10875" y="2337"/>
                </a:cubicBezTo>
                <a:close/>
                <a:moveTo>
                  <a:pt x="17313" y="33893"/>
                </a:moveTo>
                <a:cubicBezTo>
                  <a:pt x="17978" y="34368"/>
                  <a:pt x="18703" y="34662"/>
                  <a:pt x="19431" y="34662"/>
                </a:cubicBezTo>
                <a:cubicBezTo>
                  <a:pt x="19470" y="34662"/>
                  <a:pt x="19509" y="34661"/>
                  <a:pt x="19547" y="34660"/>
                </a:cubicBezTo>
                <a:cubicBezTo>
                  <a:pt x="19581" y="34960"/>
                  <a:pt x="19714" y="35260"/>
                  <a:pt x="19814" y="35560"/>
                </a:cubicBezTo>
                <a:cubicBezTo>
                  <a:pt x="20081" y="36361"/>
                  <a:pt x="19948" y="37128"/>
                  <a:pt x="19681" y="37895"/>
                </a:cubicBezTo>
                <a:cubicBezTo>
                  <a:pt x="19181" y="39296"/>
                  <a:pt x="18547" y="40330"/>
                  <a:pt x="17679" y="41498"/>
                </a:cubicBezTo>
                <a:cubicBezTo>
                  <a:pt x="17012" y="42399"/>
                  <a:pt x="16512" y="43399"/>
                  <a:pt x="16379" y="44500"/>
                </a:cubicBezTo>
                <a:cubicBezTo>
                  <a:pt x="16245" y="45568"/>
                  <a:pt x="17146" y="46335"/>
                  <a:pt x="17813" y="47002"/>
                </a:cubicBezTo>
                <a:cubicBezTo>
                  <a:pt x="18480" y="47636"/>
                  <a:pt x="19447" y="48103"/>
                  <a:pt x="19948" y="48870"/>
                </a:cubicBezTo>
                <a:cubicBezTo>
                  <a:pt x="19814" y="50071"/>
                  <a:pt x="19848" y="51305"/>
                  <a:pt x="20248" y="52406"/>
                </a:cubicBezTo>
                <a:cubicBezTo>
                  <a:pt x="20348" y="52706"/>
                  <a:pt x="20515" y="52906"/>
                  <a:pt x="20748" y="53106"/>
                </a:cubicBezTo>
                <a:cubicBezTo>
                  <a:pt x="20782" y="53273"/>
                  <a:pt x="20815" y="53440"/>
                  <a:pt x="20815" y="53607"/>
                </a:cubicBezTo>
                <a:cubicBezTo>
                  <a:pt x="20882" y="55108"/>
                  <a:pt x="19547" y="56542"/>
                  <a:pt x="18680" y="57609"/>
                </a:cubicBezTo>
                <a:cubicBezTo>
                  <a:pt x="17946" y="58510"/>
                  <a:pt x="17379" y="59511"/>
                  <a:pt x="16879" y="60545"/>
                </a:cubicBezTo>
                <a:cubicBezTo>
                  <a:pt x="15888" y="60521"/>
                  <a:pt x="14898" y="60498"/>
                  <a:pt x="13907" y="60498"/>
                </a:cubicBezTo>
                <a:cubicBezTo>
                  <a:pt x="13497" y="60498"/>
                  <a:pt x="13086" y="60502"/>
                  <a:pt x="12676" y="60512"/>
                </a:cubicBezTo>
                <a:cubicBezTo>
                  <a:pt x="13577" y="59611"/>
                  <a:pt x="14577" y="58076"/>
                  <a:pt x="14777" y="57810"/>
                </a:cubicBezTo>
                <a:cubicBezTo>
                  <a:pt x="16278" y="55875"/>
                  <a:pt x="17513" y="53373"/>
                  <a:pt x="17313" y="50838"/>
                </a:cubicBezTo>
                <a:cubicBezTo>
                  <a:pt x="17146" y="48703"/>
                  <a:pt x="15478" y="47469"/>
                  <a:pt x="13610" y="46835"/>
                </a:cubicBezTo>
                <a:cubicBezTo>
                  <a:pt x="12042" y="46268"/>
                  <a:pt x="11075" y="45234"/>
                  <a:pt x="11708" y="43499"/>
                </a:cubicBezTo>
                <a:cubicBezTo>
                  <a:pt x="12175" y="42132"/>
                  <a:pt x="13343" y="41131"/>
                  <a:pt x="14177" y="39997"/>
                </a:cubicBezTo>
                <a:cubicBezTo>
                  <a:pt x="14911" y="38996"/>
                  <a:pt x="15578" y="37995"/>
                  <a:pt x="16278" y="36928"/>
                </a:cubicBezTo>
                <a:cubicBezTo>
                  <a:pt x="16812" y="36127"/>
                  <a:pt x="17379" y="34893"/>
                  <a:pt x="17313" y="33893"/>
                </a:cubicBezTo>
                <a:close/>
                <a:moveTo>
                  <a:pt x="21315" y="53440"/>
                </a:moveTo>
                <a:lnTo>
                  <a:pt x="21315" y="53440"/>
                </a:lnTo>
                <a:cubicBezTo>
                  <a:pt x="21697" y="53592"/>
                  <a:pt x="22132" y="53669"/>
                  <a:pt x="22560" y="53669"/>
                </a:cubicBezTo>
                <a:cubicBezTo>
                  <a:pt x="22881" y="53669"/>
                  <a:pt x="23198" y="53626"/>
                  <a:pt x="23484" y="53540"/>
                </a:cubicBezTo>
                <a:cubicBezTo>
                  <a:pt x="23617" y="53907"/>
                  <a:pt x="23750" y="54207"/>
                  <a:pt x="23717" y="54641"/>
                </a:cubicBezTo>
                <a:cubicBezTo>
                  <a:pt x="23650" y="55508"/>
                  <a:pt x="23150" y="56375"/>
                  <a:pt x="22883" y="57176"/>
                </a:cubicBezTo>
                <a:cubicBezTo>
                  <a:pt x="22483" y="58410"/>
                  <a:pt x="21682" y="59678"/>
                  <a:pt x="20782" y="60712"/>
                </a:cubicBezTo>
                <a:cubicBezTo>
                  <a:pt x="19681" y="60645"/>
                  <a:pt x="18580" y="60578"/>
                  <a:pt x="17513" y="60545"/>
                </a:cubicBezTo>
                <a:cubicBezTo>
                  <a:pt x="18013" y="59544"/>
                  <a:pt x="18613" y="58543"/>
                  <a:pt x="19347" y="57676"/>
                </a:cubicBezTo>
                <a:cubicBezTo>
                  <a:pt x="20148" y="56642"/>
                  <a:pt x="20848" y="55641"/>
                  <a:pt x="21215" y="54374"/>
                </a:cubicBezTo>
                <a:cubicBezTo>
                  <a:pt x="21315" y="54040"/>
                  <a:pt x="21349" y="53740"/>
                  <a:pt x="21315" y="53440"/>
                </a:cubicBezTo>
                <a:close/>
                <a:moveTo>
                  <a:pt x="59042" y="53907"/>
                </a:moveTo>
                <a:cubicBezTo>
                  <a:pt x="59042" y="53907"/>
                  <a:pt x="59042" y="53940"/>
                  <a:pt x="59042" y="53974"/>
                </a:cubicBezTo>
                <a:cubicBezTo>
                  <a:pt x="58942" y="55241"/>
                  <a:pt x="58876" y="56509"/>
                  <a:pt x="58575" y="57743"/>
                </a:cubicBezTo>
                <a:cubicBezTo>
                  <a:pt x="58142" y="59578"/>
                  <a:pt x="57008" y="60478"/>
                  <a:pt x="55506" y="60845"/>
                </a:cubicBezTo>
                <a:cubicBezTo>
                  <a:pt x="55907" y="59344"/>
                  <a:pt x="56407" y="57843"/>
                  <a:pt x="57274" y="56575"/>
                </a:cubicBezTo>
                <a:cubicBezTo>
                  <a:pt x="57741" y="55908"/>
                  <a:pt x="58308" y="55375"/>
                  <a:pt x="58709" y="54641"/>
                </a:cubicBezTo>
                <a:cubicBezTo>
                  <a:pt x="58842" y="54407"/>
                  <a:pt x="58942" y="54140"/>
                  <a:pt x="59042" y="53907"/>
                </a:cubicBezTo>
                <a:close/>
                <a:moveTo>
                  <a:pt x="26819" y="48870"/>
                </a:moveTo>
                <a:cubicBezTo>
                  <a:pt x="26853" y="49003"/>
                  <a:pt x="26886" y="49103"/>
                  <a:pt x="26953" y="49203"/>
                </a:cubicBezTo>
                <a:cubicBezTo>
                  <a:pt x="27653" y="50738"/>
                  <a:pt x="29054" y="51672"/>
                  <a:pt x="28554" y="53507"/>
                </a:cubicBezTo>
                <a:cubicBezTo>
                  <a:pt x="28154" y="55041"/>
                  <a:pt x="27386" y="56442"/>
                  <a:pt x="26486" y="57743"/>
                </a:cubicBezTo>
                <a:cubicBezTo>
                  <a:pt x="26085" y="58377"/>
                  <a:pt x="25652" y="58944"/>
                  <a:pt x="25252" y="59544"/>
                </a:cubicBezTo>
                <a:cubicBezTo>
                  <a:pt x="24985" y="59944"/>
                  <a:pt x="24718" y="60445"/>
                  <a:pt x="24418" y="60912"/>
                </a:cubicBezTo>
                <a:cubicBezTo>
                  <a:pt x="23350" y="60845"/>
                  <a:pt x="22249" y="60778"/>
                  <a:pt x="21182" y="60712"/>
                </a:cubicBezTo>
                <a:cubicBezTo>
                  <a:pt x="22116" y="59778"/>
                  <a:pt x="22883" y="58510"/>
                  <a:pt x="23350" y="57309"/>
                </a:cubicBezTo>
                <a:cubicBezTo>
                  <a:pt x="23650" y="56509"/>
                  <a:pt x="24151" y="55575"/>
                  <a:pt x="24217" y="54674"/>
                </a:cubicBezTo>
                <a:cubicBezTo>
                  <a:pt x="24284" y="54074"/>
                  <a:pt x="24151" y="53773"/>
                  <a:pt x="23951" y="53340"/>
                </a:cubicBezTo>
                <a:cubicBezTo>
                  <a:pt x="24017" y="53306"/>
                  <a:pt x="24051" y="53273"/>
                  <a:pt x="24117" y="53273"/>
                </a:cubicBezTo>
                <a:cubicBezTo>
                  <a:pt x="25418" y="52372"/>
                  <a:pt x="26319" y="50471"/>
                  <a:pt x="26819" y="48870"/>
                </a:cubicBezTo>
                <a:close/>
                <a:moveTo>
                  <a:pt x="49936" y="1403"/>
                </a:moveTo>
                <a:cubicBezTo>
                  <a:pt x="50603" y="1436"/>
                  <a:pt x="51303" y="1503"/>
                  <a:pt x="51971" y="1569"/>
                </a:cubicBezTo>
                <a:cubicBezTo>
                  <a:pt x="52004" y="1569"/>
                  <a:pt x="52004" y="1569"/>
                  <a:pt x="52037" y="1603"/>
                </a:cubicBezTo>
                <a:cubicBezTo>
                  <a:pt x="51804" y="2370"/>
                  <a:pt x="53005" y="4238"/>
                  <a:pt x="53305" y="4572"/>
                </a:cubicBezTo>
                <a:cubicBezTo>
                  <a:pt x="53772" y="5139"/>
                  <a:pt x="54372" y="5639"/>
                  <a:pt x="54906" y="6139"/>
                </a:cubicBezTo>
                <a:cubicBezTo>
                  <a:pt x="55540" y="6740"/>
                  <a:pt x="55973" y="7407"/>
                  <a:pt x="56407" y="8141"/>
                </a:cubicBezTo>
                <a:cubicBezTo>
                  <a:pt x="56774" y="8775"/>
                  <a:pt x="57174" y="9375"/>
                  <a:pt x="57475" y="10042"/>
                </a:cubicBezTo>
                <a:cubicBezTo>
                  <a:pt x="57708" y="10609"/>
                  <a:pt x="57841" y="11110"/>
                  <a:pt x="57875" y="11677"/>
                </a:cubicBezTo>
                <a:cubicBezTo>
                  <a:pt x="57875" y="11810"/>
                  <a:pt x="57942" y="12811"/>
                  <a:pt x="57775" y="12844"/>
                </a:cubicBezTo>
                <a:cubicBezTo>
                  <a:pt x="57641" y="12877"/>
                  <a:pt x="57675" y="13044"/>
                  <a:pt x="57808" y="13044"/>
                </a:cubicBezTo>
                <a:cubicBezTo>
                  <a:pt x="57841" y="13011"/>
                  <a:pt x="57875" y="13011"/>
                  <a:pt x="57908" y="13011"/>
                </a:cubicBezTo>
                <a:cubicBezTo>
                  <a:pt x="57908" y="13178"/>
                  <a:pt x="57908" y="13344"/>
                  <a:pt x="57908" y="13511"/>
                </a:cubicBezTo>
                <a:cubicBezTo>
                  <a:pt x="57508" y="14779"/>
                  <a:pt x="56507" y="15880"/>
                  <a:pt x="55907" y="16980"/>
                </a:cubicBezTo>
                <a:cubicBezTo>
                  <a:pt x="55173" y="18281"/>
                  <a:pt x="54506" y="19649"/>
                  <a:pt x="54673" y="21217"/>
                </a:cubicBezTo>
                <a:cubicBezTo>
                  <a:pt x="54839" y="22785"/>
                  <a:pt x="55573" y="23585"/>
                  <a:pt x="56641" y="24686"/>
                </a:cubicBezTo>
                <a:cubicBezTo>
                  <a:pt x="57341" y="25386"/>
                  <a:pt x="57808" y="26120"/>
                  <a:pt x="58275" y="27021"/>
                </a:cubicBezTo>
                <a:cubicBezTo>
                  <a:pt x="58275" y="27054"/>
                  <a:pt x="58342" y="27154"/>
                  <a:pt x="58375" y="27221"/>
                </a:cubicBezTo>
                <a:cubicBezTo>
                  <a:pt x="58442" y="28922"/>
                  <a:pt x="58509" y="30657"/>
                  <a:pt x="58609" y="32358"/>
                </a:cubicBezTo>
                <a:cubicBezTo>
                  <a:pt x="58509" y="32358"/>
                  <a:pt x="58409" y="32391"/>
                  <a:pt x="58409" y="32492"/>
                </a:cubicBezTo>
                <a:cubicBezTo>
                  <a:pt x="57875" y="34893"/>
                  <a:pt x="54939" y="36661"/>
                  <a:pt x="55206" y="39230"/>
                </a:cubicBezTo>
                <a:cubicBezTo>
                  <a:pt x="55306" y="40464"/>
                  <a:pt x="55907" y="41465"/>
                  <a:pt x="56807" y="42299"/>
                </a:cubicBezTo>
                <a:cubicBezTo>
                  <a:pt x="57541" y="42999"/>
                  <a:pt x="58575" y="43566"/>
                  <a:pt x="59209" y="44400"/>
                </a:cubicBezTo>
                <a:cubicBezTo>
                  <a:pt x="59209" y="44667"/>
                  <a:pt x="59242" y="44934"/>
                  <a:pt x="59242" y="45234"/>
                </a:cubicBezTo>
                <a:cubicBezTo>
                  <a:pt x="59343" y="47602"/>
                  <a:pt x="59309" y="49904"/>
                  <a:pt x="59176" y="52272"/>
                </a:cubicBezTo>
                <a:cubicBezTo>
                  <a:pt x="58809" y="53206"/>
                  <a:pt x="58509" y="54107"/>
                  <a:pt x="57975" y="54941"/>
                </a:cubicBezTo>
                <a:cubicBezTo>
                  <a:pt x="57575" y="55608"/>
                  <a:pt x="57008" y="56208"/>
                  <a:pt x="56574" y="56876"/>
                </a:cubicBezTo>
                <a:cubicBezTo>
                  <a:pt x="55807" y="58010"/>
                  <a:pt x="55440" y="59511"/>
                  <a:pt x="55206" y="60912"/>
                </a:cubicBezTo>
                <a:cubicBezTo>
                  <a:pt x="54806" y="60979"/>
                  <a:pt x="54406" y="61045"/>
                  <a:pt x="53972" y="61045"/>
                </a:cubicBezTo>
                <a:lnTo>
                  <a:pt x="53772" y="61045"/>
                </a:lnTo>
                <a:cubicBezTo>
                  <a:pt x="53805" y="60912"/>
                  <a:pt x="53705" y="60778"/>
                  <a:pt x="53572" y="60745"/>
                </a:cubicBezTo>
                <a:cubicBezTo>
                  <a:pt x="53572" y="60311"/>
                  <a:pt x="53939" y="59144"/>
                  <a:pt x="54005" y="58910"/>
                </a:cubicBezTo>
                <a:cubicBezTo>
                  <a:pt x="54339" y="57476"/>
                  <a:pt x="55240" y="56342"/>
                  <a:pt x="55973" y="55108"/>
                </a:cubicBezTo>
                <a:cubicBezTo>
                  <a:pt x="57208" y="53073"/>
                  <a:pt x="58075" y="50137"/>
                  <a:pt x="57741" y="47736"/>
                </a:cubicBezTo>
                <a:cubicBezTo>
                  <a:pt x="57408" y="45267"/>
                  <a:pt x="55506" y="43032"/>
                  <a:pt x="53739" y="41398"/>
                </a:cubicBezTo>
                <a:cubicBezTo>
                  <a:pt x="52271" y="39997"/>
                  <a:pt x="53038" y="38062"/>
                  <a:pt x="53972" y="36594"/>
                </a:cubicBezTo>
                <a:cubicBezTo>
                  <a:pt x="54706" y="35394"/>
                  <a:pt x="55406" y="34259"/>
                  <a:pt x="55873" y="32892"/>
                </a:cubicBezTo>
                <a:cubicBezTo>
                  <a:pt x="56707" y="30257"/>
                  <a:pt x="55973" y="27922"/>
                  <a:pt x="54706" y="25620"/>
                </a:cubicBezTo>
                <a:cubicBezTo>
                  <a:pt x="54439" y="25120"/>
                  <a:pt x="54005" y="24753"/>
                  <a:pt x="53605" y="24352"/>
                </a:cubicBezTo>
                <a:cubicBezTo>
                  <a:pt x="53105" y="23785"/>
                  <a:pt x="52604" y="23118"/>
                  <a:pt x="52271" y="22451"/>
                </a:cubicBezTo>
                <a:cubicBezTo>
                  <a:pt x="51404" y="20750"/>
                  <a:pt x="52704" y="19115"/>
                  <a:pt x="53438" y="17681"/>
                </a:cubicBezTo>
                <a:cubicBezTo>
                  <a:pt x="54506" y="15546"/>
                  <a:pt x="55473" y="13411"/>
                  <a:pt x="54539" y="11043"/>
                </a:cubicBezTo>
                <a:cubicBezTo>
                  <a:pt x="53472" y="8441"/>
                  <a:pt x="50736" y="7207"/>
                  <a:pt x="49836" y="4572"/>
                </a:cubicBezTo>
                <a:cubicBezTo>
                  <a:pt x="49569" y="3771"/>
                  <a:pt x="49536" y="3004"/>
                  <a:pt x="49736" y="2203"/>
                </a:cubicBezTo>
                <a:cubicBezTo>
                  <a:pt x="49802" y="2003"/>
                  <a:pt x="49869" y="1669"/>
                  <a:pt x="49936" y="1403"/>
                </a:cubicBezTo>
                <a:close/>
                <a:moveTo>
                  <a:pt x="46400" y="1269"/>
                </a:moveTo>
                <a:cubicBezTo>
                  <a:pt x="47467" y="1269"/>
                  <a:pt x="48568" y="1303"/>
                  <a:pt x="49636" y="1369"/>
                </a:cubicBezTo>
                <a:cubicBezTo>
                  <a:pt x="49602" y="1503"/>
                  <a:pt x="49536" y="1669"/>
                  <a:pt x="49502" y="1803"/>
                </a:cubicBezTo>
                <a:cubicBezTo>
                  <a:pt x="49269" y="2303"/>
                  <a:pt x="49169" y="2837"/>
                  <a:pt x="49135" y="3404"/>
                </a:cubicBezTo>
                <a:cubicBezTo>
                  <a:pt x="49102" y="4505"/>
                  <a:pt x="49669" y="5706"/>
                  <a:pt x="50269" y="6573"/>
                </a:cubicBezTo>
                <a:cubicBezTo>
                  <a:pt x="50937" y="7574"/>
                  <a:pt x="51904" y="8274"/>
                  <a:pt x="52704" y="9141"/>
                </a:cubicBezTo>
                <a:cubicBezTo>
                  <a:pt x="53772" y="10309"/>
                  <a:pt x="54439" y="11877"/>
                  <a:pt x="54406" y="13445"/>
                </a:cubicBezTo>
                <a:cubicBezTo>
                  <a:pt x="54406" y="16280"/>
                  <a:pt x="51604" y="18281"/>
                  <a:pt x="51470" y="21017"/>
                </a:cubicBezTo>
                <a:cubicBezTo>
                  <a:pt x="51404" y="22151"/>
                  <a:pt x="51904" y="23051"/>
                  <a:pt x="52571" y="23919"/>
                </a:cubicBezTo>
                <a:cubicBezTo>
                  <a:pt x="52971" y="24452"/>
                  <a:pt x="53405" y="24919"/>
                  <a:pt x="53872" y="25420"/>
                </a:cubicBezTo>
                <a:cubicBezTo>
                  <a:pt x="54406" y="26020"/>
                  <a:pt x="54806" y="26921"/>
                  <a:pt x="55140" y="27655"/>
                </a:cubicBezTo>
                <a:cubicBezTo>
                  <a:pt x="56607" y="30790"/>
                  <a:pt x="54973" y="33926"/>
                  <a:pt x="53305" y="36594"/>
                </a:cubicBezTo>
                <a:cubicBezTo>
                  <a:pt x="52738" y="37462"/>
                  <a:pt x="52271" y="38596"/>
                  <a:pt x="52338" y="39663"/>
                </a:cubicBezTo>
                <a:cubicBezTo>
                  <a:pt x="52471" y="41098"/>
                  <a:pt x="53338" y="41665"/>
                  <a:pt x="54206" y="42665"/>
                </a:cubicBezTo>
                <a:cubicBezTo>
                  <a:pt x="55173" y="43733"/>
                  <a:pt x="55873" y="44834"/>
                  <a:pt x="56641" y="46035"/>
                </a:cubicBezTo>
                <a:cubicBezTo>
                  <a:pt x="57575" y="47502"/>
                  <a:pt x="57241" y="49604"/>
                  <a:pt x="56874" y="51172"/>
                </a:cubicBezTo>
                <a:cubicBezTo>
                  <a:pt x="56574" y="52573"/>
                  <a:pt x="56074" y="53873"/>
                  <a:pt x="55340" y="55074"/>
                </a:cubicBezTo>
                <a:cubicBezTo>
                  <a:pt x="54673" y="56175"/>
                  <a:pt x="53905" y="57209"/>
                  <a:pt x="53538" y="58443"/>
                </a:cubicBezTo>
                <a:cubicBezTo>
                  <a:pt x="53405" y="58910"/>
                  <a:pt x="52838" y="60411"/>
                  <a:pt x="53105" y="61079"/>
                </a:cubicBezTo>
                <a:cubicBezTo>
                  <a:pt x="52004" y="61112"/>
                  <a:pt x="50903" y="61179"/>
                  <a:pt x="49802" y="61212"/>
                </a:cubicBezTo>
                <a:cubicBezTo>
                  <a:pt x="49969" y="58477"/>
                  <a:pt x="52404" y="56509"/>
                  <a:pt x="53438" y="54074"/>
                </a:cubicBezTo>
                <a:cubicBezTo>
                  <a:pt x="54439" y="51705"/>
                  <a:pt x="54773" y="49504"/>
                  <a:pt x="53438" y="47202"/>
                </a:cubicBezTo>
                <a:cubicBezTo>
                  <a:pt x="52237" y="45101"/>
                  <a:pt x="49002" y="44367"/>
                  <a:pt x="48835" y="41665"/>
                </a:cubicBezTo>
                <a:cubicBezTo>
                  <a:pt x="48735" y="40197"/>
                  <a:pt x="49669" y="38829"/>
                  <a:pt x="50436" y="37662"/>
                </a:cubicBezTo>
                <a:cubicBezTo>
                  <a:pt x="51170" y="36561"/>
                  <a:pt x="51770" y="35394"/>
                  <a:pt x="52204" y="34159"/>
                </a:cubicBezTo>
                <a:cubicBezTo>
                  <a:pt x="53071" y="31791"/>
                  <a:pt x="53138" y="29423"/>
                  <a:pt x="51637" y="27288"/>
                </a:cubicBezTo>
                <a:cubicBezTo>
                  <a:pt x="50870" y="26220"/>
                  <a:pt x="49902" y="25453"/>
                  <a:pt x="49035" y="24486"/>
                </a:cubicBezTo>
                <a:cubicBezTo>
                  <a:pt x="47734" y="23085"/>
                  <a:pt x="47868" y="21384"/>
                  <a:pt x="48735" y="19782"/>
                </a:cubicBezTo>
                <a:cubicBezTo>
                  <a:pt x="49969" y="17514"/>
                  <a:pt x="51504" y="15546"/>
                  <a:pt x="51604" y="12844"/>
                </a:cubicBezTo>
                <a:cubicBezTo>
                  <a:pt x="51670" y="10476"/>
                  <a:pt x="49936" y="8674"/>
                  <a:pt x="48168" y="7273"/>
                </a:cubicBezTo>
                <a:cubicBezTo>
                  <a:pt x="47434" y="6673"/>
                  <a:pt x="46500" y="5806"/>
                  <a:pt x="46066" y="4938"/>
                </a:cubicBezTo>
                <a:cubicBezTo>
                  <a:pt x="45466" y="3738"/>
                  <a:pt x="45433" y="2237"/>
                  <a:pt x="46400" y="1269"/>
                </a:cubicBezTo>
                <a:close/>
                <a:moveTo>
                  <a:pt x="30489" y="41405"/>
                </a:moveTo>
                <a:cubicBezTo>
                  <a:pt x="30847" y="41405"/>
                  <a:pt x="31223" y="41458"/>
                  <a:pt x="31589" y="41531"/>
                </a:cubicBezTo>
                <a:cubicBezTo>
                  <a:pt x="31489" y="41698"/>
                  <a:pt x="31389" y="41832"/>
                  <a:pt x="31289" y="41965"/>
                </a:cubicBezTo>
                <a:cubicBezTo>
                  <a:pt x="31056" y="42332"/>
                  <a:pt x="30856" y="42766"/>
                  <a:pt x="30622" y="43166"/>
                </a:cubicBezTo>
                <a:cubicBezTo>
                  <a:pt x="30255" y="43900"/>
                  <a:pt x="29922" y="44700"/>
                  <a:pt x="29821" y="45501"/>
                </a:cubicBezTo>
                <a:cubicBezTo>
                  <a:pt x="29555" y="47302"/>
                  <a:pt x="30422" y="48770"/>
                  <a:pt x="31623" y="50071"/>
                </a:cubicBezTo>
                <a:cubicBezTo>
                  <a:pt x="32257" y="50738"/>
                  <a:pt x="32890" y="51372"/>
                  <a:pt x="33424" y="52072"/>
                </a:cubicBezTo>
                <a:cubicBezTo>
                  <a:pt x="34291" y="53173"/>
                  <a:pt x="34225" y="54507"/>
                  <a:pt x="33758" y="55741"/>
                </a:cubicBezTo>
                <a:cubicBezTo>
                  <a:pt x="32990" y="57743"/>
                  <a:pt x="31790" y="59711"/>
                  <a:pt x="30322" y="61279"/>
                </a:cubicBezTo>
                <a:cubicBezTo>
                  <a:pt x="28587" y="61179"/>
                  <a:pt x="26819" y="61045"/>
                  <a:pt x="25085" y="60945"/>
                </a:cubicBezTo>
                <a:cubicBezTo>
                  <a:pt x="25218" y="60678"/>
                  <a:pt x="25385" y="60411"/>
                  <a:pt x="25518" y="60178"/>
                </a:cubicBezTo>
                <a:cubicBezTo>
                  <a:pt x="26019" y="59477"/>
                  <a:pt x="26486" y="58777"/>
                  <a:pt x="26986" y="58076"/>
                </a:cubicBezTo>
                <a:cubicBezTo>
                  <a:pt x="27853" y="56842"/>
                  <a:pt x="28521" y="55475"/>
                  <a:pt x="28988" y="54040"/>
                </a:cubicBezTo>
                <a:cubicBezTo>
                  <a:pt x="29455" y="52673"/>
                  <a:pt x="29221" y="51772"/>
                  <a:pt x="28420" y="50571"/>
                </a:cubicBezTo>
                <a:cubicBezTo>
                  <a:pt x="27987" y="49971"/>
                  <a:pt x="27486" y="49404"/>
                  <a:pt x="27120" y="48736"/>
                </a:cubicBezTo>
                <a:cubicBezTo>
                  <a:pt x="27053" y="48636"/>
                  <a:pt x="27019" y="48503"/>
                  <a:pt x="26986" y="48370"/>
                </a:cubicBezTo>
                <a:cubicBezTo>
                  <a:pt x="26986" y="48303"/>
                  <a:pt x="27019" y="48203"/>
                  <a:pt x="27053" y="48103"/>
                </a:cubicBezTo>
                <a:cubicBezTo>
                  <a:pt x="27320" y="47102"/>
                  <a:pt x="27420" y="46135"/>
                  <a:pt x="27520" y="45101"/>
                </a:cubicBezTo>
                <a:cubicBezTo>
                  <a:pt x="27687" y="43333"/>
                  <a:pt x="27820" y="42165"/>
                  <a:pt x="29655" y="41531"/>
                </a:cubicBezTo>
                <a:cubicBezTo>
                  <a:pt x="29911" y="41441"/>
                  <a:pt x="30194" y="41405"/>
                  <a:pt x="30489" y="41405"/>
                </a:cubicBezTo>
                <a:close/>
                <a:moveTo>
                  <a:pt x="46000" y="1269"/>
                </a:moveTo>
                <a:cubicBezTo>
                  <a:pt x="44832" y="2470"/>
                  <a:pt x="45132" y="4572"/>
                  <a:pt x="46133" y="5906"/>
                </a:cubicBezTo>
                <a:cubicBezTo>
                  <a:pt x="47801" y="8207"/>
                  <a:pt x="50803" y="9342"/>
                  <a:pt x="51037" y="12544"/>
                </a:cubicBezTo>
                <a:cubicBezTo>
                  <a:pt x="51270" y="15446"/>
                  <a:pt x="49102" y="17648"/>
                  <a:pt x="47934" y="20083"/>
                </a:cubicBezTo>
                <a:cubicBezTo>
                  <a:pt x="46800" y="22518"/>
                  <a:pt x="47968" y="24319"/>
                  <a:pt x="49736" y="25987"/>
                </a:cubicBezTo>
                <a:cubicBezTo>
                  <a:pt x="50836" y="26988"/>
                  <a:pt x="51637" y="28188"/>
                  <a:pt x="52137" y="29623"/>
                </a:cubicBezTo>
                <a:cubicBezTo>
                  <a:pt x="52638" y="31090"/>
                  <a:pt x="52071" y="32858"/>
                  <a:pt x="51537" y="34259"/>
                </a:cubicBezTo>
                <a:cubicBezTo>
                  <a:pt x="50670" y="36728"/>
                  <a:pt x="48535" y="38629"/>
                  <a:pt x="48235" y="41298"/>
                </a:cubicBezTo>
                <a:cubicBezTo>
                  <a:pt x="48001" y="43599"/>
                  <a:pt x="50169" y="44867"/>
                  <a:pt x="51704" y="46068"/>
                </a:cubicBezTo>
                <a:cubicBezTo>
                  <a:pt x="52805" y="46969"/>
                  <a:pt x="53405" y="48203"/>
                  <a:pt x="53739" y="49570"/>
                </a:cubicBezTo>
                <a:cubicBezTo>
                  <a:pt x="54105" y="51105"/>
                  <a:pt x="53338" y="52806"/>
                  <a:pt x="52738" y="54174"/>
                </a:cubicBezTo>
                <a:cubicBezTo>
                  <a:pt x="52171" y="55575"/>
                  <a:pt x="51137" y="56742"/>
                  <a:pt x="50336" y="58010"/>
                </a:cubicBezTo>
                <a:cubicBezTo>
                  <a:pt x="49669" y="59111"/>
                  <a:pt x="49269" y="59911"/>
                  <a:pt x="49202" y="61245"/>
                </a:cubicBezTo>
                <a:cubicBezTo>
                  <a:pt x="48446" y="61278"/>
                  <a:pt x="47690" y="61311"/>
                  <a:pt x="46934" y="61344"/>
                </a:cubicBezTo>
                <a:lnTo>
                  <a:pt x="46934" y="61344"/>
                </a:lnTo>
                <a:cubicBezTo>
                  <a:pt x="46933" y="61244"/>
                  <a:pt x="46900" y="61145"/>
                  <a:pt x="46867" y="61112"/>
                </a:cubicBezTo>
                <a:cubicBezTo>
                  <a:pt x="46900" y="60612"/>
                  <a:pt x="47134" y="60045"/>
                  <a:pt x="47234" y="59678"/>
                </a:cubicBezTo>
                <a:cubicBezTo>
                  <a:pt x="47501" y="58944"/>
                  <a:pt x="47868" y="58310"/>
                  <a:pt x="48301" y="57710"/>
                </a:cubicBezTo>
                <a:cubicBezTo>
                  <a:pt x="49002" y="56642"/>
                  <a:pt x="49602" y="55508"/>
                  <a:pt x="50036" y="54307"/>
                </a:cubicBezTo>
                <a:cubicBezTo>
                  <a:pt x="50470" y="53073"/>
                  <a:pt x="50670" y="51772"/>
                  <a:pt x="50670" y="50471"/>
                </a:cubicBezTo>
                <a:cubicBezTo>
                  <a:pt x="50670" y="49070"/>
                  <a:pt x="49969" y="48269"/>
                  <a:pt x="49235" y="47169"/>
                </a:cubicBezTo>
                <a:cubicBezTo>
                  <a:pt x="48602" y="46201"/>
                  <a:pt x="47501" y="45601"/>
                  <a:pt x="46533" y="45034"/>
                </a:cubicBezTo>
                <a:cubicBezTo>
                  <a:pt x="45132" y="44133"/>
                  <a:pt x="44298" y="43032"/>
                  <a:pt x="44332" y="41331"/>
                </a:cubicBezTo>
                <a:cubicBezTo>
                  <a:pt x="44332" y="40264"/>
                  <a:pt x="44665" y="39196"/>
                  <a:pt x="44999" y="38162"/>
                </a:cubicBezTo>
                <a:cubicBezTo>
                  <a:pt x="45166" y="37929"/>
                  <a:pt x="45299" y="37695"/>
                  <a:pt x="45466" y="37428"/>
                </a:cubicBezTo>
                <a:cubicBezTo>
                  <a:pt x="45566" y="37328"/>
                  <a:pt x="45666" y="37228"/>
                  <a:pt x="45800" y="37095"/>
                </a:cubicBezTo>
                <a:cubicBezTo>
                  <a:pt x="46233" y="36695"/>
                  <a:pt x="46600" y="36094"/>
                  <a:pt x="46967" y="35627"/>
                </a:cubicBezTo>
                <a:cubicBezTo>
                  <a:pt x="47901" y="34460"/>
                  <a:pt x="48802" y="33159"/>
                  <a:pt x="49169" y="31724"/>
                </a:cubicBezTo>
                <a:cubicBezTo>
                  <a:pt x="49469" y="30590"/>
                  <a:pt x="49369" y="29556"/>
                  <a:pt x="48868" y="28489"/>
                </a:cubicBezTo>
                <a:cubicBezTo>
                  <a:pt x="48535" y="27755"/>
                  <a:pt x="47968" y="27254"/>
                  <a:pt x="47367" y="26754"/>
                </a:cubicBezTo>
                <a:cubicBezTo>
                  <a:pt x="47034" y="24452"/>
                  <a:pt x="46333" y="22151"/>
                  <a:pt x="45232" y="20116"/>
                </a:cubicBezTo>
                <a:cubicBezTo>
                  <a:pt x="45266" y="20083"/>
                  <a:pt x="45299" y="20049"/>
                  <a:pt x="45333" y="20016"/>
                </a:cubicBezTo>
                <a:cubicBezTo>
                  <a:pt x="45366" y="19983"/>
                  <a:pt x="45366" y="19916"/>
                  <a:pt x="45366" y="19882"/>
                </a:cubicBezTo>
                <a:cubicBezTo>
                  <a:pt x="45766" y="19215"/>
                  <a:pt x="46333" y="18682"/>
                  <a:pt x="46700" y="17948"/>
                </a:cubicBezTo>
                <a:cubicBezTo>
                  <a:pt x="47234" y="16947"/>
                  <a:pt x="47601" y="15846"/>
                  <a:pt x="47968" y="14779"/>
                </a:cubicBezTo>
                <a:cubicBezTo>
                  <a:pt x="48602" y="12844"/>
                  <a:pt x="49135" y="11009"/>
                  <a:pt x="47901" y="9208"/>
                </a:cubicBezTo>
                <a:cubicBezTo>
                  <a:pt x="46734" y="7574"/>
                  <a:pt x="44432" y="6606"/>
                  <a:pt x="42697" y="5772"/>
                </a:cubicBezTo>
                <a:cubicBezTo>
                  <a:pt x="41863" y="5372"/>
                  <a:pt x="38561" y="4738"/>
                  <a:pt x="39428" y="3137"/>
                </a:cubicBezTo>
                <a:cubicBezTo>
                  <a:pt x="39695" y="2637"/>
                  <a:pt x="40262" y="2270"/>
                  <a:pt x="40696" y="1903"/>
                </a:cubicBezTo>
                <a:cubicBezTo>
                  <a:pt x="40896" y="1770"/>
                  <a:pt x="41063" y="1603"/>
                  <a:pt x="41263" y="1436"/>
                </a:cubicBezTo>
                <a:cubicBezTo>
                  <a:pt x="41963" y="1403"/>
                  <a:pt x="42697" y="1369"/>
                  <a:pt x="43398" y="1336"/>
                </a:cubicBezTo>
                <a:cubicBezTo>
                  <a:pt x="44265" y="1303"/>
                  <a:pt x="45132" y="1269"/>
                  <a:pt x="46000" y="1269"/>
                </a:cubicBezTo>
                <a:close/>
                <a:moveTo>
                  <a:pt x="44298" y="39063"/>
                </a:moveTo>
                <a:lnTo>
                  <a:pt x="44298" y="39063"/>
                </a:lnTo>
                <a:cubicBezTo>
                  <a:pt x="44132" y="39697"/>
                  <a:pt x="43965" y="40364"/>
                  <a:pt x="43898" y="41031"/>
                </a:cubicBezTo>
                <a:cubicBezTo>
                  <a:pt x="43765" y="41932"/>
                  <a:pt x="43865" y="43099"/>
                  <a:pt x="44465" y="43833"/>
                </a:cubicBezTo>
                <a:cubicBezTo>
                  <a:pt x="45266" y="44834"/>
                  <a:pt x="46300" y="45467"/>
                  <a:pt x="47334" y="46168"/>
                </a:cubicBezTo>
                <a:cubicBezTo>
                  <a:pt x="48602" y="47002"/>
                  <a:pt x="49736" y="48370"/>
                  <a:pt x="50036" y="49871"/>
                </a:cubicBezTo>
                <a:cubicBezTo>
                  <a:pt x="50369" y="51438"/>
                  <a:pt x="49836" y="53273"/>
                  <a:pt x="49269" y="54741"/>
                </a:cubicBezTo>
                <a:cubicBezTo>
                  <a:pt x="48735" y="56142"/>
                  <a:pt x="47701" y="57243"/>
                  <a:pt x="47100" y="58610"/>
                </a:cubicBezTo>
                <a:cubicBezTo>
                  <a:pt x="46767" y="59311"/>
                  <a:pt x="46133" y="60512"/>
                  <a:pt x="46267" y="61379"/>
                </a:cubicBezTo>
                <a:cubicBezTo>
                  <a:pt x="45299" y="61412"/>
                  <a:pt x="44298" y="61446"/>
                  <a:pt x="43298" y="61479"/>
                </a:cubicBezTo>
                <a:cubicBezTo>
                  <a:pt x="43431" y="61245"/>
                  <a:pt x="43598" y="61045"/>
                  <a:pt x="43698" y="60878"/>
                </a:cubicBezTo>
                <a:cubicBezTo>
                  <a:pt x="43898" y="60478"/>
                  <a:pt x="44032" y="60045"/>
                  <a:pt x="44265" y="59644"/>
                </a:cubicBezTo>
                <a:cubicBezTo>
                  <a:pt x="44832" y="58744"/>
                  <a:pt x="45232" y="57710"/>
                  <a:pt x="45666" y="56742"/>
                </a:cubicBezTo>
                <a:cubicBezTo>
                  <a:pt x="46467" y="54874"/>
                  <a:pt x="47301" y="52506"/>
                  <a:pt x="47034" y="50438"/>
                </a:cubicBezTo>
                <a:cubicBezTo>
                  <a:pt x="46767" y="48470"/>
                  <a:pt x="44966" y="47369"/>
                  <a:pt x="43565" y="46235"/>
                </a:cubicBezTo>
                <a:cubicBezTo>
                  <a:pt x="42964" y="45768"/>
                  <a:pt x="42330" y="45301"/>
                  <a:pt x="41930" y="44667"/>
                </a:cubicBezTo>
                <a:cubicBezTo>
                  <a:pt x="41563" y="44066"/>
                  <a:pt x="41663" y="43299"/>
                  <a:pt x="41797" y="42632"/>
                </a:cubicBezTo>
                <a:cubicBezTo>
                  <a:pt x="41897" y="42098"/>
                  <a:pt x="42030" y="41565"/>
                  <a:pt x="42197" y="41064"/>
                </a:cubicBezTo>
                <a:cubicBezTo>
                  <a:pt x="42197" y="40998"/>
                  <a:pt x="42230" y="40964"/>
                  <a:pt x="42230" y="40931"/>
                </a:cubicBezTo>
                <a:cubicBezTo>
                  <a:pt x="42397" y="40831"/>
                  <a:pt x="42531" y="40731"/>
                  <a:pt x="42664" y="40631"/>
                </a:cubicBezTo>
                <a:cubicBezTo>
                  <a:pt x="43264" y="40164"/>
                  <a:pt x="43798" y="39630"/>
                  <a:pt x="44298" y="39063"/>
                </a:cubicBezTo>
                <a:close/>
                <a:moveTo>
                  <a:pt x="31990" y="41631"/>
                </a:moveTo>
                <a:cubicBezTo>
                  <a:pt x="32623" y="41798"/>
                  <a:pt x="33224" y="41998"/>
                  <a:pt x="33691" y="42165"/>
                </a:cubicBezTo>
                <a:cubicBezTo>
                  <a:pt x="34024" y="42232"/>
                  <a:pt x="34325" y="42299"/>
                  <a:pt x="34658" y="42365"/>
                </a:cubicBezTo>
                <a:cubicBezTo>
                  <a:pt x="34391" y="42832"/>
                  <a:pt x="34191" y="43466"/>
                  <a:pt x="34024" y="43900"/>
                </a:cubicBezTo>
                <a:cubicBezTo>
                  <a:pt x="33758" y="44600"/>
                  <a:pt x="33524" y="45401"/>
                  <a:pt x="33591" y="46168"/>
                </a:cubicBezTo>
                <a:cubicBezTo>
                  <a:pt x="33758" y="47802"/>
                  <a:pt x="35159" y="49337"/>
                  <a:pt x="36259" y="50471"/>
                </a:cubicBezTo>
                <a:cubicBezTo>
                  <a:pt x="37060" y="51305"/>
                  <a:pt x="37861" y="51972"/>
                  <a:pt x="38261" y="53140"/>
                </a:cubicBezTo>
                <a:cubicBezTo>
                  <a:pt x="38628" y="54240"/>
                  <a:pt x="38394" y="55441"/>
                  <a:pt x="38127" y="56542"/>
                </a:cubicBezTo>
                <a:cubicBezTo>
                  <a:pt x="37627" y="58410"/>
                  <a:pt x="36693" y="59944"/>
                  <a:pt x="35592" y="61512"/>
                </a:cubicBezTo>
                <a:lnTo>
                  <a:pt x="35559" y="61512"/>
                </a:lnTo>
                <a:cubicBezTo>
                  <a:pt x="34091" y="61446"/>
                  <a:pt x="32590" y="61379"/>
                  <a:pt x="31089" y="61312"/>
                </a:cubicBezTo>
                <a:cubicBezTo>
                  <a:pt x="32257" y="60011"/>
                  <a:pt x="33057" y="58510"/>
                  <a:pt x="33858" y="56942"/>
                </a:cubicBezTo>
                <a:cubicBezTo>
                  <a:pt x="34658" y="55308"/>
                  <a:pt x="35092" y="53640"/>
                  <a:pt x="34091" y="52005"/>
                </a:cubicBezTo>
                <a:cubicBezTo>
                  <a:pt x="32924" y="50104"/>
                  <a:pt x="30822" y="49037"/>
                  <a:pt x="30288" y="46735"/>
                </a:cubicBezTo>
                <a:cubicBezTo>
                  <a:pt x="30055" y="45601"/>
                  <a:pt x="30589" y="44333"/>
                  <a:pt x="31022" y="43333"/>
                </a:cubicBezTo>
                <a:cubicBezTo>
                  <a:pt x="31289" y="42799"/>
                  <a:pt x="31723" y="42232"/>
                  <a:pt x="31990" y="41631"/>
                </a:cubicBezTo>
                <a:close/>
                <a:moveTo>
                  <a:pt x="34992" y="42399"/>
                </a:moveTo>
                <a:cubicBezTo>
                  <a:pt x="35592" y="42499"/>
                  <a:pt x="36193" y="42532"/>
                  <a:pt x="36793" y="42532"/>
                </a:cubicBezTo>
                <a:cubicBezTo>
                  <a:pt x="37394" y="42532"/>
                  <a:pt x="37961" y="42499"/>
                  <a:pt x="38528" y="42399"/>
                </a:cubicBezTo>
                <a:lnTo>
                  <a:pt x="38528" y="42399"/>
                </a:lnTo>
                <a:cubicBezTo>
                  <a:pt x="38061" y="43599"/>
                  <a:pt x="37227" y="44767"/>
                  <a:pt x="37427" y="46135"/>
                </a:cubicBezTo>
                <a:cubicBezTo>
                  <a:pt x="37494" y="46768"/>
                  <a:pt x="38127" y="47235"/>
                  <a:pt x="38594" y="47602"/>
                </a:cubicBezTo>
                <a:cubicBezTo>
                  <a:pt x="39562" y="48336"/>
                  <a:pt x="40462" y="49103"/>
                  <a:pt x="41263" y="50004"/>
                </a:cubicBezTo>
                <a:cubicBezTo>
                  <a:pt x="42731" y="51639"/>
                  <a:pt x="42797" y="53673"/>
                  <a:pt x="42264" y="55741"/>
                </a:cubicBezTo>
                <a:cubicBezTo>
                  <a:pt x="41997" y="56709"/>
                  <a:pt x="41530" y="57643"/>
                  <a:pt x="41096" y="58577"/>
                </a:cubicBezTo>
                <a:cubicBezTo>
                  <a:pt x="40629" y="59544"/>
                  <a:pt x="40196" y="60645"/>
                  <a:pt x="39595" y="61546"/>
                </a:cubicBezTo>
                <a:cubicBezTo>
                  <a:pt x="38494" y="61546"/>
                  <a:pt x="37427" y="61546"/>
                  <a:pt x="36326" y="61512"/>
                </a:cubicBezTo>
                <a:cubicBezTo>
                  <a:pt x="38294" y="59077"/>
                  <a:pt x="39762" y="55241"/>
                  <a:pt x="38528" y="52339"/>
                </a:cubicBezTo>
                <a:cubicBezTo>
                  <a:pt x="38194" y="51505"/>
                  <a:pt x="37494" y="50905"/>
                  <a:pt x="36860" y="50338"/>
                </a:cubicBezTo>
                <a:cubicBezTo>
                  <a:pt x="36126" y="49637"/>
                  <a:pt x="35526" y="48837"/>
                  <a:pt x="34958" y="48003"/>
                </a:cubicBezTo>
                <a:cubicBezTo>
                  <a:pt x="34158" y="46868"/>
                  <a:pt x="33924" y="46001"/>
                  <a:pt x="34191" y="44634"/>
                </a:cubicBezTo>
                <a:cubicBezTo>
                  <a:pt x="34358" y="43866"/>
                  <a:pt x="34692" y="43132"/>
                  <a:pt x="34992" y="42399"/>
                </a:cubicBezTo>
                <a:close/>
                <a:moveTo>
                  <a:pt x="41830" y="41198"/>
                </a:moveTo>
                <a:lnTo>
                  <a:pt x="41830" y="41198"/>
                </a:lnTo>
                <a:cubicBezTo>
                  <a:pt x="41663" y="41631"/>
                  <a:pt x="41563" y="42065"/>
                  <a:pt x="41430" y="42532"/>
                </a:cubicBezTo>
                <a:cubicBezTo>
                  <a:pt x="41263" y="43199"/>
                  <a:pt x="41163" y="43966"/>
                  <a:pt x="41430" y="44634"/>
                </a:cubicBezTo>
                <a:cubicBezTo>
                  <a:pt x="42264" y="46668"/>
                  <a:pt x="44932" y="47335"/>
                  <a:pt x="46000" y="49170"/>
                </a:cubicBezTo>
                <a:cubicBezTo>
                  <a:pt x="47301" y="51338"/>
                  <a:pt x="46000" y="54441"/>
                  <a:pt x="45132" y="56575"/>
                </a:cubicBezTo>
                <a:cubicBezTo>
                  <a:pt x="44699" y="57676"/>
                  <a:pt x="44132" y="58810"/>
                  <a:pt x="43498" y="59811"/>
                </a:cubicBezTo>
                <a:cubicBezTo>
                  <a:pt x="43298" y="60211"/>
                  <a:pt x="43198" y="60612"/>
                  <a:pt x="42998" y="61012"/>
                </a:cubicBezTo>
                <a:cubicBezTo>
                  <a:pt x="42897" y="61179"/>
                  <a:pt x="42797" y="61279"/>
                  <a:pt x="42697" y="61412"/>
                </a:cubicBezTo>
                <a:cubicBezTo>
                  <a:pt x="42664" y="61446"/>
                  <a:pt x="42631" y="61446"/>
                  <a:pt x="42631" y="61479"/>
                </a:cubicBezTo>
                <a:cubicBezTo>
                  <a:pt x="41830" y="61512"/>
                  <a:pt x="41063" y="61512"/>
                  <a:pt x="40262" y="61546"/>
                </a:cubicBezTo>
                <a:cubicBezTo>
                  <a:pt x="40596" y="60979"/>
                  <a:pt x="40896" y="60345"/>
                  <a:pt x="41163" y="59778"/>
                </a:cubicBezTo>
                <a:cubicBezTo>
                  <a:pt x="41630" y="58677"/>
                  <a:pt x="42197" y="57576"/>
                  <a:pt x="42631" y="56442"/>
                </a:cubicBezTo>
                <a:cubicBezTo>
                  <a:pt x="43164" y="54908"/>
                  <a:pt x="43398" y="52973"/>
                  <a:pt x="42797" y="51438"/>
                </a:cubicBezTo>
                <a:cubicBezTo>
                  <a:pt x="42164" y="49771"/>
                  <a:pt x="40562" y="48370"/>
                  <a:pt x="39128" y="47335"/>
                </a:cubicBezTo>
                <a:cubicBezTo>
                  <a:pt x="38494" y="46868"/>
                  <a:pt x="37861" y="46435"/>
                  <a:pt x="37827" y="45568"/>
                </a:cubicBezTo>
                <a:cubicBezTo>
                  <a:pt x="37827" y="45000"/>
                  <a:pt x="38094" y="44433"/>
                  <a:pt x="38294" y="43933"/>
                </a:cubicBezTo>
                <a:cubicBezTo>
                  <a:pt x="38461" y="43466"/>
                  <a:pt x="38728" y="42899"/>
                  <a:pt x="38895" y="42332"/>
                </a:cubicBezTo>
                <a:cubicBezTo>
                  <a:pt x="39929" y="42132"/>
                  <a:pt x="40929" y="41731"/>
                  <a:pt x="41830" y="41198"/>
                </a:cubicBezTo>
                <a:close/>
                <a:moveTo>
                  <a:pt x="46483" y="1"/>
                </a:moveTo>
                <a:cubicBezTo>
                  <a:pt x="41492" y="1"/>
                  <a:pt x="36520" y="584"/>
                  <a:pt x="31523" y="702"/>
                </a:cubicBezTo>
                <a:cubicBezTo>
                  <a:pt x="29026" y="764"/>
                  <a:pt x="26529" y="939"/>
                  <a:pt x="24006" y="939"/>
                </a:cubicBezTo>
                <a:cubicBezTo>
                  <a:pt x="23799" y="939"/>
                  <a:pt x="23591" y="938"/>
                  <a:pt x="23384" y="936"/>
                </a:cubicBezTo>
                <a:cubicBezTo>
                  <a:pt x="21942" y="899"/>
                  <a:pt x="20481" y="843"/>
                  <a:pt x="19022" y="843"/>
                </a:cubicBezTo>
                <a:cubicBezTo>
                  <a:pt x="17813" y="843"/>
                  <a:pt x="16605" y="881"/>
                  <a:pt x="15411" y="1002"/>
                </a:cubicBezTo>
                <a:cubicBezTo>
                  <a:pt x="14466" y="1091"/>
                  <a:pt x="13517" y="1117"/>
                  <a:pt x="12567" y="1117"/>
                </a:cubicBezTo>
                <a:cubicBezTo>
                  <a:pt x="11237" y="1117"/>
                  <a:pt x="9905" y="1066"/>
                  <a:pt x="8576" y="1066"/>
                </a:cubicBezTo>
                <a:cubicBezTo>
                  <a:pt x="8007" y="1066"/>
                  <a:pt x="7439" y="1076"/>
                  <a:pt x="6872" y="1102"/>
                </a:cubicBezTo>
                <a:cubicBezTo>
                  <a:pt x="5337" y="1169"/>
                  <a:pt x="3036" y="1202"/>
                  <a:pt x="1935" y="2537"/>
                </a:cubicBezTo>
                <a:cubicBezTo>
                  <a:pt x="0" y="4972"/>
                  <a:pt x="567" y="8241"/>
                  <a:pt x="967" y="11410"/>
                </a:cubicBezTo>
                <a:cubicBezTo>
                  <a:pt x="701" y="16447"/>
                  <a:pt x="1001" y="21550"/>
                  <a:pt x="1068" y="26554"/>
                </a:cubicBezTo>
                <a:cubicBezTo>
                  <a:pt x="1168" y="32692"/>
                  <a:pt x="1301" y="38863"/>
                  <a:pt x="1234" y="45000"/>
                </a:cubicBezTo>
                <a:cubicBezTo>
                  <a:pt x="1201" y="47903"/>
                  <a:pt x="1501" y="50838"/>
                  <a:pt x="1434" y="53707"/>
                </a:cubicBezTo>
                <a:cubicBezTo>
                  <a:pt x="1368" y="55741"/>
                  <a:pt x="1334" y="58277"/>
                  <a:pt x="2769" y="59878"/>
                </a:cubicBezTo>
                <a:cubicBezTo>
                  <a:pt x="4070" y="61245"/>
                  <a:pt x="6605" y="61379"/>
                  <a:pt x="8339" y="61512"/>
                </a:cubicBezTo>
                <a:cubicBezTo>
                  <a:pt x="11375" y="61746"/>
                  <a:pt x="14377" y="61612"/>
                  <a:pt x="17413" y="61812"/>
                </a:cubicBezTo>
                <a:cubicBezTo>
                  <a:pt x="23717" y="62179"/>
                  <a:pt x="29988" y="62546"/>
                  <a:pt x="36293" y="62746"/>
                </a:cubicBezTo>
                <a:cubicBezTo>
                  <a:pt x="37379" y="62782"/>
                  <a:pt x="38461" y="62798"/>
                  <a:pt x="39542" y="62798"/>
                </a:cubicBezTo>
                <a:cubicBezTo>
                  <a:pt x="44536" y="62798"/>
                  <a:pt x="49487" y="62466"/>
                  <a:pt x="54506" y="62246"/>
                </a:cubicBezTo>
                <a:cubicBezTo>
                  <a:pt x="59509" y="62079"/>
                  <a:pt x="60010" y="57543"/>
                  <a:pt x="60343" y="53473"/>
                </a:cubicBezTo>
                <a:cubicBezTo>
                  <a:pt x="60777" y="48036"/>
                  <a:pt x="60543" y="42465"/>
                  <a:pt x="60110" y="36995"/>
                </a:cubicBezTo>
                <a:cubicBezTo>
                  <a:pt x="59676" y="31357"/>
                  <a:pt x="59443" y="25787"/>
                  <a:pt x="59343" y="20183"/>
                </a:cubicBezTo>
                <a:cubicBezTo>
                  <a:pt x="59309" y="17581"/>
                  <a:pt x="59109" y="15012"/>
                  <a:pt x="59109" y="12410"/>
                </a:cubicBezTo>
                <a:cubicBezTo>
                  <a:pt x="59142" y="9742"/>
                  <a:pt x="59376" y="6973"/>
                  <a:pt x="58876" y="4338"/>
                </a:cubicBezTo>
                <a:cubicBezTo>
                  <a:pt x="58142" y="168"/>
                  <a:pt x="51737" y="168"/>
                  <a:pt x="48501" y="35"/>
                </a:cubicBezTo>
                <a:cubicBezTo>
                  <a:pt x="47828" y="11"/>
                  <a:pt x="47155" y="1"/>
                  <a:pt x="46483" y="1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59"/>
          <p:cNvGrpSpPr/>
          <p:nvPr/>
        </p:nvGrpSpPr>
        <p:grpSpPr>
          <a:xfrm>
            <a:off x="1583107" y="1327651"/>
            <a:ext cx="1030088" cy="1072652"/>
            <a:chOff x="3337575" y="1433600"/>
            <a:chExt cx="1481075" cy="1542275"/>
          </a:xfrm>
        </p:grpSpPr>
        <p:sp>
          <p:nvSpPr>
            <p:cNvPr id="839" name="Google Shape;839;p59"/>
            <p:cNvSpPr/>
            <p:nvPr/>
          </p:nvSpPr>
          <p:spPr>
            <a:xfrm>
              <a:off x="3337575" y="1433600"/>
              <a:ext cx="1481075" cy="1542275"/>
            </a:xfrm>
            <a:custGeom>
              <a:avLst/>
              <a:gdLst/>
              <a:ahLst/>
              <a:cxnLst/>
              <a:rect l="l" t="t" r="r" b="b"/>
              <a:pathLst>
                <a:path w="59243" h="61691" extrusionOk="0">
                  <a:moveTo>
                    <a:pt x="4549" y="1967"/>
                  </a:moveTo>
                  <a:cubicBezTo>
                    <a:pt x="4830" y="1967"/>
                    <a:pt x="5115" y="1985"/>
                    <a:pt x="5371" y="1998"/>
                  </a:cubicBezTo>
                  <a:cubicBezTo>
                    <a:pt x="4837" y="2365"/>
                    <a:pt x="4237" y="2665"/>
                    <a:pt x="3670" y="2932"/>
                  </a:cubicBezTo>
                  <a:cubicBezTo>
                    <a:pt x="3170" y="3165"/>
                    <a:pt x="2803" y="3532"/>
                    <a:pt x="2336" y="3799"/>
                  </a:cubicBezTo>
                  <a:cubicBezTo>
                    <a:pt x="2236" y="3866"/>
                    <a:pt x="2169" y="3899"/>
                    <a:pt x="2102" y="3933"/>
                  </a:cubicBezTo>
                  <a:cubicBezTo>
                    <a:pt x="2336" y="3232"/>
                    <a:pt x="2736" y="2598"/>
                    <a:pt x="3370" y="2198"/>
                  </a:cubicBezTo>
                  <a:cubicBezTo>
                    <a:pt x="3657" y="2013"/>
                    <a:pt x="4097" y="1967"/>
                    <a:pt x="4549" y="1967"/>
                  </a:cubicBezTo>
                  <a:close/>
                  <a:moveTo>
                    <a:pt x="21616" y="1264"/>
                  </a:moveTo>
                  <a:lnTo>
                    <a:pt x="21616" y="1264"/>
                  </a:lnTo>
                  <a:cubicBezTo>
                    <a:pt x="23217" y="1297"/>
                    <a:pt x="24852" y="1364"/>
                    <a:pt x="26453" y="1531"/>
                  </a:cubicBezTo>
                  <a:cubicBezTo>
                    <a:pt x="26186" y="1831"/>
                    <a:pt x="25819" y="2131"/>
                    <a:pt x="25586" y="2365"/>
                  </a:cubicBezTo>
                  <a:cubicBezTo>
                    <a:pt x="25285" y="2732"/>
                    <a:pt x="24952" y="3099"/>
                    <a:pt x="24652" y="3432"/>
                  </a:cubicBezTo>
                  <a:cubicBezTo>
                    <a:pt x="24385" y="3766"/>
                    <a:pt x="24051" y="3999"/>
                    <a:pt x="23784" y="4300"/>
                  </a:cubicBezTo>
                  <a:cubicBezTo>
                    <a:pt x="23684" y="4166"/>
                    <a:pt x="23618" y="4066"/>
                    <a:pt x="23551" y="3933"/>
                  </a:cubicBezTo>
                  <a:cubicBezTo>
                    <a:pt x="23184" y="3366"/>
                    <a:pt x="22717" y="2798"/>
                    <a:pt x="22350" y="2231"/>
                  </a:cubicBezTo>
                  <a:cubicBezTo>
                    <a:pt x="22116" y="1898"/>
                    <a:pt x="21816" y="1631"/>
                    <a:pt x="21616" y="1264"/>
                  </a:cubicBezTo>
                  <a:close/>
                  <a:moveTo>
                    <a:pt x="56135" y="1539"/>
                  </a:moveTo>
                  <a:cubicBezTo>
                    <a:pt x="57351" y="1539"/>
                    <a:pt x="56803" y="2807"/>
                    <a:pt x="56741" y="3332"/>
                  </a:cubicBezTo>
                  <a:cubicBezTo>
                    <a:pt x="56708" y="3666"/>
                    <a:pt x="56674" y="4033"/>
                    <a:pt x="56641" y="4400"/>
                  </a:cubicBezTo>
                  <a:cubicBezTo>
                    <a:pt x="56107" y="4033"/>
                    <a:pt x="55474" y="3766"/>
                    <a:pt x="54940" y="3432"/>
                  </a:cubicBezTo>
                  <a:cubicBezTo>
                    <a:pt x="54440" y="3132"/>
                    <a:pt x="53906" y="2832"/>
                    <a:pt x="53372" y="2532"/>
                  </a:cubicBezTo>
                  <a:cubicBezTo>
                    <a:pt x="52938" y="2265"/>
                    <a:pt x="52371" y="2198"/>
                    <a:pt x="51938" y="1965"/>
                  </a:cubicBezTo>
                  <a:cubicBezTo>
                    <a:pt x="52705" y="1898"/>
                    <a:pt x="53506" y="1831"/>
                    <a:pt x="54273" y="1764"/>
                  </a:cubicBezTo>
                  <a:cubicBezTo>
                    <a:pt x="54806" y="1731"/>
                    <a:pt x="55307" y="1631"/>
                    <a:pt x="55807" y="1564"/>
                  </a:cubicBezTo>
                  <a:cubicBezTo>
                    <a:pt x="55928" y="1547"/>
                    <a:pt x="56037" y="1539"/>
                    <a:pt x="56135" y="1539"/>
                  </a:cubicBezTo>
                  <a:close/>
                  <a:moveTo>
                    <a:pt x="11275" y="1965"/>
                  </a:moveTo>
                  <a:lnTo>
                    <a:pt x="11275" y="1965"/>
                  </a:lnTo>
                  <a:cubicBezTo>
                    <a:pt x="9374" y="2865"/>
                    <a:pt x="7439" y="3666"/>
                    <a:pt x="5638" y="4733"/>
                  </a:cubicBezTo>
                  <a:cubicBezTo>
                    <a:pt x="4537" y="5334"/>
                    <a:pt x="3436" y="5934"/>
                    <a:pt x="2436" y="6668"/>
                  </a:cubicBezTo>
                  <a:cubicBezTo>
                    <a:pt x="2269" y="6801"/>
                    <a:pt x="2102" y="6935"/>
                    <a:pt x="1935" y="7068"/>
                  </a:cubicBezTo>
                  <a:cubicBezTo>
                    <a:pt x="1935" y="6134"/>
                    <a:pt x="1935" y="5200"/>
                    <a:pt x="2035" y="4266"/>
                  </a:cubicBezTo>
                  <a:cubicBezTo>
                    <a:pt x="2269" y="4166"/>
                    <a:pt x="2536" y="4066"/>
                    <a:pt x="2803" y="3933"/>
                  </a:cubicBezTo>
                  <a:cubicBezTo>
                    <a:pt x="3236" y="3699"/>
                    <a:pt x="3637" y="3399"/>
                    <a:pt x="4137" y="3165"/>
                  </a:cubicBezTo>
                  <a:cubicBezTo>
                    <a:pt x="4804" y="2899"/>
                    <a:pt x="5638" y="2532"/>
                    <a:pt x="6272" y="2031"/>
                  </a:cubicBezTo>
                  <a:cubicBezTo>
                    <a:pt x="6572" y="2042"/>
                    <a:pt x="6876" y="2046"/>
                    <a:pt x="7181" y="2046"/>
                  </a:cubicBezTo>
                  <a:cubicBezTo>
                    <a:pt x="7791" y="2046"/>
                    <a:pt x="8407" y="2031"/>
                    <a:pt x="9007" y="2031"/>
                  </a:cubicBezTo>
                  <a:cubicBezTo>
                    <a:pt x="9774" y="2031"/>
                    <a:pt x="10508" y="1998"/>
                    <a:pt x="11275" y="1965"/>
                  </a:cubicBezTo>
                  <a:close/>
                  <a:moveTo>
                    <a:pt x="21383" y="1264"/>
                  </a:moveTo>
                  <a:cubicBezTo>
                    <a:pt x="21449" y="1498"/>
                    <a:pt x="21549" y="1698"/>
                    <a:pt x="21716" y="1898"/>
                  </a:cubicBezTo>
                  <a:cubicBezTo>
                    <a:pt x="22217" y="2598"/>
                    <a:pt x="22717" y="3366"/>
                    <a:pt x="23184" y="4133"/>
                  </a:cubicBezTo>
                  <a:cubicBezTo>
                    <a:pt x="23584" y="4767"/>
                    <a:pt x="23918" y="5467"/>
                    <a:pt x="24351" y="6101"/>
                  </a:cubicBezTo>
                  <a:cubicBezTo>
                    <a:pt x="24552" y="6468"/>
                    <a:pt x="24718" y="7001"/>
                    <a:pt x="25085" y="7235"/>
                  </a:cubicBezTo>
                  <a:cubicBezTo>
                    <a:pt x="25130" y="7262"/>
                    <a:pt x="25182" y="7274"/>
                    <a:pt x="25234" y="7274"/>
                  </a:cubicBezTo>
                  <a:cubicBezTo>
                    <a:pt x="25376" y="7274"/>
                    <a:pt x="25519" y="7181"/>
                    <a:pt x="25519" y="7035"/>
                  </a:cubicBezTo>
                  <a:cubicBezTo>
                    <a:pt x="25519" y="6968"/>
                    <a:pt x="25519" y="6935"/>
                    <a:pt x="25519" y="6901"/>
                  </a:cubicBezTo>
                  <a:cubicBezTo>
                    <a:pt x="25486" y="6768"/>
                    <a:pt x="25385" y="6668"/>
                    <a:pt x="25252" y="6668"/>
                  </a:cubicBezTo>
                  <a:cubicBezTo>
                    <a:pt x="25019" y="6368"/>
                    <a:pt x="24818" y="5867"/>
                    <a:pt x="24618" y="5600"/>
                  </a:cubicBezTo>
                  <a:cubicBezTo>
                    <a:pt x="24385" y="5267"/>
                    <a:pt x="24151" y="4900"/>
                    <a:pt x="23951" y="4566"/>
                  </a:cubicBezTo>
                  <a:cubicBezTo>
                    <a:pt x="24318" y="4233"/>
                    <a:pt x="24718" y="3933"/>
                    <a:pt x="25052" y="3566"/>
                  </a:cubicBezTo>
                  <a:cubicBezTo>
                    <a:pt x="25452" y="3132"/>
                    <a:pt x="25852" y="2732"/>
                    <a:pt x="26286" y="2365"/>
                  </a:cubicBezTo>
                  <a:cubicBezTo>
                    <a:pt x="26520" y="2165"/>
                    <a:pt x="26887" y="1898"/>
                    <a:pt x="27120" y="1564"/>
                  </a:cubicBezTo>
                  <a:cubicBezTo>
                    <a:pt x="27954" y="1631"/>
                    <a:pt x="28788" y="1664"/>
                    <a:pt x="29622" y="1698"/>
                  </a:cubicBezTo>
                  <a:cubicBezTo>
                    <a:pt x="28788" y="2732"/>
                    <a:pt x="28021" y="3833"/>
                    <a:pt x="27187" y="4867"/>
                  </a:cubicBezTo>
                  <a:cubicBezTo>
                    <a:pt x="26053" y="6301"/>
                    <a:pt x="25085" y="7869"/>
                    <a:pt x="23884" y="9236"/>
                  </a:cubicBezTo>
                  <a:cubicBezTo>
                    <a:pt x="23584" y="9570"/>
                    <a:pt x="23217" y="9904"/>
                    <a:pt x="22917" y="10270"/>
                  </a:cubicBezTo>
                  <a:cubicBezTo>
                    <a:pt x="22784" y="10004"/>
                    <a:pt x="22650" y="9737"/>
                    <a:pt x="22550" y="9470"/>
                  </a:cubicBezTo>
                  <a:cubicBezTo>
                    <a:pt x="22083" y="8469"/>
                    <a:pt x="21716" y="7468"/>
                    <a:pt x="21216" y="6468"/>
                  </a:cubicBezTo>
                  <a:cubicBezTo>
                    <a:pt x="20682" y="5334"/>
                    <a:pt x="20148" y="4199"/>
                    <a:pt x="19615" y="3065"/>
                  </a:cubicBezTo>
                  <a:cubicBezTo>
                    <a:pt x="19348" y="2465"/>
                    <a:pt x="19181" y="1864"/>
                    <a:pt x="18881" y="1331"/>
                  </a:cubicBezTo>
                  <a:cubicBezTo>
                    <a:pt x="19715" y="1297"/>
                    <a:pt x="20549" y="1264"/>
                    <a:pt x="21383" y="1264"/>
                  </a:cubicBezTo>
                  <a:close/>
                  <a:moveTo>
                    <a:pt x="34158" y="1798"/>
                  </a:moveTo>
                  <a:cubicBezTo>
                    <a:pt x="34659" y="1798"/>
                    <a:pt x="35159" y="1798"/>
                    <a:pt x="35659" y="1831"/>
                  </a:cubicBezTo>
                  <a:cubicBezTo>
                    <a:pt x="36227" y="1864"/>
                    <a:pt x="36794" y="1898"/>
                    <a:pt x="37327" y="1898"/>
                  </a:cubicBezTo>
                  <a:cubicBezTo>
                    <a:pt x="34659" y="4700"/>
                    <a:pt x="32891" y="8202"/>
                    <a:pt x="30489" y="11204"/>
                  </a:cubicBezTo>
                  <a:cubicBezTo>
                    <a:pt x="30256" y="11538"/>
                    <a:pt x="29622" y="11905"/>
                    <a:pt x="29722" y="12405"/>
                  </a:cubicBezTo>
                  <a:cubicBezTo>
                    <a:pt x="29855" y="13006"/>
                    <a:pt x="30623" y="13273"/>
                    <a:pt x="31090" y="13539"/>
                  </a:cubicBezTo>
                  <a:cubicBezTo>
                    <a:pt x="31890" y="13973"/>
                    <a:pt x="32657" y="14640"/>
                    <a:pt x="33358" y="15207"/>
                  </a:cubicBezTo>
                  <a:cubicBezTo>
                    <a:pt x="32057" y="15207"/>
                    <a:pt x="30723" y="15241"/>
                    <a:pt x="29388" y="15274"/>
                  </a:cubicBezTo>
                  <a:cubicBezTo>
                    <a:pt x="28988" y="14974"/>
                    <a:pt x="28554" y="14540"/>
                    <a:pt x="28288" y="14273"/>
                  </a:cubicBezTo>
                  <a:cubicBezTo>
                    <a:pt x="27854" y="13840"/>
                    <a:pt x="27420" y="13439"/>
                    <a:pt x="26887" y="13139"/>
                  </a:cubicBezTo>
                  <a:cubicBezTo>
                    <a:pt x="25719" y="12472"/>
                    <a:pt x="28554" y="9236"/>
                    <a:pt x="28955" y="8636"/>
                  </a:cubicBezTo>
                  <a:cubicBezTo>
                    <a:pt x="29889" y="7368"/>
                    <a:pt x="30823" y="6067"/>
                    <a:pt x="31690" y="4767"/>
                  </a:cubicBezTo>
                  <a:cubicBezTo>
                    <a:pt x="32190" y="4033"/>
                    <a:pt x="32757" y="3366"/>
                    <a:pt x="33324" y="2698"/>
                  </a:cubicBezTo>
                  <a:cubicBezTo>
                    <a:pt x="33625" y="2398"/>
                    <a:pt x="33958" y="2165"/>
                    <a:pt x="34158" y="1798"/>
                  </a:cubicBezTo>
                  <a:close/>
                  <a:moveTo>
                    <a:pt x="29922" y="1698"/>
                  </a:moveTo>
                  <a:cubicBezTo>
                    <a:pt x="31123" y="1731"/>
                    <a:pt x="32324" y="1764"/>
                    <a:pt x="33525" y="1764"/>
                  </a:cubicBezTo>
                  <a:cubicBezTo>
                    <a:pt x="33191" y="2231"/>
                    <a:pt x="32591" y="2698"/>
                    <a:pt x="32290" y="3065"/>
                  </a:cubicBezTo>
                  <a:cubicBezTo>
                    <a:pt x="31623" y="3899"/>
                    <a:pt x="31056" y="4767"/>
                    <a:pt x="30422" y="5667"/>
                  </a:cubicBezTo>
                  <a:cubicBezTo>
                    <a:pt x="29255" y="7335"/>
                    <a:pt x="27987" y="8970"/>
                    <a:pt x="26853" y="10671"/>
                  </a:cubicBezTo>
                  <a:cubicBezTo>
                    <a:pt x="26319" y="11505"/>
                    <a:pt x="25419" y="12605"/>
                    <a:pt x="26386" y="13439"/>
                  </a:cubicBezTo>
                  <a:cubicBezTo>
                    <a:pt x="26653" y="13640"/>
                    <a:pt x="26987" y="13773"/>
                    <a:pt x="27253" y="13973"/>
                  </a:cubicBezTo>
                  <a:cubicBezTo>
                    <a:pt x="27687" y="14307"/>
                    <a:pt x="28087" y="14707"/>
                    <a:pt x="28521" y="15041"/>
                  </a:cubicBezTo>
                  <a:cubicBezTo>
                    <a:pt x="28621" y="15107"/>
                    <a:pt x="28721" y="15207"/>
                    <a:pt x="28821" y="15274"/>
                  </a:cubicBezTo>
                  <a:cubicBezTo>
                    <a:pt x="27654" y="15307"/>
                    <a:pt x="26520" y="15374"/>
                    <a:pt x="25352" y="15441"/>
                  </a:cubicBezTo>
                  <a:cubicBezTo>
                    <a:pt x="25319" y="15341"/>
                    <a:pt x="25219" y="15307"/>
                    <a:pt x="25119" y="15307"/>
                  </a:cubicBezTo>
                  <a:cubicBezTo>
                    <a:pt x="24685" y="14240"/>
                    <a:pt x="24485" y="13006"/>
                    <a:pt x="24018" y="11972"/>
                  </a:cubicBezTo>
                  <a:cubicBezTo>
                    <a:pt x="23918" y="11671"/>
                    <a:pt x="23784" y="11405"/>
                    <a:pt x="23651" y="11138"/>
                  </a:cubicBezTo>
                  <a:cubicBezTo>
                    <a:pt x="23451" y="10704"/>
                    <a:pt x="23317" y="10604"/>
                    <a:pt x="23718" y="10270"/>
                  </a:cubicBezTo>
                  <a:cubicBezTo>
                    <a:pt x="24185" y="9870"/>
                    <a:pt x="24585" y="9236"/>
                    <a:pt x="24952" y="8769"/>
                  </a:cubicBezTo>
                  <a:cubicBezTo>
                    <a:pt x="26686" y="6468"/>
                    <a:pt x="28221" y="4033"/>
                    <a:pt x="29922" y="1698"/>
                  </a:cubicBezTo>
                  <a:close/>
                  <a:moveTo>
                    <a:pt x="37694" y="1931"/>
                  </a:moveTo>
                  <a:cubicBezTo>
                    <a:pt x="38728" y="1965"/>
                    <a:pt x="39762" y="2031"/>
                    <a:pt x="40796" y="2098"/>
                  </a:cubicBezTo>
                  <a:cubicBezTo>
                    <a:pt x="40363" y="2765"/>
                    <a:pt x="39629" y="3366"/>
                    <a:pt x="39129" y="3899"/>
                  </a:cubicBezTo>
                  <a:cubicBezTo>
                    <a:pt x="38495" y="4633"/>
                    <a:pt x="37961" y="5434"/>
                    <a:pt x="37361" y="6201"/>
                  </a:cubicBezTo>
                  <a:cubicBezTo>
                    <a:pt x="36727" y="6968"/>
                    <a:pt x="36160" y="7735"/>
                    <a:pt x="35559" y="8503"/>
                  </a:cubicBezTo>
                  <a:cubicBezTo>
                    <a:pt x="35259" y="8903"/>
                    <a:pt x="35026" y="9270"/>
                    <a:pt x="34759" y="9670"/>
                  </a:cubicBezTo>
                  <a:cubicBezTo>
                    <a:pt x="34559" y="9970"/>
                    <a:pt x="34158" y="10237"/>
                    <a:pt x="34058" y="10604"/>
                  </a:cubicBezTo>
                  <a:cubicBezTo>
                    <a:pt x="33892" y="11071"/>
                    <a:pt x="34192" y="11305"/>
                    <a:pt x="34559" y="11505"/>
                  </a:cubicBezTo>
                  <a:cubicBezTo>
                    <a:pt x="35393" y="11905"/>
                    <a:pt x="36160" y="12605"/>
                    <a:pt x="36827" y="13239"/>
                  </a:cubicBezTo>
                  <a:cubicBezTo>
                    <a:pt x="37527" y="13873"/>
                    <a:pt x="38228" y="14574"/>
                    <a:pt x="38995" y="15141"/>
                  </a:cubicBezTo>
                  <a:cubicBezTo>
                    <a:pt x="39162" y="15274"/>
                    <a:pt x="39362" y="15407"/>
                    <a:pt x="39596" y="15541"/>
                  </a:cubicBezTo>
                  <a:cubicBezTo>
                    <a:pt x="37794" y="15407"/>
                    <a:pt x="36026" y="15274"/>
                    <a:pt x="34225" y="15241"/>
                  </a:cubicBezTo>
                  <a:cubicBezTo>
                    <a:pt x="33925" y="15007"/>
                    <a:pt x="33658" y="14707"/>
                    <a:pt x="33458" y="14540"/>
                  </a:cubicBezTo>
                  <a:cubicBezTo>
                    <a:pt x="32891" y="14073"/>
                    <a:pt x="32257" y="13640"/>
                    <a:pt x="31657" y="13206"/>
                  </a:cubicBezTo>
                  <a:cubicBezTo>
                    <a:pt x="31156" y="12839"/>
                    <a:pt x="30089" y="12605"/>
                    <a:pt x="30756" y="11805"/>
                  </a:cubicBezTo>
                  <a:cubicBezTo>
                    <a:pt x="31290" y="11138"/>
                    <a:pt x="31790" y="10471"/>
                    <a:pt x="32257" y="9770"/>
                  </a:cubicBezTo>
                  <a:cubicBezTo>
                    <a:pt x="33992" y="7102"/>
                    <a:pt x="35726" y="4433"/>
                    <a:pt x="37694" y="1931"/>
                  </a:cubicBezTo>
                  <a:close/>
                  <a:moveTo>
                    <a:pt x="44032" y="2231"/>
                  </a:moveTo>
                  <a:cubicBezTo>
                    <a:pt x="44432" y="2231"/>
                    <a:pt x="44833" y="2265"/>
                    <a:pt x="45200" y="2265"/>
                  </a:cubicBezTo>
                  <a:lnTo>
                    <a:pt x="46501" y="2265"/>
                  </a:lnTo>
                  <a:cubicBezTo>
                    <a:pt x="47568" y="2565"/>
                    <a:pt x="48569" y="3366"/>
                    <a:pt x="49536" y="3833"/>
                  </a:cubicBezTo>
                  <a:cubicBezTo>
                    <a:pt x="50670" y="4366"/>
                    <a:pt x="51738" y="5033"/>
                    <a:pt x="52905" y="5600"/>
                  </a:cubicBezTo>
                  <a:cubicBezTo>
                    <a:pt x="53439" y="5867"/>
                    <a:pt x="52605" y="6735"/>
                    <a:pt x="52405" y="7102"/>
                  </a:cubicBezTo>
                  <a:cubicBezTo>
                    <a:pt x="52105" y="7635"/>
                    <a:pt x="51838" y="8202"/>
                    <a:pt x="51571" y="8736"/>
                  </a:cubicBezTo>
                  <a:cubicBezTo>
                    <a:pt x="50904" y="10137"/>
                    <a:pt x="50170" y="11471"/>
                    <a:pt x="49469" y="12839"/>
                  </a:cubicBezTo>
                  <a:cubicBezTo>
                    <a:pt x="49002" y="13706"/>
                    <a:pt x="48669" y="14674"/>
                    <a:pt x="48168" y="15541"/>
                  </a:cubicBezTo>
                  <a:cubicBezTo>
                    <a:pt x="48116" y="15646"/>
                    <a:pt x="48047" y="15687"/>
                    <a:pt x="47968" y="15687"/>
                  </a:cubicBezTo>
                  <a:cubicBezTo>
                    <a:pt x="47745" y="15687"/>
                    <a:pt x="47438" y="15364"/>
                    <a:pt x="47168" y="15241"/>
                  </a:cubicBezTo>
                  <a:cubicBezTo>
                    <a:pt x="46601" y="14940"/>
                    <a:pt x="46100" y="14407"/>
                    <a:pt x="45600" y="14040"/>
                  </a:cubicBezTo>
                  <a:cubicBezTo>
                    <a:pt x="44499" y="13239"/>
                    <a:pt x="43165" y="12739"/>
                    <a:pt x="41997" y="12038"/>
                  </a:cubicBezTo>
                  <a:cubicBezTo>
                    <a:pt x="41464" y="11738"/>
                    <a:pt x="40930" y="11438"/>
                    <a:pt x="40396" y="11071"/>
                  </a:cubicBezTo>
                  <a:cubicBezTo>
                    <a:pt x="40496" y="10938"/>
                    <a:pt x="40496" y="10771"/>
                    <a:pt x="40363" y="10704"/>
                  </a:cubicBezTo>
                  <a:cubicBezTo>
                    <a:pt x="40163" y="10537"/>
                    <a:pt x="40063" y="10504"/>
                    <a:pt x="39796" y="10437"/>
                  </a:cubicBezTo>
                  <a:cubicBezTo>
                    <a:pt x="39129" y="10337"/>
                    <a:pt x="40063" y="9370"/>
                    <a:pt x="40229" y="9136"/>
                  </a:cubicBezTo>
                  <a:cubicBezTo>
                    <a:pt x="40897" y="8202"/>
                    <a:pt x="41364" y="7102"/>
                    <a:pt x="41931" y="6101"/>
                  </a:cubicBezTo>
                  <a:cubicBezTo>
                    <a:pt x="42431" y="5267"/>
                    <a:pt x="42865" y="4433"/>
                    <a:pt x="43265" y="3532"/>
                  </a:cubicBezTo>
                  <a:cubicBezTo>
                    <a:pt x="43432" y="3165"/>
                    <a:pt x="43832" y="2698"/>
                    <a:pt x="44032" y="2231"/>
                  </a:cubicBezTo>
                  <a:close/>
                  <a:moveTo>
                    <a:pt x="18247" y="1364"/>
                  </a:moveTo>
                  <a:cubicBezTo>
                    <a:pt x="18681" y="2065"/>
                    <a:pt x="18914" y="2865"/>
                    <a:pt x="19281" y="3632"/>
                  </a:cubicBezTo>
                  <a:cubicBezTo>
                    <a:pt x="19748" y="4666"/>
                    <a:pt x="20282" y="5667"/>
                    <a:pt x="20749" y="6735"/>
                  </a:cubicBezTo>
                  <a:cubicBezTo>
                    <a:pt x="21116" y="7535"/>
                    <a:pt x="21449" y="8369"/>
                    <a:pt x="21850" y="9136"/>
                  </a:cubicBezTo>
                  <a:cubicBezTo>
                    <a:pt x="22217" y="9870"/>
                    <a:pt x="22583" y="10771"/>
                    <a:pt x="23151" y="11405"/>
                  </a:cubicBezTo>
                  <a:cubicBezTo>
                    <a:pt x="23584" y="12272"/>
                    <a:pt x="23918" y="13173"/>
                    <a:pt x="24218" y="14107"/>
                  </a:cubicBezTo>
                  <a:cubicBezTo>
                    <a:pt x="24351" y="14540"/>
                    <a:pt x="24451" y="15041"/>
                    <a:pt x="24618" y="15474"/>
                  </a:cubicBezTo>
                  <a:cubicBezTo>
                    <a:pt x="22417" y="15608"/>
                    <a:pt x="20215" y="15774"/>
                    <a:pt x="18047" y="16008"/>
                  </a:cubicBezTo>
                  <a:cubicBezTo>
                    <a:pt x="18314" y="15841"/>
                    <a:pt x="18581" y="15674"/>
                    <a:pt x="18847" y="15508"/>
                  </a:cubicBezTo>
                  <a:cubicBezTo>
                    <a:pt x="19648" y="15007"/>
                    <a:pt x="20315" y="14440"/>
                    <a:pt x="21082" y="13873"/>
                  </a:cubicBezTo>
                  <a:cubicBezTo>
                    <a:pt x="21516" y="13506"/>
                    <a:pt x="21716" y="12939"/>
                    <a:pt x="21449" y="12405"/>
                  </a:cubicBezTo>
                  <a:cubicBezTo>
                    <a:pt x="20982" y="11371"/>
                    <a:pt x="20449" y="10304"/>
                    <a:pt x="19815" y="9336"/>
                  </a:cubicBezTo>
                  <a:cubicBezTo>
                    <a:pt x="18547" y="7302"/>
                    <a:pt x="17446" y="5100"/>
                    <a:pt x="16346" y="2999"/>
                  </a:cubicBezTo>
                  <a:cubicBezTo>
                    <a:pt x="16179" y="2632"/>
                    <a:pt x="15712" y="2031"/>
                    <a:pt x="15178" y="1631"/>
                  </a:cubicBezTo>
                  <a:cubicBezTo>
                    <a:pt x="15645" y="1564"/>
                    <a:pt x="16112" y="1531"/>
                    <a:pt x="16579" y="1464"/>
                  </a:cubicBezTo>
                  <a:cubicBezTo>
                    <a:pt x="17146" y="1431"/>
                    <a:pt x="17680" y="1397"/>
                    <a:pt x="18247" y="1364"/>
                  </a:cubicBezTo>
                  <a:close/>
                  <a:moveTo>
                    <a:pt x="51171" y="2031"/>
                  </a:moveTo>
                  <a:cubicBezTo>
                    <a:pt x="51171" y="2065"/>
                    <a:pt x="51204" y="2098"/>
                    <a:pt x="51237" y="2131"/>
                  </a:cubicBezTo>
                  <a:cubicBezTo>
                    <a:pt x="51804" y="2732"/>
                    <a:pt x="52672" y="2798"/>
                    <a:pt x="53372" y="3199"/>
                  </a:cubicBezTo>
                  <a:cubicBezTo>
                    <a:pt x="54173" y="3632"/>
                    <a:pt x="54940" y="4266"/>
                    <a:pt x="55774" y="4633"/>
                  </a:cubicBezTo>
                  <a:cubicBezTo>
                    <a:pt x="56107" y="4800"/>
                    <a:pt x="56541" y="4933"/>
                    <a:pt x="56641" y="5234"/>
                  </a:cubicBezTo>
                  <a:cubicBezTo>
                    <a:pt x="56641" y="5334"/>
                    <a:pt x="56641" y="5400"/>
                    <a:pt x="56608" y="5500"/>
                  </a:cubicBezTo>
                  <a:cubicBezTo>
                    <a:pt x="56608" y="5567"/>
                    <a:pt x="56574" y="5667"/>
                    <a:pt x="56508" y="5767"/>
                  </a:cubicBezTo>
                  <a:cubicBezTo>
                    <a:pt x="56207" y="6234"/>
                    <a:pt x="55841" y="6701"/>
                    <a:pt x="55507" y="7168"/>
                  </a:cubicBezTo>
                  <a:cubicBezTo>
                    <a:pt x="54873" y="8069"/>
                    <a:pt x="54339" y="9036"/>
                    <a:pt x="53739" y="10004"/>
                  </a:cubicBezTo>
                  <a:cubicBezTo>
                    <a:pt x="52605" y="11838"/>
                    <a:pt x="51738" y="13773"/>
                    <a:pt x="50770" y="15708"/>
                  </a:cubicBezTo>
                  <a:cubicBezTo>
                    <a:pt x="50270" y="16642"/>
                    <a:pt x="49703" y="17576"/>
                    <a:pt x="49169" y="18510"/>
                  </a:cubicBezTo>
                  <a:cubicBezTo>
                    <a:pt x="48936" y="18943"/>
                    <a:pt x="48702" y="19344"/>
                    <a:pt x="48502" y="19777"/>
                  </a:cubicBezTo>
                  <a:cubicBezTo>
                    <a:pt x="48369" y="20011"/>
                    <a:pt x="48202" y="20411"/>
                    <a:pt x="48035" y="20745"/>
                  </a:cubicBezTo>
                  <a:cubicBezTo>
                    <a:pt x="47835" y="19877"/>
                    <a:pt x="47535" y="19077"/>
                    <a:pt x="47101" y="18376"/>
                  </a:cubicBezTo>
                  <a:cubicBezTo>
                    <a:pt x="46167" y="16875"/>
                    <a:pt x="44399" y="15975"/>
                    <a:pt x="42698" y="15841"/>
                  </a:cubicBezTo>
                  <a:cubicBezTo>
                    <a:pt x="42064" y="15774"/>
                    <a:pt x="41430" y="15741"/>
                    <a:pt x="40796" y="15674"/>
                  </a:cubicBezTo>
                  <a:cubicBezTo>
                    <a:pt x="40563" y="15541"/>
                    <a:pt x="40363" y="15374"/>
                    <a:pt x="40129" y="15241"/>
                  </a:cubicBezTo>
                  <a:cubicBezTo>
                    <a:pt x="39162" y="14607"/>
                    <a:pt x="38328" y="13873"/>
                    <a:pt x="37527" y="13106"/>
                  </a:cubicBezTo>
                  <a:cubicBezTo>
                    <a:pt x="36927" y="12539"/>
                    <a:pt x="36293" y="12038"/>
                    <a:pt x="35659" y="11538"/>
                  </a:cubicBezTo>
                  <a:cubicBezTo>
                    <a:pt x="35459" y="11371"/>
                    <a:pt x="35259" y="11204"/>
                    <a:pt x="34992" y="11071"/>
                  </a:cubicBezTo>
                  <a:cubicBezTo>
                    <a:pt x="34359" y="10804"/>
                    <a:pt x="34959" y="10371"/>
                    <a:pt x="35226" y="10004"/>
                  </a:cubicBezTo>
                  <a:cubicBezTo>
                    <a:pt x="36293" y="8536"/>
                    <a:pt x="37361" y="7068"/>
                    <a:pt x="38395" y="5600"/>
                  </a:cubicBezTo>
                  <a:cubicBezTo>
                    <a:pt x="38995" y="4733"/>
                    <a:pt x="39696" y="3933"/>
                    <a:pt x="40363" y="3099"/>
                  </a:cubicBezTo>
                  <a:cubicBezTo>
                    <a:pt x="40630" y="2765"/>
                    <a:pt x="40930" y="2465"/>
                    <a:pt x="41097" y="2098"/>
                  </a:cubicBezTo>
                  <a:cubicBezTo>
                    <a:pt x="41964" y="2131"/>
                    <a:pt x="42798" y="2198"/>
                    <a:pt x="43665" y="2198"/>
                  </a:cubicBezTo>
                  <a:cubicBezTo>
                    <a:pt x="43165" y="2832"/>
                    <a:pt x="42831" y="3566"/>
                    <a:pt x="42464" y="4266"/>
                  </a:cubicBezTo>
                  <a:cubicBezTo>
                    <a:pt x="41831" y="5434"/>
                    <a:pt x="41063" y="6568"/>
                    <a:pt x="40430" y="7735"/>
                  </a:cubicBezTo>
                  <a:cubicBezTo>
                    <a:pt x="39963" y="8603"/>
                    <a:pt x="39229" y="9370"/>
                    <a:pt x="38828" y="10237"/>
                  </a:cubicBezTo>
                  <a:cubicBezTo>
                    <a:pt x="38562" y="10804"/>
                    <a:pt x="39662" y="11004"/>
                    <a:pt x="40063" y="11104"/>
                  </a:cubicBezTo>
                  <a:cubicBezTo>
                    <a:pt x="40329" y="11338"/>
                    <a:pt x="40630" y="11605"/>
                    <a:pt x="40897" y="11805"/>
                  </a:cubicBezTo>
                  <a:cubicBezTo>
                    <a:pt x="41664" y="12372"/>
                    <a:pt x="42498" y="12872"/>
                    <a:pt x="43298" y="13306"/>
                  </a:cubicBezTo>
                  <a:cubicBezTo>
                    <a:pt x="44099" y="13740"/>
                    <a:pt x="44866" y="14073"/>
                    <a:pt x="45600" y="14640"/>
                  </a:cubicBezTo>
                  <a:cubicBezTo>
                    <a:pt x="45967" y="14907"/>
                    <a:pt x="46300" y="15207"/>
                    <a:pt x="46634" y="15508"/>
                  </a:cubicBezTo>
                  <a:cubicBezTo>
                    <a:pt x="47001" y="15808"/>
                    <a:pt x="47435" y="15908"/>
                    <a:pt x="47768" y="16275"/>
                  </a:cubicBezTo>
                  <a:cubicBezTo>
                    <a:pt x="47823" y="16329"/>
                    <a:pt x="47899" y="16384"/>
                    <a:pt x="47980" y="16384"/>
                  </a:cubicBezTo>
                  <a:cubicBezTo>
                    <a:pt x="47998" y="16384"/>
                    <a:pt x="48017" y="16381"/>
                    <a:pt x="48035" y="16375"/>
                  </a:cubicBezTo>
                  <a:cubicBezTo>
                    <a:pt x="48402" y="16275"/>
                    <a:pt x="48635" y="15941"/>
                    <a:pt x="48802" y="15608"/>
                  </a:cubicBezTo>
                  <a:cubicBezTo>
                    <a:pt x="49169" y="14774"/>
                    <a:pt x="49536" y="13940"/>
                    <a:pt x="49936" y="13139"/>
                  </a:cubicBezTo>
                  <a:cubicBezTo>
                    <a:pt x="51037" y="11038"/>
                    <a:pt x="52038" y="8869"/>
                    <a:pt x="53239" y="6835"/>
                  </a:cubicBezTo>
                  <a:cubicBezTo>
                    <a:pt x="53405" y="6568"/>
                    <a:pt x="54106" y="5901"/>
                    <a:pt x="53772" y="5500"/>
                  </a:cubicBezTo>
                  <a:cubicBezTo>
                    <a:pt x="53239" y="4933"/>
                    <a:pt x="52305" y="4733"/>
                    <a:pt x="51671" y="4333"/>
                  </a:cubicBezTo>
                  <a:cubicBezTo>
                    <a:pt x="50770" y="3766"/>
                    <a:pt x="49836" y="3366"/>
                    <a:pt x="48902" y="2865"/>
                  </a:cubicBezTo>
                  <a:cubicBezTo>
                    <a:pt x="48569" y="2665"/>
                    <a:pt x="48202" y="2432"/>
                    <a:pt x="47835" y="2231"/>
                  </a:cubicBezTo>
                  <a:cubicBezTo>
                    <a:pt x="48969" y="2165"/>
                    <a:pt x="50070" y="2098"/>
                    <a:pt x="51171" y="2031"/>
                  </a:cubicBezTo>
                  <a:close/>
                  <a:moveTo>
                    <a:pt x="14745" y="1664"/>
                  </a:moveTo>
                  <a:cubicBezTo>
                    <a:pt x="15745" y="2331"/>
                    <a:pt x="16546" y="4466"/>
                    <a:pt x="16913" y="5067"/>
                  </a:cubicBezTo>
                  <a:cubicBezTo>
                    <a:pt x="17780" y="6668"/>
                    <a:pt x="18514" y="8336"/>
                    <a:pt x="19515" y="9904"/>
                  </a:cubicBezTo>
                  <a:cubicBezTo>
                    <a:pt x="19915" y="10537"/>
                    <a:pt x="20215" y="11271"/>
                    <a:pt x="20582" y="11938"/>
                  </a:cubicBezTo>
                  <a:cubicBezTo>
                    <a:pt x="20849" y="12505"/>
                    <a:pt x="21082" y="13106"/>
                    <a:pt x="20449" y="13573"/>
                  </a:cubicBezTo>
                  <a:cubicBezTo>
                    <a:pt x="20148" y="13840"/>
                    <a:pt x="19848" y="14073"/>
                    <a:pt x="19581" y="14340"/>
                  </a:cubicBezTo>
                  <a:cubicBezTo>
                    <a:pt x="18747" y="15041"/>
                    <a:pt x="17713" y="15508"/>
                    <a:pt x="16779" y="16141"/>
                  </a:cubicBezTo>
                  <a:cubicBezTo>
                    <a:pt x="15412" y="16275"/>
                    <a:pt x="13544" y="16542"/>
                    <a:pt x="12443" y="17109"/>
                  </a:cubicBezTo>
                  <a:cubicBezTo>
                    <a:pt x="11842" y="17376"/>
                    <a:pt x="11409" y="17843"/>
                    <a:pt x="11042" y="18376"/>
                  </a:cubicBezTo>
                  <a:cubicBezTo>
                    <a:pt x="10975" y="18476"/>
                    <a:pt x="10908" y="18543"/>
                    <a:pt x="10842" y="18643"/>
                  </a:cubicBezTo>
                  <a:cubicBezTo>
                    <a:pt x="10508" y="19043"/>
                    <a:pt x="10275" y="19510"/>
                    <a:pt x="10108" y="20077"/>
                  </a:cubicBezTo>
                  <a:cubicBezTo>
                    <a:pt x="9808" y="20278"/>
                    <a:pt x="9474" y="20444"/>
                    <a:pt x="9140" y="20645"/>
                  </a:cubicBezTo>
                  <a:cubicBezTo>
                    <a:pt x="8860" y="20817"/>
                    <a:pt x="8538" y="21115"/>
                    <a:pt x="8183" y="21115"/>
                  </a:cubicBezTo>
                  <a:cubicBezTo>
                    <a:pt x="7989" y="21115"/>
                    <a:pt x="7785" y="21026"/>
                    <a:pt x="7573" y="20778"/>
                  </a:cubicBezTo>
                  <a:cubicBezTo>
                    <a:pt x="7373" y="20544"/>
                    <a:pt x="7206" y="20178"/>
                    <a:pt x="6972" y="19911"/>
                  </a:cubicBezTo>
                  <a:cubicBezTo>
                    <a:pt x="6005" y="18576"/>
                    <a:pt x="5204" y="17042"/>
                    <a:pt x="4470" y="15574"/>
                  </a:cubicBezTo>
                  <a:cubicBezTo>
                    <a:pt x="3803" y="14240"/>
                    <a:pt x="2969" y="13039"/>
                    <a:pt x="2269" y="11705"/>
                  </a:cubicBezTo>
                  <a:cubicBezTo>
                    <a:pt x="2102" y="11438"/>
                    <a:pt x="1935" y="10904"/>
                    <a:pt x="1702" y="10471"/>
                  </a:cubicBezTo>
                  <a:cubicBezTo>
                    <a:pt x="1735" y="9837"/>
                    <a:pt x="1802" y="9170"/>
                    <a:pt x="1869" y="8536"/>
                  </a:cubicBezTo>
                  <a:cubicBezTo>
                    <a:pt x="1869" y="8202"/>
                    <a:pt x="1902" y="7902"/>
                    <a:pt x="1902" y="7602"/>
                  </a:cubicBezTo>
                  <a:cubicBezTo>
                    <a:pt x="2469" y="7035"/>
                    <a:pt x="3370" y="6568"/>
                    <a:pt x="3770" y="6301"/>
                  </a:cubicBezTo>
                  <a:cubicBezTo>
                    <a:pt x="4737" y="5734"/>
                    <a:pt x="5738" y="5200"/>
                    <a:pt x="6739" y="4666"/>
                  </a:cubicBezTo>
                  <a:cubicBezTo>
                    <a:pt x="8707" y="3599"/>
                    <a:pt x="10875" y="2899"/>
                    <a:pt x="12877" y="1831"/>
                  </a:cubicBezTo>
                  <a:cubicBezTo>
                    <a:pt x="13477" y="1798"/>
                    <a:pt x="14111" y="1731"/>
                    <a:pt x="14745" y="1664"/>
                  </a:cubicBezTo>
                  <a:close/>
                  <a:moveTo>
                    <a:pt x="1635" y="11138"/>
                  </a:moveTo>
                  <a:cubicBezTo>
                    <a:pt x="1735" y="11471"/>
                    <a:pt x="1835" y="11738"/>
                    <a:pt x="1902" y="11872"/>
                  </a:cubicBezTo>
                  <a:cubicBezTo>
                    <a:pt x="2302" y="12706"/>
                    <a:pt x="2803" y="13473"/>
                    <a:pt x="3270" y="14273"/>
                  </a:cubicBezTo>
                  <a:cubicBezTo>
                    <a:pt x="3670" y="14974"/>
                    <a:pt x="3937" y="15741"/>
                    <a:pt x="4304" y="16442"/>
                  </a:cubicBezTo>
                  <a:cubicBezTo>
                    <a:pt x="4704" y="17275"/>
                    <a:pt x="5204" y="18043"/>
                    <a:pt x="5638" y="18877"/>
                  </a:cubicBezTo>
                  <a:cubicBezTo>
                    <a:pt x="6138" y="19811"/>
                    <a:pt x="6805" y="21245"/>
                    <a:pt x="7840" y="21712"/>
                  </a:cubicBezTo>
                  <a:cubicBezTo>
                    <a:pt x="7929" y="21746"/>
                    <a:pt x="8022" y="21760"/>
                    <a:pt x="8116" y="21760"/>
                  </a:cubicBezTo>
                  <a:cubicBezTo>
                    <a:pt x="8580" y="21760"/>
                    <a:pt x="9074" y="21400"/>
                    <a:pt x="9407" y="21178"/>
                  </a:cubicBezTo>
                  <a:cubicBezTo>
                    <a:pt x="9574" y="21078"/>
                    <a:pt x="9741" y="20978"/>
                    <a:pt x="9908" y="20878"/>
                  </a:cubicBezTo>
                  <a:lnTo>
                    <a:pt x="9908" y="20878"/>
                  </a:lnTo>
                  <a:cubicBezTo>
                    <a:pt x="9841" y="21278"/>
                    <a:pt x="9774" y="21679"/>
                    <a:pt x="9741" y="22112"/>
                  </a:cubicBezTo>
                  <a:cubicBezTo>
                    <a:pt x="9708" y="22412"/>
                    <a:pt x="9674" y="22713"/>
                    <a:pt x="9641" y="23013"/>
                  </a:cubicBezTo>
                  <a:cubicBezTo>
                    <a:pt x="9441" y="23213"/>
                    <a:pt x="9140" y="23380"/>
                    <a:pt x="8907" y="23547"/>
                  </a:cubicBezTo>
                  <a:cubicBezTo>
                    <a:pt x="8373" y="23980"/>
                    <a:pt x="7873" y="24614"/>
                    <a:pt x="7106" y="24647"/>
                  </a:cubicBezTo>
                  <a:cubicBezTo>
                    <a:pt x="7087" y="24648"/>
                    <a:pt x="7069" y="24649"/>
                    <a:pt x="7051" y="24649"/>
                  </a:cubicBezTo>
                  <a:cubicBezTo>
                    <a:pt x="5845" y="24649"/>
                    <a:pt x="4964" y="22499"/>
                    <a:pt x="4537" y="21612"/>
                  </a:cubicBezTo>
                  <a:cubicBezTo>
                    <a:pt x="3637" y="19844"/>
                    <a:pt x="2269" y="18376"/>
                    <a:pt x="1268" y="16708"/>
                  </a:cubicBezTo>
                  <a:cubicBezTo>
                    <a:pt x="1302" y="16108"/>
                    <a:pt x="1302" y="15508"/>
                    <a:pt x="1335" y="14907"/>
                  </a:cubicBezTo>
                  <a:cubicBezTo>
                    <a:pt x="1402" y="14840"/>
                    <a:pt x="1435" y="14774"/>
                    <a:pt x="1468" y="14640"/>
                  </a:cubicBezTo>
                  <a:cubicBezTo>
                    <a:pt x="1502" y="13840"/>
                    <a:pt x="1502" y="13039"/>
                    <a:pt x="1535" y="12205"/>
                  </a:cubicBezTo>
                  <a:cubicBezTo>
                    <a:pt x="1568" y="11872"/>
                    <a:pt x="1602" y="11505"/>
                    <a:pt x="1635" y="11138"/>
                  </a:cubicBezTo>
                  <a:close/>
                  <a:moveTo>
                    <a:pt x="56608" y="6534"/>
                  </a:moveTo>
                  <a:cubicBezTo>
                    <a:pt x="56641" y="7235"/>
                    <a:pt x="56641" y="7935"/>
                    <a:pt x="56608" y="8636"/>
                  </a:cubicBezTo>
                  <a:cubicBezTo>
                    <a:pt x="56541" y="10771"/>
                    <a:pt x="56374" y="12839"/>
                    <a:pt x="56308" y="14940"/>
                  </a:cubicBezTo>
                  <a:cubicBezTo>
                    <a:pt x="56141" y="15007"/>
                    <a:pt x="56074" y="15241"/>
                    <a:pt x="56241" y="15374"/>
                  </a:cubicBezTo>
                  <a:cubicBezTo>
                    <a:pt x="56241" y="15374"/>
                    <a:pt x="56240" y="15374"/>
                    <a:pt x="56240" y="15374"/>
                  </a:cubicBezTo>
                  <a:cubicBezTo>
                    <a:pt x="56147" y="15374"/>
                    <a:pt x="50333" y="22551"/>
                    <a:pt x="48635" y="24848"/>
                  </a:cubicBezTo>
                  <a:cubicBezTo>
                    <a:pt x="48535" y="23647"/>
                    <a:pt x="48402" y="22346"/>
                    <a:pt x="48102" y="21078"/>
                  </a:cubicBezTo>
                  <a:cubicBezTo>
                    <a:pt x="48535" y="20611"/>
                    <a:pt x="48836" y="19811"/>
                    <a:pt x="49136" y="19344"/>
                  </a:cubicBezTo>
                  <a:cubicBezTo>
                    <a:pt x="49736" y="18310"/>
                    <a:pt x="50370" y="17309"/>
                    <a:pt x="50970" y="16275"/>
                  </a:cubicBezTo>
                  <a:cubicBezTo>
                    <a:pt x="51571" y="15207"/>
                    <a:pt x="52004" y="14107"/>
                    <a:pt x="52572" y="13039"/>
                  </a:cubicBezTo>
                  <a:cubicBezTo>
                    <a:pt x="53172" y="11872"/>
                    <a:pt x="53872" y="10771"/>
                    <a:pt x="54573" y="9670"/>
                  </a:cubicBezTo>
                  <a:cubicBezTo>
                    <a:pt x="55240" y="8603"/>
                    <a:pt x="55874" y="7535"/>
                    <a:pt x="56608" y="6534"/>
                  </a:cubicBezTo>
                  <a:close/>
                  <a:moveTo>
                    <a:pt x="1235" y="17242"/>
                  </a:moveTo>
                  <a:cubicBezTo>
                    <a:pt x="1668" y="17976"/>
                    <a:pt x="2169" y="18643"/>
                    <a:pt x="2602" y="19410"/>
                  </a:cubicBezTo>
                  <a:cubicBezTo>
                    <a:pt x="3036" y="20111"/>
                    <a:pt x="3536" y="20811"/>
                    <a:pt x="3903" y="21545"/>
                  </a:cubicBezTo>
                  <a:cubicBezTo>
                    <a:pt x="4270" y="22246"/>
                    <a:pt x="4571" y="23013"/>
                    <a:pt x="5038" y="23647"/>
                  </a:cubicBezTo>
                  <a:cubicBezTo>
                    <a:pt x="5458" y="24247"/>
                    <a:pt x="6257" y="25253"/>
                    <a:pt x="7118" y="25253"/>
                  </a:cubicBezTo>
                  <a:cubicBezTo>
                    <a:pt x="7213" y="25253"/>
                    <a:pt x="7309" y="25241"/>
                    <a:pt x="7406" y="25215"/>
                  </a:cubicBezTo>
                  <a:cubicBezTo>
                    <a:pt x="7973" y="25048"/>
                    <a:pt x="8407" y="24714"/>
                    <a:pt x="8840" y="24347"/>
                  </a:cubicBezTo>
                  <a:cubicBezTo>
                    <a:pt x="9074" y="24180"/>
                    <a:pt x="9341" y="24014"/>
                    <a:pt x="9608" y="23814"/>
                  </a:cubicBezTo>
                  <a:cubicBezTo>
                    <a:pt x="9608" y="24180"/>
                    <a:pt x="9608" y="24514"/>
                    <a:pt x="9608" y="24881"/>
                  </a:cubicBezTo>
                  <a:cubicBezTo>
                    <a:pt x="9608" y="25281"/>
                    <a:pt x="9608" y="25648"/>
                    <a:pt x="9608" y="25982"/>
                  </a:cubicBezTo>
                  <a:cubicBezTo>
                    <a:pt x="9574" y="26449"/>
                    <a:pt x="9574" y="26916"/>
                    <a:pt x="9574" y="27383"/>
                  </a:cubicBezTo>
                  <a:cubicBezTo>
                    <a:pt x="8807" y="27750"/>
                    <a:pt x="8206" y="28584"/>
                    <a:pt x="7539" y="29117"/>
                  </a:cubicBezTo>
                  <a:cubicBezTo>
                    <a:pt x="7294" y="29304"/>
                    <a:pt x="7069" y="29385"/>
                    <a:pt x="6862" y="29385"/>
                  </a:cubicBezTo>
                  <a:cubicBezTo>
                    <a:pt x="6477" y="29385"/>
                    <a:pt x="6153" y="29107"/>
                    <a:pt x="5871" y="28717"/>
                  </a:cubicBezTo>
                  <a:cubicBezTo>
                    <a:pt x="5505" y="28250"/>
                    <a:pt x="5004" y="27850"/>
                    <a:pt x="4637" y="27349"/>
                  </a:cubicBezTo>
                  <a:cubicBezTo>
                    <a:pt x="3470" y="25715"/>
                    <a:pt x="2569" y="23814"/>
                    <a:pt x="1235" y="22279"/>
                  </a:cubicBezTo>
                  <a:cubicBezTo>
                    <a:pt x="1201" y="21412"/>
                    <a:pt x="1201" y="20544"/>
                    <a:pt x="1201" y="19677"/>
                  </a:cubicBezTo>
                  <a:cubicBezTo>
                    <a:pt x="1201" y="18843"/>
                    <a:pt x="1201" y="18043"/>
                    <a:pt x="1235" y="17242"/>
                  </a:cubicBezTo>
                  <a:close/>
                  <a:moveTo>
                    <a:pt x="56274" y="16175"/>
                  </a:moveTo>
                  <a:cubicBezTo>
                    <a:pt x="56274" y="16675"/>
                    <a:pt x="56274" y="17175"/>
                    <a:pt x="56274" y="17676"/>
                  </a:cubicBezTo>
                  <a:cubicBezTo>
                    <a:pt x="56341" y="19244"/>
                    <a:pt x="56441" y="20811"/>
                    <a:pt x="56574" y="22412"/>
                  </a:cubicBezTo>
                  <a:cubicBezTo>
                    <a:pt x="56541" y="22379"/>
                    <a:pt x="56508" y="22379"/>
                    <a:pt x="56474" y="22379"/>
                  </a:cubicBezTo>
                  <a:lnTo>
                    <a:pt x="56408" y="22379"/>
                  </a:lnTo>
                  <a:cubicBezTo>
                    <a:pt x="56241" y="22379"/>
                    <a:pt x="56141" y="22513"/>
                    <a:pt x="56141" y="22646"/>
                  </a:cubicBezTo>
                  <a:cubicBezTo>
                    <a:pt x="55574" y="23313"/>
                    <a:pt x="54840" y="23914"/>
                    <a:pt x="54206" y="24514"/>
                  </a:cubicBezTo>
                  <a:cubicBezTo>
                    <a:pt x="53539" y="25181"/>
                    <a:pt x="52805" y="25815"/>
                    <a:pt x="52138" y="26482"/>
                  </a:cubicBezTo>
                  <a:cubicBezTo>
                    <a:pt x="51504" y="27149"/>
                    <a:pt x="50804" y="27683"/>
                    <a:pt x="50070" y="28283"/>
                  </a:cubicBezTo>
                  <a:cubicBezTo>
                    <a:pt x="49669" y="28617"/>
                    <a:pt x="49136" y="29084"/>
                    <a:pt x="48702" y="29584"/>
                  </a:cubicBezTo>
                  <a:cubicBezTo>
                    <a:pt x="48769" y="28150"/>
                    <a:pt x="48769" y="26716"/>
                    <a:pt x="48669" y="25281"/>
                  </a:cubicBezTo>
                  <a:cubicBezTo>
                    <a:pt x="49536" y="24214"/>
                    <a:pt x="50503" y="23180"/>
                    <a:pt x="51404" y="22112"/>
                  </a:cubicBezTo>
                  <a:cubicBezTo>
                    <a:pt x="52371" y="21045"/>
                    <a:pt x="53205" y="19911"/>
                    <a:pt x="54106" y="18777"/>
                  </a:cubicBezTo>
                  <a:cubicBezTo>
                    <a:pt x="54806" y="17876"/>
                    <a:pt x="55540" y="17042"/>
                    <a:pt x="56274" y="16175"/>
                  </a:cubicBezTo>
                  <a:close/>
                  <a:moveTo>
                    <a:pt x="56841" y="26182"/>
                  </a:moveTo>
                  <a:cubicBezTo>
                    <a:pt x="56841" y="26582"/>
                    <a:pt x="56875" y="27016"/>
                    <a:pt x="56908" y="27449"/>
                  </a:cubicBezTo>
                  <a:cubicBezTo>
                    <a:pt x="56941" y="28584"/>
                    <a:pt x="57041" y="29718"/>
                    <a:pt x="57108" y="30852"/>
                  </a:cubicBezTo>
                  <a:cubicBezTo>
                    <a:pt x="56042" y="30413"/>
                    <a:pt x="54917" y="29709"/>
                    <a:pt x="53817" y="29709"/>
                  </a:cubicBezTo>
                  <a:cubicBezTo>
                    <a:pt x="53746" y="29709"/>
                    <a:pt x="53676" y="29712"/>
                    <a:pt x="53606" y="29718"/>
                  </a:cubicBezTo>
                  <a:cubicBezTo>
                    <a:pt x="53405" y="29718"/>
                    <a:pt x="53405" y="29985"/>
                    <a:pt x="53572" y="29985"/>
                  </a:cubicBezTo>
                  <a:cubicBezTo>
                    <a:pt x="54840" y="30085"/>
                    <a:pt x="55974" y="30919"/>
                    <a:pt x="57141" y="31419"/>
                  </a:cubicBezTo>
                  <a:cubicBezTo>
                    <a:pt x="57208" y="32186"/>
                    <a:pt x="57242" y="32953"/>
                    <a:pt x="57308" y="33687"/>
                  </a:cubicBezTo>
                  <a:cubicBezTo>
                    <a:pt x="56741" y="33621"/>
                    <a:pt x="54773" y="33020"/>
                    <a:pt x="54640" y="32987"/>
                  </a:cubicBezTo>
                  <a:cubicBezTo>
                    <a:pt x="54073" y="32787"/>
                    <a:pt x="53472" y="32720"/>
                    <a:pt x="52905" y="32586"/>
                  </a:cubicBezTo>
                  <a:cubicBezTo>
                    <a:pt x="52605" y="32520"/>
                    <a:pt x="51237" y="32453"/>
                    <a:pt x="50937" y="32286"/>
                  </a:cubicBezTo>
                  <a:cubicBezTo>
                    <a:pt x="51604" y="31686"/>
                    <a:pt x="52238" y="31052"/>
                    <a:pt x="52872" y="30418"/>
                  </a:cubicBezTo>
                  <a:cubicBezTo>
                    <a:pt x="53706" y="29518"/>
                    <a:pt x="54540" y="28584"/>
                    <a:pt x="55374" y="27683"/>
                  </a:cubicBezTo>
                  <a:cubicBezTo>
                    <a:pt x="55707" y="27316"/>
                    <a:pt x="56141" y="26649"/>
                    <a:pt x="56541" y="26382"/>
                  </a:cubicBezTo>
                  <a:cubicBezTo>
                    <a:pt x="56641" y="26315"/>
                    <a:pt x="56741" y="26249"/>
                    <a:pt x="56841" y="26182"/>
                  </a:cubicBezTo>
                  <a:close/>
                  <a:moveTo>
                    <a:pt x="1268" y="22746"/>
                  </a:moveTo>
                  <a:lnTo>
                    <a:pt x="1268" y="22746"/>
                  </a:lnTo>
                  <a:cubicBezTo>
                    <a:pt x="2602" y="24647"/>
                    <a:pt x="3470" y="26882"/>
                    <a:pt x="4937" y="28684"/>
                  </a:cubicBezTo>
                  <a:cubicBezTo>
                    <a:pt x="5238" y="29017"/>
                    <a:pt x="5471" y="29051"/>
                    <a:pt x="5671" y="29451"/>
                  </a:cubicBezTo>
                  <a:cubicBezTo>
                    <a:pt x="5771" y="29651"/>
                    <a:pt x="5838" y="29718"/>
                    <a:pt x="5972" y="29851"/>
                  </a:cubicBezTo>
                  <a:cubicBezTo>
                    <a:pt x="6160" y="30039"/>
                    <a:pt x="6400" y="30096"/>
                    <a:pt x="6644" y="30096"/>
                  </a:cubicBezTo>
                  <a:cubicBezTo>
                    <a:pt x="6789" y="30096"/>
                    <a:pt x="6935" y="30076"/>
                    <a:pt x="7072" y="30051"/>
                  </a:cubicBezTo>
                  <a:cubicBezTo>
                    <a:pt x="8106" y="29818"/>
                    <a:pt x="8740" y="28717"/>
                    <a:pt x="9574" y="28050"/>
                  </a:cubicBezTo>
                  <a:cubicBezTo>
                    <a:pt x="9574" y="28951"/>
                    <a:pt x="9641" y="29818"/>
                    <a:pt x="9708" y="30685"/>
                  </a:cubicBezTo>
                  <a:cubicBezTo>
                    <a:pt x="8373" y="31786"/>
                    <a:pt x="7139" y="32953"/>
                    <a:pt x="5838" y="34088"/>
                  </a:cubicBezTo>
                  <a:cubicBezTo>
                    <a:pt x="5204" y="33921"/>
                    <a:pt x="4704" y="32953"/>
                    <a:pt x="4370" y="32453"/>
                  </a:cubicBezTo>
                  <a:cubicBezTo>
                    <a:pt x="4070" y="31986"/>
                    <a:pt x="3703" y="31519"/>
                    <a:pt x="3370" y="31019"/>
                  </a:cubicBezTo>
                  <a:cubicBezTo>
                    <a:pt x="2803" y="30185"/>
                    <a:pt x="2169" y="29284"/>
                    <a:pt x="1502" y="28484"/>
                  </a:cubicBezTo>
                  <a:cubicBezTo>
                    <a:pt x="1402" y="26582"/>
                    <a:pt x="1302" y="24681"/>
                    <a:pt x="1268" y="22746"/>
                  </a:cubicBezTo>
                  <a:close/>
                  <a:moveTo>
                    <a:pt x="56608" y="22913"/>
                  </a:moveTo>
                  <a:cubicBezTo>
                    <a:pt x="56674" y="23780"/>
                    <a:pt x="56708" y="24614"/>
                    <a:pt x="56775" y="25448"/>
                  </a:cubicBezTo>
                  <a:cubicBezTo>
                    <a:pt x="56674" y="25448"/>
                    <a:pt x="56541" y="25481"/>
                    <a:pt x="56508" y="25615"/>
                  </a:cubicBezTo>
                  <a:cubicBezTo>
                    <a:pt x="56474" y="25782"/>
                    <a:pt x="55974" y="26115"/>
                    <a:pt x="55841" y="26249"/>
                  </a:cubicBezTo>
                  <a:cubicBezTo>
                    <a:pt x="55474" y="26682"/>
                    <a:pt x="55140" y="27149"/>
                    <a:pt x="54740" y="27550"/>
                  </a:cubicBezTo>
                  <a:cubicBezTo>
                    <a:pt x="54006" y="28383"/>
                    <a:pt x="53272" y="29217"/>
                    <a:pt x="52505" y="30051"/>
                  </a:cubicBezTo>
                  <a:cubicBezTo>
                    <a:pt x="52205" y="30352"/>
                    <a:pt x="49603" y="32853"/>
                    <a:pt x="48435" y="34088"/>
                  </a:cubicBezTo>
                  <a:cubicBezTo>
                    <a:pt x="48435" y="34021"/>
                    <a:pt x="48435" y="33954"/>
                    <a:pt x="48435" y="33887"/>
                  </a:cubicBezTo>
                  <a:cubicBezTo>
                    <a:pt x="48535" y="32653"/>
                    <a:pt x="48635" y="31419"/>
                    <a:pt x="48702" y="30151"/>
                  </a:cubicBezTo>
                  <a:cubicBezTo>
                    <a:pt x="49836" y="28817"/>
                    <a:pt x="51437" y="27850"/>
                    <a:pt x="52705" y="26616"/>
                  </a:cubicBezTo>
                  <a:cubicBezTo>
                    <a:pt x="53405" y="25948"/>
                    <a:pt x="54139" y="25315"/>
                    <a:pt x="54806" y="24647"/>
                  </a:cubicBezTo>
                  <a:cubicBezTo>
                    <a:pt x="55407" y="24080"/>
                    <a:pt x="56074" y="23547"/>
                    <a:pt x="56608" y="22913"/>
                  </a:cubicBezTo>
                  <a:close/>
                  <a:moveTo>
                    <a:pt x="1535" y="29084"/>
                  </a:moveTo>
                  <a:cubicBezTo>
                    <a:pt x="2169" y="30018"/>
                    <a:pt x="2769" y="30952"/>
                    <a:pt x="3336" y="31886"/>
                  </a:cubicBezTo>
                  <a:cubicBezTo>
                    <a:pt x="3470" y="32119"/>
                    <a:pt x="3670" y="32453"/>
                    <a:pt x="3870" y="32820"/>
                  </a:cubicBezTo>
                  <a:cubicBezTo>
                    <a:pt x="3837" y="32820"/>
                    <a:pt x="3837" y="32820"/>
                    <a:pt x="3803" y="32853"/>
                  </a:cubicBezTo>
                  <a:cubicBezTo>
                    <a:pt x="3236" y="33187"/>
                    <a:pt x="2836" y="33754"/>
                    <a:pt x="2336" y="34154"/>
                  </a:cubicBezTo>
                  <a:cubicBezTo>
                    <a:pt x="2169" y="34254"/>
                    <a:pt x="2002" y="34388"/>
                    <a:pt x="1835" y="34488"/>
                  </a:cubicBezTo>
                  <a:cubicBezTo>
                    <a:pt x="1769" y="32687"/>
                    <a:pt x="1635" y="30885"/>
                    <a:pt x="1535" y="29084"/>
                  </a:cubicBezTo>
                  <a:close/>
                  <a:moveTo>
                    <a:pt x="4104" y="33187"/>
                  </a:moveTo>
                  <a:cubicBezTo>
                    <a:pt x="4470" y="33754"/>
                    <a:pt x="4871" y="34288"/>
                    <a:pt x="5338" y="34555"/>
                  </a:cubicBezTo>
                  <a:cubicBezTo>
                    <a:pt x="4671" y="35088"/>
                    <a:pt x="3970" y="35589"/>
                    <a:pt x="3403" y="36289"/>
                  </a:cubicBezTo>
                  <a:cubicBezTo>
                    <a:pt x="3103" y="36656"/>
                    <a:pt x="2803" y="37023"/>
                    <a:pt x="2436" y="37323"/>
                  </a:cubicBezTo>
                  <a:cubicBezTo>
                    <a:pt x="2336" y="37390"/>
                    <a:pt x="2169" y="37590"/>
                    <a:pt x="1969" y="37790"/>
                  </a:cubicBezTo>
                  <a:cubicBezTo>
                    <a:pt x="1935" y="36823"/>
                    <a:pt x="1902" y="35855"/>
                    <a:pt x="1869" y="34921"/>
                  </a:cubicBezTo>
                  <a:cubicBezTo>
                    <a:pt x="2102" y="34688"/>
                    <a:pt x="2502" y="34521"/>
                    <a:pt x="2703" y="34354"/>
                  </a:cubicBezTo>
                  <a:cubicBezTo>
                    <a:pt x="3170" y="34021"/>
                    <a:pt x="3670" y="33654"/>
                    <a:pt x="4070" y="33254"/>
                  </a:cubicBezTo>
                  <a:cubicBezTo>
                    <a:pt x="4104" y="33220"/>
                    <a:pt x="4104" y="33220"/>
                    <a:pt x="4104" y="33187"/>
                  </a:cubicBezTo>
                  <a:close/>
                  <a:moveTo>
                    <a:pt x="9708" y="31052"/>
                  </a:moveTo>
                  <a:cubicBezTo>
                    <a:pt x="9774" y="32053"/>
                    <a:pt x="9874" y="33053"/>
                    <a:pt x="9941" y="34021"/>
                  </a:cubicBezTo>
                  <a:cubicBezTo>
                    <a:pt x="9775" y="34120"/>
                    <a:pt x="9741" y="34385"/>
                    <a:pt x="9906" y="34486"/>
                  </a:cubicBezTo>
                  <a:lnTo>
                    <a:pt x="9906" y="34486"/>
                  </a:lnTo>
                  <a:cubicBezTo>
                    <a:pt x="9869" y="34464"/>
                    <a:pt x="9827" y="34454"/>
                    <a:pt x="9782" y="34454"/>
                  </a:cubicBezTo>
                  <a:cubicBezTo>
                    <a:pt x="9296" y="34454"/>
                    <a:pt x="8386" y="35642"/>
                    <a:pt x="8173" y="35855"/>
                  </a:cubicBezTo>
                  <a:cubicBezTo>
                    <a:pt x="7439" y="36523"/>
                    <a:pt x="6739" y="37190"/>
                    <a:pt x="6072" y="37957"/>
                  </a:cubicBezTo>
                  <a:cubicBezTo>
                    <a:pt x="5371" y="38724"/>
                    <a:pt x="4571" y="39358"/>
                    <a:pt x="3837" y="40092"/>
                  </a:cubicBezTo>
                  <a:cubicBezTo>
                    <a:pt x="3236" y="40726"/>
                    <a:pt x="2636" y="41326"/>
                    <a:pt x="2035" y="41960"/>
                  </a:cubicBezTo>
                  <a:cubicBezTo>
                    <a:pt x="2035" y="41593"/>
                    <a:pt x="2002" y="41226"/>
                    <a:pt x="2002" y="40826"/>
                  </a:cubicBezTo>
                  <a:cubicBezTo>
                    <a:pt x="2002" y="40092"/>
                    <a:pt x="2002" y="39325"/>
                    <a:pt x="1969" y="38557"/>
                  </a:cubicBezTo>
                  <a:cubicBezTo>
                    <a:pt x="2069" y="38524"/>
                    <a:pt x="2135" y="38457"/>
                    <a:pt x="2202" y="38357"/>
                  </a:cubicBezTo>
                  <a:cubicBezTo>
                    <a:pt x="2469" y="37957"/>
                    <a:pt x="2903" y="37690"/>
                    <a:pt x="3236" y="37357"/>
                  </a:cubicBezTo>
                  <a:cubicBezTo>
                    <a:pt x="4003" y="36556"/>
                    <a:pt x="4704" y="35789"/>
                    <a:pt x="5571" y="35088"/>
                  </a:cubicBezTo>
                  <a:cubicBezTo>
                    <a:pt x="7039" y="33887"/>
                    <a:pt x="8473" y="32520"/>
                    <a:pt x="9708" y="31052"/>
                  </a:cubicBezTo>
                  <a:close/>
                  <a:moveTo>
                    <a:pt x="33057" y="16378"/>
                  </a:moveTo>
                  <a:cubicBezTo>
                    <a:pt x="35016" y="16378"/>
                    <a:pt x="36989" y="16443"/>
                    <a:pt x="38928" y="16608"/>
                  </a:cubicBezTo>
                  <a:cubicBezTo>
                    <a:pt x="39762" y="16675"/>
                    <a:pt x="40596" y="16708"/>
                    <a:pt x="41430" y="16808"/>
                  </a:cubicBezTo>
                  <a:cubicBezTo>
                    <a:pt x="41530" y="16875"/>
                    <a:pt x="41597" y="16942"/>
                    <a:pt x="41697" y="17009"/>
                  </a:cubicBezTo>
                  <a:cubicBezTo>
                    <a:pt x="41742" y="17042"/>
                    <a:pt x="41790" y="17057"/>
                    <a:pt x="41837" y="17057"/>
                  </a:cubicBezTo>
                  <a:cubicBezTo>
                    <a:pt x="41931" y="17057"/>
                    <a:pt x="42020" y="16998"/>
                    <a:pt x="42064" y="16909"/>
                  </a:cubicBezTo>
                  <a:cubicBezTo>
                    <a:pt x="43765" y="17175"/>
                    <a:pt x="45333" y="17776"/>
                    <a:pt x="46334" y="19377"/>
                  </a:cubicBezTo>
                  <a:cubicBezTo>
                    <a:pt x="46934" y="20378"/>
                    <a:pt x="46968" y="21779"/>
                    <a:pt x="47101" y="22913"/>
                  </a:cubicBezTo>
                  <a:cubicBezTo>
                    <a:pt x="47268" y="24414"/>
                    <a:pt x="47535" y="25848"/>
                    <a:pt x="47501" y="27383"/>
                  </a:cubicBezTo>
                  <a:cubicBezTo>
                    <a:pt x="47468" y="30018"/>
                    <a:pt x="47368" y="32620"/>
                    <a:pt x="47168" y="35255"/>
                  </a:cubicBezTo>
                  <a:cubicBezTo>
                    <a:pt x="47068" y="36423"/>
                    <a:pt x="46934" y="37623"/>
                    <a:pt x="46767" y="38791"/>
                  </a:cubicBezTo>
                  <a:cubicBezTo>
                    <a:pt x="46634" y="39825"/>
                    <a:pt x="46434" y="41259"/>
                    <a:pt x="45667" y="42060"/>
                  </a:cubicBezTo>
                  <a:cubicBezTo>
                    <a:pt x="45233" y="42494"/>
                    <a:pt x="44132" y="42927"/>
                    <a:pt x="43565" y="43127"/>
                  </a:cubicBezTo>
                  <a:cubicBezTo>
                    <a:pt x="41230" y="43961"/>
                    <a:pt x="38395" y="44428"/>
                    <a:pt x="35926" y="44562"/>
                  </a:cubicBezTo>
                  <a:cubicBezTo>
                    <a:pt x="34812" y="44622"/>
                    <a:pt x="33695" y="44648"/>
                    <a:pt x="32578" y="44648"/>
                  </a:cubicBezTo>
                  <a:cubicBezTo>
                    <a:pt x="28106" y="44648"/>
                    <a:pt x="23618" y="44221"/>
                    <a:pt x="19214" y="43794"/>
                  </a:cubicBezTo>
                  <a:cubicBezTo>
                    <a:pt x="16713" y="43561"/>
                    <a:pt x="12109" y="43227"/>
                    <a:pt x="11309" y="40359"/>
                  </a:cubicBezTo>
                  <a:cubicBezTo>
                    <a:pt x="11375" y="39225"/>
                    <a:pt x="11342" y="38124"/>
                    <a:pt x="11309" y="36990"/>
                  </a:cubicBezTo>
                  <a:cubicBezTo>
                    <a:pt x="11242" y="35889"/>
                    <a:pt x="11509" y="34821"/>
                    <a:pt x="11509" y="33721"/>
                  </a:cubicBezTo>
                  <a:cubicBezTo>
                    <a:pt x="11509" y="32553"/>
                    <a:pt x="11442" y="30952"/>
                    <a:pt x="11075" y="29651"/>
                  </a:cubicBezTo>
                  <a:cubicBezTo>
                    <a:pt x="10908" y="27616"/>
                    <a:pt x="10708" y="25515"/>
                    <a:pt x="10808" y="23447"/>
                  </a:cubicBezTo>
                  <a:cubicBezTo>
                    <a:pt x="10875" y="21912"/>
                    <a:pt x="11209" y="20678"/>
                    <a:pt x="11909" y="19344"/>
                  </a:cubicBezTo>
                  <a:cubicBezTo>
                    <a:pt x="12710" y="17809"/>
                    <a:pt x="14878" y="17709"/>
                    <a:pt x="16379" y="17609"/>
                  </a:cubicBezTo>
                  <a:cubicBezTo>
                    <a:pt x="17180" y="17542"/>
                    <a:pt x="18114" y="17242"/>
                    <a:pt x="18914" y="17142"/>
                  </a:cubicBezTo>
                  <a:cubicBezTo>
                    <a:pt x="20382" y="16975"/>
                    <a:pt x="21950" y="16808"/>
                    <a:pt x="23417" y="16808"/>
                  </a:cubicBezTo>
                  <a:cubicBezTo>
                    <a:pt x="25852" y="16742"/>
                    <a:pt x="28254" y="16475"/>
                    <a:pt x="30656" y="16408"/>
                  </a:cubicBezTo>
                  <a:cubicBezTo>
                    <a:pt x="31452" y="16389"/>
                    <a:pt x="32253" y="16378"/>
                    <a:pt x="33057" y="16378"/>
                  </a:cubicBezTo>
                  <a:close/>
                  <a:moveTo>
                    <a:pt x="50770" y="32453"/>
                  </a:moveTo>
                  <a:cubicBezTo>
                    <a:pt x="51971" y="32887"/>
                    <a:pt x="53272" y="33053"/>
                    <a:pt x="54473" y="33454"/>
                  </a:cubicBezTo>
                  <a:cubicBezTo>
                    <a:pt x="55374" y="33721"/>
                    <a:pt x="56408" y="34154"/>
                    <a:pt x="57375" y="34254"/>
                  </a:cubicBezTo>
                  <a:cubicBezTo>
                    <a:pt x="57642" y="37824"/>
                    <a:pt x="57942" y="41426"/>
                    <a:pt x="57942" y="44995"/>
                  </a:cubicBezTo>
                  <a:cubicBezTo>
                    <a:pt x="57575" y="44128"/>
                    <a:pt x="57208" y="43261"/>
                    <a:pt x="56775" y="42393"/>
                  </a:cubicBezTo>
                  <a:cubicBezTo>
                    <a:pt x="56274" y="41393"/>
                    <a:pt x="55707" y="40359"/>
                    <a:pt x="55307" y="39291"/>
                  </a:cubicBezTo>
                  <a:cubicBezTo>
                    <a:pt x="55073" y="38691"/>
                    <a:pt x="54706" y="38157"/>
                    <a:pt x="54573" y="37523"/>
                  </a:cubicBezTo>
                  <a:cubicBezTo>
                    <a:pt x="54506" y="37223"/>
                    <a:pt x="54440" y="36990"/>
                    <a:pt x="54239" y="36756"/>
                  </a:cubicBezTo>
                  <a:cubicBezTo>
                    <a:pt x="54191" y="36707"/>
                    <a:pt x="54124" y="36676"/>
                    <a:pt x="54052" y="36676"/>
                  </a:cubicBezTo>
                  <a:cubicBezTo>
                    <a:pt x="54026" y="36676"/>
                    <a:pt x="53999" y="36680"/>
                    <a:pt x="53973" y="36689"/>
                  </a:cubicBezTo>
                  <a:cubicBezTo>
                    <a:pt x="53539" y="36756"/>
                    <a:pt x="53072" y="37023"/>
                    <a:pt x="52672" y="37190"/>
                  </a:cubicBezTo>
                  <a:cubicBezTo>
                    <a:pt x="51871" y="37490"/>
                    <a:pt x="51070" y="37790"/>
                    <a:pt x="50237" y="38024"/>
                  </a:cubicBezTo>
                  <a:cubicBezTo>
                    <a:pt x="49569" y="38257"/>
                    <a:pt x="48936" y="38524"/>
                    <a:pt x="48235" y="38691"/>
                  </a:cubicBezTo>
                  <a:cubicBezTo>
                    <a:pt x="48202" y="38691"/>
                    <a:pt x="48168" y="38691"/>
                    <a:pt x="48135" y="38724"/>
                  </a:cubicBezTo>
                  <a:cubicBezTo>
                    <a:pt x="48268" y="37690"/>
                    <a:pt x="48302" y="36623"/>
                    <a:pt x="48369" y="35622"/>
                  </a:cubicBezTo>
                  <a:cubicBezTo>
                    <a:pt x="50103" y="35722"/>
                    <a:pt x="51838" y="35822"/>
                    <a:pt x="53572" y="35889"/>
                  </a:cubicBezTo>
                  <a:cubicBezTo>
                    <a:pt x="53763" y="35896"/>
                    <a:pt x="53954" y="35898"/>
                    <a:pt x="54147" y="35898"/>
                  </a:cubicBezTo>
                  <a:cubicBezTo>
                    <a:pt x="54675" y="35898"/>
                    <a:pt x="55211" y="35879"/>
                    <a:pt x="55749" y="35879"/>
                  </a:cubicBezTo>
                  <a:cubicBezTo>
                    <a:pt x="55946" y="35879"/>
                    <a:pt x="56143" y="35882"/>
                    <a:pt x="56341" y="35889"/>
                  </a:cubicBezTo>
                  <a:cubicBezTo>
                    <a:pt x="56422" y="35895"/>
                    <a:pt x="56499" y="35898"/>
                    <a:pt x="56573" y="35898"/>
                  </a:cubicBezTo>
                  <a:cubicBezTo>
                    <a:pt x="56922" y="35898"/>
                    <a:pt x="57188" y="35813"/>
                    <a:pt x="57408" y="35455"/>
                  </a:cubicBezTo>
                  <a:cubicBezTo>
                    <a:pt x="57513" y="35273"/>
                    <a:pt x="57352" y="35070"/>
                    <a:pt x="57165" y="35070"/>
                  </a:cubicBezTo>
                  <a:cubicBezTo>
                    <a:pt x="57113" y="35070"/>
                    <a:pt x="57059" y="35085"/>
                    <a:pt x="57008" y="35122"/>
                  </a:cubicBezTo>
                  <a:cubicBezTo>
                    <a:pt x="56791" y="35322"/>
                    <a:pt x="56349" y="35372"/>
                    <a:pt x="55891" y="35372"/>
                  </a:cubicBezTo>
                  <a:cubicBezTo>
                    <a:pt x="55432" y="35372"/>
                    <a:pt x="54957" y="35322"/>
                    <a:pt x="54673" y="35322"/>
                  </a:cubicBezTo>
                  <a:cubicBezTo>
                    <a:pt x="54369" y="35336"/>
                    <a:pt x="54065" y="35344"/>
                    <a:pt x="53761" y="35344"/>
                  </a:cubicBezTo>
                  <a:cubicBezTo>
                    <a:pt x="53331" y="35344"/>
                    <a:pt x="52901" y="35327"/>
                    <a:pt x="52471" y="35288"/>
                  </a:cubicBezTo>
                  <a:cubicBezTo>
                    <a:pt x="51908" y="35232"/>
                    <a:pt x="51332" y="35211"/>
                    <a:pt x="50751" y="35211"/>
                  </a:cubicBezTo>
                  <a:cubicBezTo>
                    <a:pt x="49959" y="35211"/>
                    <a:pt x="49158" y="35250"/>
                    <a:pt x="48369" y="35288"/>
                  </a:cubicBezTo>
                  <a:cubicBezTo>
                    <a:pt x="48402" y="35055"/>
                    <a:pt x="48402" y="34821"/>
                    <a:pt x="48402" y="34588"/>
                  </a:cubicBezTo>
                  <a:cubicBezTo>
                    <a:pt x="49069" y="34088"/>
                    <a:pt x="49669" y="33420"/>
                    <a:pt x="50270" y="32887"/>
                  </a:cubicBezTo>
                  <a:cubicBezTo>
                    <a:pt x="50437" y="32753"/>
                    <a:pt x="50603" y="32586"/>
                    <a:pt x="50770" y="32453"/>
                  </a:cubicBezTo>
                  <a:close/>
                  <a:moveTo>
                    <a:pt x="9974" y="34988"/>
                  </a:moveTo>
                  <a:cubicBezTo>
                    <a:pt x="10008" y="35755"/>
                    <a:pt x="9974" y="36623"/>
                    <a:pt x="9941" y="37523"/>
                  </a:cubicBezTo>
                  <a:cubicBezTo>
                    <a:pt x="8473" y="38624"/>
                    <a:pt x="7373" y="40192"/>
                    <a:pt x="6105" y="41526"/>
                  </a:cubicBezTo>
                  <a:cubicBezTo>
                    <a:pt x="5404" y="42293"/>
                    <a:pt x="4604" y="42961"/>
                    <a:pt x="3803" y="43628"/>
                  </a:cubicBezTo>
                  <a:cubicBezTo>
                    <a:pt x="3170" y="44161"/>
                    <a:pt x="2602" y="44762"/>
                    <a:pt x="2069" y="45362"/>
                  </a:cubicBezTo>
                  <a:cubicBezTo>
                    <a:pt x="2035" y="44362"/>
                    <a:pt x="2035" y="43394"/>
                    <a:pt x="2035" y="42393"/>
                  </a:cubicBezTo>
                  <a:cubicBezTo>
                    <a:pt x="3503" y="41059"/>
                    <a:pt x="5038" y="39758"/>
                    <a:pt x="6405" y="38324"/>
                  </a:cubicBezTo>
                  <a:cubicBezTo>
                    <a:pt x="7106" y="37623"/>
                    <a:pt x="7806" y="36923"/>
                    <a:pt x="8540" y="36256"/>
                  </a:cubicBezTo>
                  <a:cubicBezTo>
                    <a:pt x="8974" y="35889"/>
                    <a:pt x="9341" y="35355"/>
                    <a:pt x="9841" y="35055"/>
                  </a:cubicBezTo>
                  <a:cubicBezTo>
                    <a:pt x="9908" y="35022"/>
                    <a:pt x="9941" y="35022"/>
                    <a:pt x="9974" y="34988"/>
                  </a:cubicBezTo>
                  <a:close/>
                  <a:moveTo>
                    <a:pt x="28855" y="45662"/>
                  </a:moveTo>
                  <a:lnTo>
                    <a:pt x="28855" y="45662"/>
                  </a:lnTo>
                  <a:cubicBezTo>
                    <a:pt x="29555" y="45696"/>
                    <a:pt x="30256" y="45696"/>
                    <a:pt x="30956" y="45696"/>
                  </a:cubicBezTo>
                  <a:cubicBezTo>
                    <a:pt x="31156" y="46697"/>
                    <a:pt x="31557" y="47664"/>
                    <a:pt x="31823" y="48598"/>
                  </a:cubicBezTo>
                  <a:cubicBezTo>
                    <a:pt x="31490" y="48264"/>
                    <a:pt x="31156" y="47931"/>
                    <a:pt x="30756" y="47597"/>
                  </a:cubicBezTo>
                  <a:cubicBezTo>
                    <a:pt x="30122" y="46997"/>
                    <a:pt x="29522" y="46263"/>
                    <a:pt x="28855" y="45662"/>
                  </a:cubicBezTo>
                  <a:close/>
                  <a:moveTo>
                    <a:pt x="9941" y="38257"/>
                  </a:moveTo>
                  <a:cubicBezTo>
                    <a:pt x="9941" y="39425"/>
                    <a:pt x="10041" y="40559"/>
                    <a:pt x="10475" y="41526"/>
                  </a:cubicBezTo>
                  <a:cubicBezTo>
                    <a:pt x="9841" y="41960"/>
                    <a:pt x="9307" y="42494"/>
                    <a:pt x="8740" y="42994"/>
                  </a:cubicBezTo>
                  <a:cubicBezTo>
                    <a:pt x="7873" y="43794"/>
                    <a:pt x="7006" y="44562"/>
                    <a:pt x="6205" y="45462"/>
                  </a:cubicBezTo>
                  <a:cubicBezTo>
                    <a:pt x="4937" y="46930"/>
                    <a:pt x="3436" y="48198"/>
                    <a:pt x="2135" y="49632"/>
                  </a:cubicBezTo>
                  <a:cubicBezTo>
                    <a:pt x="2102" y="48331"/>
                    <a:pt x="2069" y="47063"/>
                    <a:pt x="2069" y="45763"/>
                  </a:cubicBezTo>
                  <a:cubicBezTo>
                    <a:pt x="2636" y="45229"/>
                    <a:pt x="3203" y="44662"/>
                    <a:pt x="3803" y="44128"/>
                  </a:cubicBezTo>
                  <a:cubicBezTo>
                    <a:pt x="4571" y="43461"/>
                    <a:pt x="5404" y="42827"/>
                    <a:pt x="6172" y="42127"/>
                  </a:cubicBezTo>
                  <a:cubicBezTo>
                    <a:pt x="7506" y="40892"/>
                    <a:pt x="8673" y="39525"/>
                    <a:pt x="9941" y="38257"/>
                  </a:cubicBezTo>
                  <a:close/>
                  <a:moveTo>
                    <a:pt x="53799" y="37288"/>
                  </a:moveTo>
                  <a:cubicBezTo>
                    <a:pt x="53900" y="37288"/>
                    <a:pt x="53962" y="37381"/>
                    <a:pt x="54006" y="37657"/>
                  </a:cubicBezTo>
                  <a:cubicBezTo>
                    <a:pt x="54139" y="38424"/>
                    <a:pt x="54640" y="39158"/>
                    <a:pt x="54907" y="39892"/>
                  </a:cubicBezTo>
                  <a:cubicBezTo>
                    <a:pt x="55474" y="41393"/>
                    <a:pt x="56341" y="42760"/>
                    <a:pt x="56908" y="44295"/>
                  </a:cubicBezTo>
                  <a:cubicBezTo>
                    <a:pt x="57008" y="44528"/>
                    <a:pt x="57175" y="44762"/>
                    <a:pt x="57308" y="44962"/>
                  </a:cubicBezTo>
                  <a:cubicBezTo>
                    <a:pt x="57508" y="45296"/>
                    <a:pt x="57608" y="45829"/>
                    <a:pt x="57742" y="46196"/>
                  </a:cubicBezTo>
                  <a:cubicBezTo>
                    <a:pt x="57809" y="46330"/>
                    <a:pt x="57875" y="46463"/>
                    <a:pt x="57909" y="46596"/>
                  </a:cubicBezTo>
                  <a:cubicBezTo>
                    <a:pt x="57909" y="46663"/>
                    <a:pt x="57909" y="46763"/>
                    <a:pt x="57909" y="46830"/>
                  </a:cubicBezTo>
                  <a:cubicBezTo>
                    <a:pt x="57842" y="48298"/>
                    <a:pt x="57809" y="49765"/>
                    <a:pt x="57742" y="51233"/>
                  </a:cubicBezTo>
                  <a:cubicBezTo>
                    <a:pt x="57575" y="50833"/>
                    <a:pt x="57442" y="50433"/>
                    <a:pt x="57242" y="50032"/>
                  </a:cubicBezTo>
                  <a:cubicBezTo>
                    <a:pt x="56841" y="49132"/>
                    <a:pt x="56441" y="48264"/>
                    <a:pt x="56007" y="47397"/>
                  </a:cubicBezTo>
                  <a:cubicBezTo>
                    <a:pt x="55107" y="45629"/>
                    <a:pt x="54339" y="43794"/>
                    <a:pt x="53439" y="41993"/>
                  </a:cubicBezTo>
                  <a:cubicBezTo>
                    <a:pt x="53205" y="41526"/>
                    <a:pt x="53039" y="40659"/>
                    <a:pt x="52572" y="40359"/>
                  </a:cubicBezTo>
                  <a:cubicBezTo>
                    <a:pt x="52428" y="40263"/>
                    <a:pt x="52275" y="40227"/>
                    <a:pt x="52118" y="40227"/>
                  </a:cubicBezTo>
                  <a:cubicBezTo>
                    <a:pt x="51840" y="40227"/>
                    <a:pt x="51548" y="40340"/>
                    <a:pt x="51271" y="40425"/>
                  </a:cubicBezTo>
                  <a:cubicBezTo>
                    <a:pt x="50470" y="40726"/>
                    <a:pt x="49503" y="40659"/>
                    <a:pt x="48635" y="40826"/>
                  </a:cubicBezTo>
                  <a:cubicBezTo>
                    <a:pt x="48268" y="40892"/>
                    <a:pt x="47902" y="41026"/>
                    <a:pt x="47535" y="41193"/>
                  </a:cubicBezTo>
                  <a:cubicBezTo>
                    <a:pt x="47801" y="40525"/>
                    <a:pt x="47935" y="39758"/>
                    <a:pt x="48068" y="38991"/>
                  </a:cubicBezTo>
                  <a:cubicBezTo>
                    <a:pt x="48469" y="38924"/>
                    <a:pt x="48869" y="38858"/>
                    <a:pt x="49236" y="38758"/>
                  </a:cubicBezTo>
                  <a:cubicBezTo>
                    <a:pt x="50203" y="38491"/>
                    <a:pt x="51171" y="38224"/>
                    <a:pt x="52138" y="37924"/>
                  </a:cubicBezTo>
                  <a:cubicBezTo>
                    <a:pt x="52471" y="37790"/>
                    <a:pt x="52838" y="37657"/>
                    <a:pt x="53172" y="37557"/>
                  </a:cubicBezTo>
                  <a:cubicBezTo>
                    <a:pt x="53473" y="37444"/>
                    <a:pt x="53668" y="37288"/>
                    <a:pt x="53799" y="37288"/>
                  </a:cubicBezTo>
                  <a:close/>
                  <a:moveTo>
                    <a:pt x="51930" y="40866"/>
                  </a:moveTo>
                  <a:cubicBezTo>
                    <a:pt x="52331" y="40866"/>
                    <a:pt x="52473" y="41274"/>
                    <a:pt x="52638" y="41660"/>
                  </a:cubicBezTo>
                  <a:cubicBezTo>
                    <a:pt x="52972" y="42427"/>
                    <a:pt x="53372" y="43161"/>
                    <a:pt x="53706" y="43928"/>
                  </a:cubicBezTo>
                  <a:cubicBezTo>
                    <a:pt x="54406" y="45529"/>
                    <a:pt x="55207" y="47063"/>
                    <a:pt x="55974" y="48631"/>
                  </a:cubicBezTo>
                  <a:cubicBezTo>
                    <a:pt x="56541" y="49832"/>
                    <a:pt x="56908" y="51233"/>
                    <a:pt x="57675" y="52334"/>
                  </a:cubicBezTo>
                  <a:cubicBezTo>
                    <a:pt x="57675" y="52367"/>
                    <a:pt x="57675" y="52434"/>
                    <a:pt x="57675" y="52467"/>
                  </a:cubicBezTo>
                  <a:cubicBezTo>
                    <a:pt x="57275" y="52667"/>
                    <a:pt x="56875" y="52834"/>
                    <a:pt x="56474" y="52968"/>
                  </a:cubicBezTo>
                  <a:cubicBezTo>
                    <a:pt x="55874" y="53168"/>
                    <a:pt x="55307" y="53635"/>
                    <a:pt x="54740" y="53902"/>
                  </a:cubicBezTo>
                  <a:cubicBezTo>
                    <a:pt x="53439" y="54602"/>
                    <a:pt x="52071" y="55169"/>
                    <a:pt x="50704" y="55770"/>
                  </a:cubicBezTo>
                  <a:cubicBezTo>
                    <a:pt x="49236" y="56437"/>
                    <a:pt x="47768" y="57071"/>
                    <a:pt x="46334" y="57804"/>
                  </a:cubicBezTo>
                  <a:cubicBezTo>
                    <a:pt x="45066" y="58438"/>
                    <a:pt x="43832" y="59172"/>
                    <a:pt x="42464" y="59639"/>
                  </a:cubicBezTo>
                  <a:cubicBezTo>
                    <a:pt x="42364" y="59339"/>
                    <a:pt x="42231" y="58872"/>
                    <a:pt x="42197" y="58772"/>
                  </a:cubicBezTo>
                  <a:cubicBezTo>
                    <a:pt x="42031" y="58105"/>
                    <a:pt x="41831" y="57504"/>
                    <a:pt x="41630" y="56870"/>
                  </a:cubicBezTo>
                  <a:cubicBezTo>
                    <a:pt x="41163" y="55469"/>
                    <a:pt x="40830" y="54035"/>
                    <a:pt x="40430" y="52601"/>
                  </a:cubicBezTo>
                  <a:cubicBezTo>
                    <a:pt x="39762" y="50232"/>
                    <a:pt x="39062" y="47731"/>
                    <a:pt x="38061" y="45462"/>
                  </a:cubicBezTo>
                  <a:cubicBezTo>
                    <a:pt x="39629" y="45262"/>
                    <a:pt x="41163" y="44929"/>
                    <a:pt x="42731" y="44562"/>
                  </a:cubicBezTo>
                  <a:cubicBezTo>
                    <a:pt x="44366" y="44195"/>
                    <a:pt x="46300" y="43528"/>
                    <a:pt x="47168" y="41993"/>
                  </a:cubicBezTo>
                  <a:cubicBezTo>
                    <a:pt x="47168" y="41993"/>
                    <a:pt x="47168" y="41960"/>
                    <a:pt x="47168" y="41960"/>
                  </a:cubicBezTo>
                  <a:cubicBezTo>
                    <a:pt x="47601" y="41793"/>
                    <a:pt x="48002" y="41626"/>
                    <a:pt x="48435" y="41493"/>
                  </a:cubicBezTo>
                  <a:cubicBezTo>
                    <a:pt x="49202" y="41226"/>
                    <a:pt x="50070" y="41193"/>
                    <a:pt x="50870" y="41093"/>
                  </a:cubicBezTo>
                  <a:cubicBezTo>
                    <a:pt x="51137" y="41059"/>
                    <a:pt x="51371" y="41026"/>
                    <a:pt x="51638" y="40926"/>
                  </a:cubicBezTo>
                  <a:cubicBezTo>
                    <a:pt x="51749" y="40885"/>
                    <a:pt x="51845" y="40866"/>
                    <a:pt x="51930" y="40866"/>
                  </a:cubicBezTo>
                  <a:close/>
                  <a:moveTo>
                    <a:pt x="57008" y="57371"/>
                  </a:moveTo>
                  <a:lnTo>
                    <a:pt x="57008" y="57371"/>
                  </a:lnTo>
                  <a:cubicBezTo>
                    <a:pt x="56207" y="58905"/>
                    <a:pt x="54573" y="59439"/>
                    <a:pt x="52805" y="59639"/>
                  </a:cubicBezTo>
                  <a:cubicBezTo>
                    <a:pt x="53372" y="59339"/>
                    <a:pt x="53973" y="59005"/>
                    <a:pt x="54540" y="58705"/>
                  </a:cubicBezTo>
                  <a:cubicBezTo>
                    <a:pt x="55307" y="58305"/>
                    <a:pt x="56241" y="57905"/>
                    <a:pt x="57008" y="57371"/>
                  </a:cubicBezTo>
                  <a:close/>
                  <a:moveTo>
                    <a:pt x="2336" y="55570"/>
                  </a:moveTo>
                  <a:cubicBezTo>
                    <a:pt x="2903" y="56137"/>
                    <a:pt x="3570" y="56670"/>
                    <a:pt x="4037" y="57271"/>
                  </a:cubicBezTo>
                  <a:cubicBezTo>
                    <a:pt x="4504" y="57871"/>
                    <a:pt x="5138" y="58338"/>
                    <a:pt x="5705" y="58872"/>
                  </a:cubicBezTo>
                  <a:cubicBezTo>
                    <a:pt x="5738" y="58905"/>
                    <a:pt x="6072" y="59306"/>
                    <a:pt x="6439" y="59673"/>
                  </a:cubicBezTo>
                  <a:cubicBezTo>
                    <a:pt x="5238" y="59439"/>
                    <a:pt x="4104" y="59005"/>
                    <a:pt x="3170" y="58071"/>
                  </a:cubicBezTo>
                  <a:cubicBezTo>
                    <a:pt x="2703" y="57604"/>
                    <a:pt x="2469" y="56604"/>
                    <a:pt x="2336" y="55570"/>
                  </a:cubicBezTo>
                  <a:close/>
                  <a:moveTo>
                    <a:pt x="37894" y="45496"/>
                  </a:moveTo>
                  <a:cubicBezTo>
                    <a:pt x="38061" y="45996"/>
                    <a:pt x="38228" y="46863"/>
                    <a:pt x="38295" y="47030"/>
                  </a:cubicBezTo>
                  <a:cubicBezTo>
                    <a:pt x="38528" y="47731"/>
                    <a:pt x="38728" y="48431"/>
                    <a:pt x="38928" y="49098"/>
                  </a:cubicBezTo>
                  <a:cubicBezTo>
                    <a:pt x="39329" y="50566"/>
                    <a:pt x="39762" y="52000"/>
                    <a:pt x="40129" y="53435"/>
                  </a:cubicBezTo>
                  <a:cubicBezTo>
                    <a:pt x="40530" y="54836"/>
                    <a:pt x="40830" y="56270"/>
                    <a:pt x="41297" y="57671"/>
                  </a:cubicBezTo>
                  <a:cubicBezTo>
                    <a:pt x="41430" y="58105"/>
                    <a:pt x="41497" y="58839"/>
                    <a:pt x="41730" y="59206"/>
                  </a:cubicBezTo>
                  <a:cubicBezTo>
                    <a:pt x="41831" y="59372"/>
                    <a:pt x="41864" y="59506"/>
                    <a:pt x="41897" y="59673"/>
                  </a:cubicBezTo>
                  <a:lnTo>
                    <a:pt x="38595" y="59673"/>
                  </a:lnTo>
                  <a:cubicBezTo>
                    <a:pt x="38295" y="58672"/>
                    <a:pt x="38128" y="57671"/>
                    <a:pt x="37828" y="56670"/>
                  </a:cubicBezTo>
                  <a:cubicBezTo>
                    <a:pt x="37427" y="55369"/>
                    <a:pt x="37094" y="54068"/>
                    <a:pt x="36827" y="52734"/>
                  </a:cubicBezTo>
                  <a:cubicBezTo>
                    <a:pt x="36360" y="50366"/>
                    <a:pt x="35526" y="48064"/>
                    <a:pt x="34892" y="45729"/>
                  </a:cubicBezTo>
                  <a:cubicBezTo>
                    <a:pt x="35893" y="45729"/>
                    <a:pt x="36894" y="45629"/>
                    <a:pt x="37894" y="45496"/>
                  </a:cubicBezTo>
                  <a:close/>
                  <a:moveTo>
                    <a:pt x="57642" y="53134"/>
                  </a:moveTo>
                  <a:cubicBezTo>
                    <a:pt x="57575" y="54035"/>
                    <a:pt x="57508" y="54902"/>
                    <a:pt x="57442" y="55770"/>
                  </a:cubicBezTo>
                  <a:cubicBezTo>
                    <a:pt x="57408" y="56003"/>
                    <a:pt x="57375" y="56203"/>
                    <a:pt x="57342" y="56403"/>
                  </a:cubicBezTo>
                  <a:cubicBezTo>
                    <a:pt x="56474" y="57171"/>
                    <a:pt x="55307" y="57771"/>
                    <a:pt x="54339" y="58305"/>
                  </a:cubicBezTo>
                  <a:cubicBezTo>
                    <a:pt x="53806" y="58605"/>
                    <a:pt x="53305" y="58905"/>
                    <a:pt x="52805" y="59172"/>
                  </a:cubicBezTo>
                  <a:cubicBezTo>
                    <a:pt x="52538" y="59339"/>
                    <a:pt x="51971" y="59506"/>
                    <a:pt x="51571" y="59706"/>
                  </a:cubicBezTo>
                  <a:lnTo>
                    <a:pt x="48936" y="59706"/>
                  </a:lnTo>
                  <a:cubicBezTo>
                    <a:pt x="47068" y="59706"/>
                    <a:pt x="45233" y="59673"/>
                    <a:pt x="43365" y="59673"/>
                  </a:cubicBezTo>
                  <a:cubicBezTo>
                    <a:pt x="45867" y="58839"/>
                    <a:pt x="48168" y="57371"/>
                    <a:pt x="50603" y="56370"/>
                  </a:cubicBezTo>
                  <a:cubicBezTo>
                    <a:pt x="52004" y="55803"/>
                    <a:pt x="53405" y="55269"/>
                    <a:pt x="54740" y="54569"/>
                  </a:cubicBezTo>
                  <a:cubicBezTo>
                    <a:pt x="55440" y="54202"/>
                    <a:pt x="56141" y="53668"/>
                    <a:pt x="56908" y="53435"/>
                  </a:cubicBezTo>
                  <a:cubicBezTo>
                    <a:pt x="57141" y="53335"/>
                    <a:pt x="57408" y="53235"/>
                    <a:pt x="57642" y="53134"/>
                  </a:cubicBezTo>
                  <a:close/>
                  <a:moveTo>
                    <a:pt x="31190" y="45696"/>
                  </a:moveTo>
                  <a:lnTo>
                    <a:pt x="31190" y="45696"/>
                  </a:lnTo>
                  <a:cubicBezTo>
                    <a:pt x="32257" y="45729"/>
                    <a:pt x="33291" y="45729"/>
                    <a:pt x="34359" y="45729"/>
                  </a:cubicBezTo>
                  <a:lnTo>
                    <a:pt x="34725" y="45729"/>
                  </a:lnTo>
                  <a:cubicBezTo>
                    <a:pt x="34892" y="46797"/>
                    <a:pt x="35259" y="47831"/>
                    <a:pt x="35459" y="48865"/>
                  </a:cubicBezTo>
                  <a:cubicBezTo>
                    <a:pt x="35693" y="50199"/>
                    <a:pt x="36093" y="51500"/>
                    <a:pt x="36327" y="52868"/>
                  </a:cubicBezTo>
                  <a:cubicBezTo>
                    <a:pt x="36560" y="54068"/>
                    <a:pt x="36827" y="55236"/>
                    <a:pt x="37194" y="56437"/>
                  </a:cubicBezTo>
                  <a:cubicBezTo>
                    <a:pt x="37494" y="57504"/>
                    <a:pt x="37694" y="58605"/>
                    <a:pt x="37994" y="59673"/>
                  </a:cubicBezTo>
                  <a:cubicBezTo>
                    <a:pt x="37027" y="59673"/>
                    <a:pt x="36093" y="59706"/>
                    <a:pt x="35126" y="59739"/>
                  </a:cubicBezTo>
                  <a:cubicBezTo>
                    <a:pt x="35026" y="59572"/>
                    <a:pt x="34926" y="59406"/>
                    <a:pt x="34826" y="59239"/>
                  </a:cubicBezTo>
                  <a:lnTo>
                    <a:pt x="34826" y="59206"/>
                  </a:lnTo>
                  <a:cubicBezTo>
                    <a:pt x="34959" y="59172"/>
                    <a:pt x="35026" y="59072"/>
                    <a:pt x="35026" y="58939"/>
                  </a:cubicBezTo>
                  <a:cubicBezTo>
                    <a:pt x="35026" y="58105"/>
                    <a:pt x="34625" y="57271"/>
                    <a:pt x="34425" y="56470"/>
                  </a:cubicBezTo>
                  <a:cubicBezTo>
                    <a:pt x="34125" y="55169"/>
                    <a:pt x="33725" y="53935"/>
                    <a:pt x="33324" y="52667"/>
                  </a:cubicBezTo>
                  <a:cubicBezTo>
                    <a:pt x="33058" y="51800"/>
                    <a:pt x="32924" y="50933"/>
                    <a:pt x="32724" y="50066"/>
                  </a:cubicBezTo>
                  <a:cubicBezTo>
                    <a:pt x="32824" y="49999"/>
                    <a:pt x="32857" y="49865"/>
                    <a:pt x="32791" y="49732"/>
                  </a:cubicBezTo>
                  <a:cubicBezTo>
                    <a:pt x="32724" y="49632"/>
                    <a:pt x="32624" y="49565"/>
                    <a:pt x="32557" y="49465"/>
                  </a:cubicBezTo>
                  <a:cubicBezTo>
                    <a:pt x="32524" y="49298"/>
                    <a:pt x="32457" y="49132"/>
                    <a:pt x="32424" y="48998"/>
                  </a:cubicBezTo>
                  <a:cubicBezTo>
                    <a:pt x="32024" y="47897"/>
                    <a:pt x="31557" y="46797"/>
                    <a:pt x="31190" y="45696"/>
                  </a:cubicBezTo>
                  <a:close/>
                  <a:moveTo>
                    <a:pt x="33892" y="56637"/>
                  </a:moveTo>
                  <a:cubicBezTo>
                    <a:pt x="33958" y="56971"/>
                    <a:pt x="34025" y="57337"/>
                    <a:pt x="34158" y="57671"/>
                  </a:cubicBezTo>
                  <a:cubicBezTo>
                    <a:pt x="34192" y="57738"/>
                    <a:pt x="34225" y="57838"/>
                    <a:pt x="34225" y="57905"/>
                  </a:cubicBezTo>
                  <a:cubicBezTo>
                    <a:pt x="34058" y="58171"/>
                    <a:pt x="34258" y="58605"/>
                    <a:pt x="34325" y="58872"/>
                  </a:cubicBezTo>
                  <a:cubicBezTo>
                    <a:pt x="34425" y="59172"/>
                    <a:pt x="34559" y="59472"/>
                    <a:pt x="34692" y="59773"/>
                  </a:cubicBezTo>
                  <a:cubicBezTo>
                    <a:pt x="33458" y="59806"/>
                    <a:pt x="32257" y="59873"/>
                    <a:pt x="31023" y="59939"/>
                  </a:cubicBezTo>
                  <a:cubicBezTo>
                    <a:pt x="31523" y="59339"/>
                    <a:pt x="32124" y="58772"/>
                    <a:pt x="32624" y="58205"/>
                  </a:cubicBezTo>
                  <a:cubicBezTo>
                    <a:pt x="32891" y="57938"/>
                    <a:pt x="33158" y="57671"/>
                    <a:pt x="33391" y="57371"/>
                  </a:cubicBezTo>
                  <a:cubicBezTo>
                    <a:pt x="33558" y="57171"/>
                    <a:pt x="33691" y="56870"/>
                    <a:pt x="33892" y="56637"/>
                  </a:cubicBezTo>
                  <a:close/>
                  <a:moveTo>
                    <a:pt x="25385" y="45562"/>
                  </a:moveTo>
                  <a:lnTo>
                    <a:pt x="25385" y="45562"/>
                  </a:lnTo>
                  <a:cubicBezTo>
                    <a:pt x="26420" y="45629"/>
                    <a:pt x="27487" y="45662"/>
                    <a:pt x="28554" y="45696"/>
                  </a:cubicBezTo>
                  <a:cubicBezTo>
                    <a:pt x="29155" y="46430"/>
                    <a:pt x="29755" y="47164"/>
                    <a:pt x="30422" y="47897"/>
                  </a:cubicBezTo>
                  <a:cubicBezTo>
                    <a:pt x="30823" y="48298"/>
                    <a:pt x="31256" y="48665"/>
                    <a:pt x="31623" y="49098"/>
                  </a:cubicBezTo>
                  <a:cubicBezTo>
                    <a:pt x="31823" y="49332"/>
                    <a:pt x="31957" y="49565"/>
                    <a:pt x="32157" y="49765"/>
                  </a:cubicBezTo>
                  <a:cubicBezTo>
                    <a:pt x="32390" y="50666"/>
                    <a:pt x="32557" y="51533"/>
                    <a:pt x="32757" y="52467"/>
                  </a:cubicBezTo>
                  <a:cubicBezTo>
                    <a:pt x="32991" y="53735"/>
                    <a:pt x="33525" y="54936"/>
                    <a:pt x="33791" y="56203"/>
                  </a:cubicBezTo>
                  <a:cubicBezTo>
                    <a:pt x="33791" y="56270"/>
                    <a:pt x="33825" y="56337"/>
                    <a:pt x="33825" y="56370"/>
                  </a:cubicBezTo>
                  <a:cubicBezTo>
                    <a:pt x="33791" y="56403"/>
                    <a:pt x="33758" y="56437"/>
                    <a:pt x="33725" y="56470"/>
                  </a:cubicBezTo>
                  <a:cubicBezTo>
                    <a:pt x="33358" y="56937"/>
                    <a:pt x="33024" y="57371"/>
                    <a:pt x="32591" y="57771"/>
                  </a:cubicBezTo>
                  <a:cubicBezTo>
                    <a:pt x="31857" y="58405"/>
                    <a:pt x="30989" y="59105"/>
                    <a:pt x="30389" y="59906"/>
                  </a:cubicBezTo>
                  <a:cubicBezTo>
                    <a:pt x="30356" y="59939"/>
                    <a:pt x="30322" y="59973"/>
                    <a:pt x="30256" y="60006"/>
                  </a:cubicBezTo>
                  <a:cubicBezTo>
                    <a:pt x="28554" y="60140"/>
                    <a:pt x="26853" y="60240"/>
                    <a:pt x="25185" y="60306"/>
                  </a:cubicBezTo>
                  <a:cubicBezTo>
                    <a:pt x="26453" y="59105"/>
                    <a:pt x="27720" y="57871"/>
                    <a:pt x="29021" y="56670"/>
                  </a:cubicBezTo>
                  <a:cubicBezTo>
                    <a:pt x="29655" y="56070"/>
                    <a:pt x="30189" y="55336"/>
                    <a:pt x="30656" y="54602"/>
                  </a:cubicBezTo>
                  <a:cubicBezTo>
                    <a:pt x="30923" y="54169"/>
                    <a:pt x="31356" y="53635"/>
                    <a:pt x="31123" y="53134"/>
                  </a:cubicBezTo>
                  <a:cubicBezTo>
                    <a:pt x="30456" y="51433"/>
                    <a:pt x="29288" y="50232"/>
                    <a:pt x="28187" y="48798"/>
                  </a:cubicBezTo>
                  <a:cubicBezTo>
                    <a:pt x="27554" y="48031"/>
                    <a:pt x="26786" y="47430"/>
                    <a:pt x="26119" y="46697"/>
                  </a:cubicBezTo>
                  <a:cubicBezTo>
                    <a:pt x="25852" y="46363"/>
                    <a:pt x="25619" y="45963"/>
                    <a:pt x="25385" y="45562"/>
                  </a:cubicBezTo>
                  <a:close/>
                  <a:moveTo>
                    <a:pt x="10742" y="42027"/>
                  </a:moveTo>
                  <a:cubicBezTo>
                    <a:pt x="11442" y="43094"/>
                    <a:pt x="12843" y="43694"/>
                    <a:pt x="14177" y="44095"/>
                  </a:cubicBezTo>
                  <a:cubicBezTo>
                    <a:pt x="14511" y="44395"/>
                    <a:pt x="14845" y="44728"/>
                    <a:pt x="15145" y="45029"/>
                  </a:cubicBezTo>
                  <a:cubicBezTo>
                    <a:pt x="15845" y="45662"/>
                    <a:pt x="16512" y="46296"/>
                    <a:pt x="17180" y="46997"/>
                  </a:cubicBezTo>
                  <a:cubicBezTo>
                    <a:pt x="17813" y="47697"/>
                    <a:pt x="18414" y="48431"/>
                    <a:pt x="18981" y="49198"/>
                  </a:cubicBezTo>
                  <a:cubicBezTo>
                    <a:pt x="19281" y="49565"/>
                    <a:pt x="19548" y="49966"/>
                    <a:pt x="19848" y="50332"/>
                  </a:cubicBezTo>
                  <a:cubicBezTo>
                    <a:pt x="20148" y="50766"/>
                    <a:pt x="20949" y="51600"/>
                    <a:pt x="20816" y="52167"/>
                  </a:cubicBezTo>
                  <a:cubicBezTo>
                    <a:pt x="20649" y="53034"/>
                    <a:pt x="19715" y="53968"/>
                    <a:pt x="19214" y="54636"/>
                  </a:cubicBezTo>
                  <a:cubicBezTo>
                    <a:pt x="18514" y="55469"/>
                    <a:pt x="17780" y="56337"/>
                    <a:pt x="17046" y="57137"/>
                  </a:cubicBezTo>
                  <a:cubicBezTo>
                    <a:pt x="16512" y="57738"/>
                    <a:pt x="15979" y="58305"/>
                    <a:pt x="15445" y="58939"/>
                  </a:cubicBezTo>
                  <a:cubicBezTo>
                    <a:pt x="15111" y="59339"/>
                    <a:pt x="14778" y="59673"/>
                    <a:pt x="14411" y="60039"/>
                  </a:cubicBezTo>
                  <a:cubicBezTo>
                    <a:pt x="14311" y="60140"/>
                    <a:pt x="14211" y="60240"/>
                    <a:pt x="14144" y="60340"/>
                  </a:cubicBezTo>
                  <a:cubicBezTo>
                    <a:pt x="12176" y="60273"/>
                    <a:pt x="10175" y="60140"/>
                    <a:pt x="8173" y="59939"/>
                  </a:cubicBezTo>
                  <a:cubicBezTo>
                    <a:pt x="7806" y="59906"/>
                    <a:pt x="7473" y="59873"/>
                    <a:pt x="7106" y="59806"/>
                  </a:cubicBezTo>
                  <a:cubicBezTo>
                    <a:pt x="7006" y="59706"/>
                    <a:pt x="6939" y="59606"/>
                    <a:pt x="6839" y="59472"/>
                  </a:cubicBezTo>
                  <a:cubicBezTo>
                    <a:pt x="6272" y="58805"/>
                    <a:pt x="5705" y="58171"/>
                    <a:pt x="5038" y="57571"/>
                  </a:cubicBezTo>
                  <a:cubicBezTo>
                    <a:pt x="4571" y="57104"/>
                    <a:pt x="4170" y="56570"/>
                    <a:pt x="3703" y="56070"/>
                  </a:cubicBezTo>
                  <a:cubicBezTo>
                    <a:pt x="3536" y="55903"/>
                    <a:pt x="2569" y="55103"/>
                    <a:pt x="2269" y="54636"/>
                  </a:cubicBezTo>
                  <a:cubicBezTo>
                    <a:pt x="2202" y="53768"/>
                    <a:pt x="2202" y="52934"/>
                    <a:pt x="2202" y="52401"/>
                  </a:cubicBezTo>
                  <a:cubicBezTo>
                    <a:pt x="2169" y="51567"/>
                    <a:pt x="2135" y="50766"/>
                    <a:pt x="2135" y="49932"/>
                  </a:cubicBezTo>
                  <a:cubicBezTo>
                    <a:pt x="3536" y="48665"/>
                    <a:pt x="5071" y="47497"/>
                    <a:pt x="6338" y="46063"/>
                  </a:cubicBezTo>
                  <a:cubicBezTo>
                    <a:pt x="7606" y="44628"/>
                    <a:pt x="9140" y="43127"/>
                    <a:pt x="10742" y="42027"/>
                  </a:cubicBezTo>
                  <a:close/>
                  <a:moveTo>
                    <a:pt x="15078" y="44328"/>
                  </a:moveTo>
                  <a:lnTo>
                    <a:pt x="15078" y="44328"/>
                  </a:lnTo>
                  <a:cubicBezTo>
                    <a:pt x="15412" y="44428"/>
                    <a:pt x="15779" y="44495"/>
                    <a:pt x="16079" y="44562"/>
                  </a:cubicBezTo>
                  <a:cubicBezTo>
                    <a:pt x="17446" y="44862"/>
                    <a:pt x="18914" y="45062"/>
                    <a:pt x="20382" y="45195"/>
                  </a:cubicBezTo>
                  <a:cubicBezTo>
                    <a:pt x="21283" y="46196"/>
                    <a:pt x="23017" y="48364"/>
                    <a:pt x="23217" y="48665"/>
                  </a:cubicBezTo>
                  <a:cubicBezTo>
                    <a:pt x="23551" y="49165"/>
                    <a:pt x="24018" y="49599"/>
                    <a:pt x="24385" y="50066"/>
                  </a:cubicBezTo>
                  <a:cubicBezTo>
                    <a:pt x="25052" y="50866"/>
                    <a:pt x="26219" y="51433"/>
                    <a:pt x="25419" y="52667"/>
                  </a:cubicBezTo>
                  <a:cubicBezTo>
                    <a:pt x="24385" y="54235"/>
                    <a:pt x="23084" y="55403"/>
                    <a:pt x="21783" y="56704"/>
                  </a:cubicBezTo>
                  <a:cubicBezTo>
                    <a:pt x="20549" y="57938"/>
                    <a:pt x="19381" y="59339"/>
                    <a:pt x="18080" y="60440"/>
                  </a:cubicBezTo>
                  <a:cubicBezTo>
                    <a:pt x="17046" y="60440"/>
                    <a:pt x="16012" y="60406"/>
                    <a:pt x="14978" y="60373"/>
                  </a:cubicBezTo>
                  <a:cubicBezTo>
                    <a:pt x="15145" y="60173"/>
                    <a:pt x="15312" y="60006"/>
                    <a:pt x="15478" y="59806"/>
                  </a:cubicBezTo>
                  <a:cubicBezTo>
                    <a:pt x="16279" y="59039"/>
                    <a:pt x="17013" y="58138"/>
                    <a:pt x="17747" y="57304"/>
                  </a:cubicBezTo>
                  <a:cubicBezTo>
                    <a:pt x="18481" y="56437"/>
                    <a:pt x="19214" y="55570"/>
                    <a:pt x="19948" y="54669"/>
                  </a:cubicBezTo>
                  <a:cubicBezTo>
                    <a:pt x="20415" y="54068"/>
                    <a:pt x="21516" y="52868"/>
                    <a:pt x="21449" y="52000"/>
                  </a:cubicBezTo>
                  <a:cubicBezTo>
                    <a:pt x="21416" y="51266"/>
                    <a:pt x="20882" y="50799"/>
                    <a:pt x="20482" y="50232"/>
                  </a:cubicBezTo>
                  <a:cubicBezTo>
                    <a:pt x="19715" y="49165"/>
                    <a:pt x="18914" y="48131"/>
                    <a:pt x="18047" y="47164"/>
                  </a:cubicBezTo>
                  <a:cubicBezTo>
                    <a:pt x="17313" y="46330"/>
                    <a:pt x="16546" y="45596"/>
                    <a:pt x="15712" y="44895"/>
                  </a:cubicBezTo>
                  <a:cubicBezTo>
                    <a:pt x="15512" y="44695"/>
                    <a:pt x="15278" y="44528"/>
                    <a:pt x="15078" y="44328"/>
                  </a:cubicBezTo>
                  <a:close/>
                  <a:moveTo>
                    <a:pt x="20782" y="45262"/>
                  </a:moveTo>
                  <a:lnTo>
                    <a:pt x="20782" y="45262"/>
                  </a:lnTo>
                  <a:cubicBezTo>
                    <a:pt x="22183" y="45396"/>
                    <a:pt x="23584" y="45462"/>
                    <a:pt x="24918" y="45529"/>
                  </a:cubicBezTo>
                  <a:cubicBezTo>
                    <a:pt x="25052" y="45729"/>
                    <a:pt x="25152" y="45896"/>
                    <a:pt x="25285" y="46096"/>
                  </a:cubicBezTo>
                  <a:cubicBezTo>
                    <a:pt x="25652" y="46763"/>
                    <a:pt x="26153" y="47330"/>
                    <a:pt x="26720" y="47897"/>
                  </a:cubicBezTo>
                  <a:cubicBezTo>
                    <a:pt x="27887" y="49032"/>
                    <a:pt x="29188" y="50533"/>
                    <a:pt x="29955" y="52000"/>
                  </a:cubicBezTo>
                  <a:cubicBezTo>
                    <a:pt x="30156" y="52367"/>
                    <a:pt x="30356" y="52734"/>
                    <a:pt x="30522" y="53101"/>
                  </a:cubicBezTo>
                  <a:cubicBezTo>
                    <a:pt x="30756" y="53635"/>
                    <a:pt x="30256" y="54169"/>
                    <a:pt x="29989" y="54569"/>
                  </a:cubicBezTo>
                  <a:cubicBezTo>
                    <a:pt x="29488" y="55369"/>
                    <a:pt x="28821" y="56070"/>
                    <a:pt x="28121" y="56737"/>
                  </a:cubicBezTo>
                  <a:cubicBezTo>
                    <a:pt x="26820" y="57871"/>
                    <a:pt x="25519" y="59105"/>
                    <a:pt x="24285" y="60340"/>
                  </a:cubicBezTo>
                  <a:cubicBezTo>
                    <a:pt x="22483" y="60406"/>
                    <a:pt x="20715" y="60440"/>
                    <a:pt x="18914" y="60440"/>
                  </a:cubicBezTo>
                  <a:cubicBezTo>
                    <a:pt x="19348" y="60039"/>
                    <a:pt x="19715" y="59606"/>
                    <a:pt x="20115" y="59172"/>
                  </a:cubicBezTo>
                  <a:cubicBezTo>
                    <a:pt x="20849" y="58405"/>
                    <a:pt x="21649" y="57671"/>
                    <a:pt x="22417" y="56904"/>
                  </a:cubicBezTo>
                  <a:cubicBezTo>
                    <a:pt x="23117" y="56170"/>
                    <a:pt x="23884" y="55503"/>
                    <a:pt x="24585" y="54736"/>
                  </a:cubicBezTo>
                  <a:cubicBezTo>
                    <a:pt x="25185" y="54135"/>
                    <a:pt x="26053" y="53201"/>
                    <a:pt x="26286" y="52367"/>
                  </a:cubicBezTo>
                  <a:cubicBezTo>
                    <a:pt x="26420" y="51867"/>
                    <a:pt x="26319" y="51300"/>
                    <a:pt x="25953" y="50866"/>
                  </a:cubicBezTo>
                  <a:cubicBezTo>
                    <a:pt x="25385" y="50166"/>
                    <a:pt x="24652" y="49465"/>
                    <a:pt x="23984" y="48798"/>
                  </a:cubicBezTo>
                  <a:cubicBezTo>
                    <a:pt x="23351" y="48164"/>
                    <a:pt x="22917" y="47364"/>
                    <a:pt x="22250" y="46763"/>
                  </a:cubicBezTo>
                  <a:cubicBezTo>
                    <a:pt x="21716" y="46296"/>
                    <a:pt x="21249" y="45763"/>
                    <a:pt x="20782" y="45262"/>
                  </a:cubicBezTo>
                  <a:close/>
                  <a:moveTo>
                    <a:pt x="21863" y="0"/>
                  </a:moveTo>
                  <a:cubicBezTo>
                    <a:pt x="19611" y="0"/>
                    <a:pt x="17391" y="219"/>
                    <a:pt x="15111" y="297"/>
                  </a:cubicBezTo>
                  <a:cubicBezTo>
                    <a:pt x="12576" y="397"/>
                    <a:pt x="10075" y="797"/>
                    <a:pt x="7506" y="797"/>
                  </a:cubicBezTo>
                  <a:cubicBezTo>
                    <a:pt x="6717" y="797"/>
                    <a:pt x="5990" y="743"/>
                    <a:pt x="5299" y="743"/>
                  </a:cubicBezTo>
                  <a:cubicBezTo>
                    <a:pt x="4559" y="743"/>
                    <a:pt x="3860" y="805"/>
                    <a:pt x="3170" y="1064"/>
                  </a:cubicBezTo>
                  <a:cubicBezTo>
                    <a:pt x="2669" y="1197"/>
                    <a:pt x="2236" y="1331"/>
                    <a:pt x="2102" y="1464"/>
                  </a:cubicBezTo>
                  <a:cubicBezTo>
                    <a:pt x="1969" y="1631"/>
                    <a:pt x="1835" y="1798"/>
                    <a:pt x="1702" y="1965"/>
                  </a:cubicBezTo>
                  <a:cubicBezTo>
                    <a:pt x="668" y="2999"/>
                    <a:pt x="768" y="5067"/>
                    <a:pt x="668" y="6368"/>
                  </a:cubicBezTo>
                  <a:cubicBezTo>
                    <a:pt x="568" y="7302"/>
                    <a:pt x="668" y="8269"/>
                    <a:pt x="701" y="9203"/>
                  </a:cubicBezTo>
                  <a:cubicBezTo>
                    <a:pt x="568" y="10904"/>
                    <a:pt x="368" y="12572"/>
                    <a:pt x="301" y="14273"/>
                  </a:cubicBezTo>
                  <a:cubicBezTo>
                    <a:pt x="167" y="17476"/>
                    <a:pt x="1" y="20645"/>
                    <a:pt x="134" y="23847"/>
                  </a:cubicBezTo>
                  <a:cubicBezTo>
                    <a:pt x="368" y="29718"/>
                    <a:pt x="868" y="35589"/>
                    <a:pt x="868" y="41493"/>
                  </a:cubicBezTo>
                  <a:cubicBezTo>
                    <a:pt x="868" y="44362"/>
                    <a:pt x="1101" y="47230"/>
                    <a:pt x="1068" y="50099"/>
                  </a:cubicBezTo>
                  <a:cubicBezTo>
                    <a:pt x="1035" y="52601"/>
                    <a:pt x="1035" y="55236"/>
                    <a:pt x="1635" y="57671"/>
                  </a:cubicBezTo>
                  <a:cubicBezTo>
                    <a:pt x="2069" y="59372"/>
                    <a:pt x="4037" y="60240"/>
                    <a:pt x="5505" y="60707"/>
                  </a:cubicBezTo>
                  <a:cubicBezTo>
                    <a:pt x="7940" y="61440"/>
                    <a:pt x="10808" y="61407"/>
                    <a:pt x="13377" y="61541"/>
                  </a:cubicBezTo>
                  <a:cubicBezTo>
                    <a:pt x="13439" y="61582"/>
                    <a:pt x="13513" y="61610"/>
                    <a:pt x="13585" y="61610"/>
                  </a:cubicBezTo>
                  <a:cubicBezTo>
                    <a:pt x="13629" y="61610"/>
                    <a:pt x="13672" y="61599"/>
                    <a:pt x="13710" y="61574"/>
                  </a:cubicBezTo>
                  <a:cubicBezTo>
                    <a:pt x="13744" y="61574"/>
                    <a:pt x="13744" y="61574"/>
                    <a:pt x="13777" y="61541"/>
                  </a:cubicBezTo>
                  <a:cubicBezTo>
                    <a:pt x="13844" y="61574"/>
                    <a:pt x="13911" y="61574"/>
                    <a:pt x="13977" y="61574"/>
                  </a:cubicBezTo>
                  <a:cubicBezTo>
                    <a:pt x="15520" y="61655"/>
                    <a:pt x="17057" y="61691"/>
                    <a:pt x="18591" y="61691"/>
                  </a:cubicBezTo>
                  <a:cubicBezTo>
                    <a:pt x="23325" y="61691"/>
                    <a:pt x="28029" y="61351"/>
                    <a:pt x="32791" y="60973"/>
                  </a:cubicBezTo>
                  <a:cubicBezTo>
                    <a:pt x="35027" y="60801"/>
                    <a:pt x="37269" y="60747"/>
                    <a:pt x="39513" y="60747"/>
                  </a:cubicBezTo>
                  <a:cubicBezTo>
                    <a:pt x="43360" y="60747"/>
                    <a:pt x="47215" y="60907"/>
                    <a:pt x="51070" y="60907"/>
                  </a:cubicBezTo>
                  <a:cubicBezTo>
                    <a:pt x="53139" y="60907"/>
                    <a:pt x="55374" y="60773"/>
                    <a:pt x="57075" y="59406"/>
                  </a:cubicBezTo>
                  <a:cubicBezTo>
                    <a:pt x="58609" y="58138"/>
                    <a:pt x="58709" y="55803"/>
                    <a:pt x="58743" y="54002"/>
                  </a:cubicBezTo>
                  <a:cubicBezTo>
                    <a:pt x="58843" y="51100"/>
                    <a:pt x="59110" y="48198"/>
                    <a:pt x="59176" y="45296"/>
                  </a:cubicBezTo>
                  <a:cubicBezTo>
                    <a:pt x="59243" y="42460"/>
                    <a:pt x="58909" y="39591"/>
                    <a:pt x="58709" y="36756"/>
                  </a:cubicBezTo>
                  <a:cubicBezTo>
                    <a:pt x="58276" y="30919"/>
                    <a:pt x="57975" y="25081"/>
                    <a:pt x="57608" y="19244"/>
                  </a:cubicBezTo>
                  <a:cubicBezTo>
                    <a:pt x="57442" y="16475"/>
                    <a:pt x="57408" y="13706"/>
                    <a:pt x="57642" y="10938"/>
                  </a:cubicBezTo>
                  <a:cubicBezTo>
                    <a:pt x="57842" y="8269"/>
                    <a:pt x="57675" y="5534"/>
                    <a:pt x="58075" y="2899"/>
                  </a:cubicBezTo>
                  <a:cubicBezTo>
                    <a:pt x="58241" y="1908"/>
                    <a:pt x="58013" y="263"/>
                    <a:pt x="56681" y="263"/>
                  </a:cubicBezTo>
                  <a:cubicBezTo>
                    <a:pt x="56668" y="263"/>
                    <a:pt x="56655" y="263"/>
                    <a:pt x="56641" y="263"/>
                  </a:cubicBezTo>
                  <a:cubicBezTo>
                    <a:pt x="53872" y="297"/>
                    <a:pt x="51070" y="697"/>
                    <a:pt x="48302" y="897"/>
                  </a:cubicBezTo>
                  <a:cubicBezTo>
                    <a:pt x="47212" y="978"/>
                    <a:pt x="46121" y="1010"/>
                    <a:pt x="45028" y="1010"/>
                  </a:cubicBezTo>
                  <a:cubicBezTo>
                    <a:pt x="40923" y="1010"/>
                    <a:pt x="36803" y="560"/>
                    <a:pt x="32683" y="560"/>
                  </a:cubicBezTo>
                  <a:cubicBezTo>
                    <a:pt x="32463" y="560"/>
                    <a:pt x="32243" y="561"/>
                    <a:pt x="32024" y="564"/>
                  </a:cubicBezTo>
                  <a:cubicBezTo>
                    <a:pt x="31904" y="565"/>
                    <a:pt x="31785" y="566"/>
                    <a:pt x="31666" y="566"/>
                  </a:cubicBezTo>
                  <a:cubicBezTo>
                    <a:pt x="29022" y="566"/>
                    <a:pt x="26435" y="223"/>
                    <a:pt x="23818" y="63"/>
                  </a:cubicBezTo>
                  <a:cubicBezTo>
                    <a:pt x="23162" y="18"/>
                    <a:pt x="22511" y="0"/>
                    <a:pt x="21863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9"/>
            <p:cNvSpPr/>
            <p:nvPr/>
          </p:nvSpPr>
          <p:spPr>
            <a:xfrm>
              <a:off x="3902975" y="1993825"/>
              <a:ext cx="356950" cy="354525"/>
            </a:xfrm>
            <a:custGeom>
              <a:avLst/>
              <a:gdLst/>
              <a:ahLst/>
              <a:cxnLst/>
              <a:rect l="l" t="t" r="r" b="b"/>
              <a:pathLst>
                <a:path w="14278" h="14181" extrusionOk="0">
                  <a:moveTo>
                    <a:pt x="2970" y="1355"/>
                  </a:moveTo>
                  <a:cubicBezTo>
                    <a:pt x="3242" y="1355"/>
                    <a:pt x="3564" y="1450"/>
                    <a:pt x="3937" y="1671"/>
                  </a:cubicBezTo>
                  <a:cubicBezTo>
                    <a:pt x="4771" y="2172"/>
                    <a:pt x="5638" y="2605"/>
                    <a:pt x="6505" y="3139"/>
                  </a:cubicBezTo>
                  <a:cubicBezTo>
                    <a:pt x="7073" y="3506"/>
                    <a:pt x="7840" y="3706"/>
                    <a:pt x="8507" y="3973"/>
                  </a:cubicBezTo>
                  <a:cubicBezTo>
                    <a:pt x="9708" y="4473"/>
                    <a:pt x="10875" y="5474"/>
                    <a:pt x="11809" y="6341"/>
                  </a:cubicBezTo>
                  <a:cubicBezTo>
                    <a:pt x="13877" y="8209"/>
                    <a:pt x="10408" y="9710"/>
                    <a:pt x="9007" y="10578"/>
                  </a:cubicBezTo>
                  <a:cubicBezTo>
                    <a:pt x="8311" y="11002"/>
                    <a:pt x="5142" y="12909"/>
                    <a:pt x="3415" y="12909"/>
                  </a:cubicBezTo>
                  <a:cubicBezTo>
                    <a:pt x="3239" y="12909"/>
                    <a:pt x="3078" y="12889"/>
                    <a:pt x="2936" y="12846"/>
                  </a:cubicBezTo>
                  <a:cubicBezTo>
                    <a:pt x="2536" y="11712"/>
                    <a:pt x="2603" y="9777"/>
                    <a:pt x="2603" y="8877"/>
                  </a:cubicBezTo>
                  <a:cubicBezTo>
                    <a:pt x="2603" y="7542"/>
                    <a:pt x="2269" y="6208"/>
                    <a:pt x="2002" y="4874"/>
                  </a:cubicBezTo>
                  <a:cubicBezTo>
                    <a:pt x="2002" y="3873"/>
                    <a:pt x="2036" y="2839"/>
                    <a:pt x="2102" y="1838"/>
                  </a:cubicBezTo>
                  <a:cubicBezTo>
                    <a:pt x="2298" y="1545"/>
                    <a:pt x="2585" y="1355"/>
                    <a:pt x="2970" y="1355"/>
                  </a:cubicBezTo>
                  <a:close/>
                  <a:moveTo>
                    <a:pt x="2698" y="0"/>
                  </a:moveTo>
                  <a:cubicBezTo>
                    <a:pt x="2467" y="0"/>
                    <a:pt x="2242" y="50"/>
                    <a:pt x="2036" y="170"/>
                  </a:cubicBezTo>
                  <a:cubicBezTo>
                    <a:pt x="1" y="1304"/>
                    <a:pt x="735" y="4073"/>
                    <a:pt x="1068" y="5908"/>
                  </a:cubicBezTo>
                  <a:cubicBezTo>
                    <a:pt x="1168" y="6441"/>
                    <a:pt x="1235" y="6942"/>
                    <a:pt x="1268" y="7442"/>
                  </a:cubicBezTo>
                  <a:cubicBezTo>
                    <a:pt x="1268" y="8209"/>
                    <a:pt x="1268" y="9010"/>
                    <a:pt x="1268" y="9811"/>
                  </a:cubicBezTo>
                  <a:cubicBezTo>
                    <a:pt x="1302" y="10674"/>
                    <a:pt x="971" y="14181"/>
                    <a:pt x="2613" y="14181"/>
                  </a:cubicBezTo>
                  <a:cubicBezTo>
                    <a:pt x="2620" y="14181"/>
                    <a:pt x="2628" y="14180"/>
                    <a:pt x="2636" y="14180"/>
                  </a:cubicBezTo>
                  <a:cubicBezTo>
                    <a:pt x="5205" y="14114"/>
                    <a:pt x="8007" y="12446"/>
                    <a:pt x="10141" y="11145"/>
                  </a:cubicBezTo>
                  <a:cubicBezTo>
                    <a:pt x="11576" y="10244"/>
                    <a:pt x="14278" y="9043"/>
                    <a:pt x="13744" y="6908"/>
                  </a:cubicBezTo>
                  <a:cubicBezTo>
                    <a:pt x="13310" y="5241"/>
                    <a:pt x="10241" y="3573"/>
                    <a:pt x="8874" y="2906"/>
                  </a:cubicBezTo>
                  <a:cubicBezTo>
                    <a:pt x="7406" y="2205"/>
                    <a:pt x="5972" y="1505"/>
                    <a:pt x="4571" y="704"/>
                  </a:cubicBezTo>
                  <a:cubicBezTo>
                    <a:pt x="4076" y="407"/>
                    <a:pt x="3361" y="0"/>
                    <a:pt x="2698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9"/>
            <p:cNvSpPr/>
            <p:nvPr/>
          </p:nvSpPr>
          <p:spPr>
            <a:xfrm>
              <a:off x="3498000" y="1602788"/>
              <a:ext cx="198500" cy="183900"/>
            </a:xfrm>
            <a:custGeom>
              <a:avLst/>
              <a:gdLst/>
              <a:ahLst/>
              <a:cxnLst/>
              <a:rect l="l" t="t" r="r" b="b"/>
              <a:pathLst>
                <a:path w="7940" h="7356" extrusionOk="0">
                  <a:moveTo>
                    <a:pt x="5404" y="510"/>
                  </a:moveTo>
                  <a:cubicBezTo>
                    <a:pt x="5970" y="510"/>
                    <a:pt x="6384" y="1831"/>
                    <a:pt x="6539" y="2203"/>
                  </a:cubicBezTo>
                  <a:cubicBezTo>
                    <a:pt x="7006" y="3237"/>
                    <a:pt x="7639" y="4104"/>
                    <a:pt x="6338" y="4804"/>
                  </a:cubicBezTo>
                  <a:cubicBezTo>
                    <a:pt x="5605" y="5205"/>
                    <a:pt x="4937" y="5738"/>
                    <a:pt x="4204" y="6139"/>
                  </a:cubicBezTo>
                  <a:cubicBezTo>
                    <a:pt x="3803" y="6305"/>
                    <a:pt x="3403" y="6472"/>
                    <a:pt x="3036" y="6639"/>
                  </a:cubicBezTo>
                  <a:cubicBezTo>
                    <a:pt x="2948" y="6685"/>
                    <a:pt x="2868" y="6706"/>
                    <a:pt x="2795" y="6706"/>
                  </a:cubicBezTo>
                  <a:cubicBezTo>
                    <a:pt x="2339" y="6706"/>
                    <a:pt x="2146" y="5912"/>
                    <a:pt x="2002" y="5538"/>
                  </a:cubicBezTo>
                  <a:cubicBezTo>
                    <a:pt x="1735" y="4871"/>
                    <a:pt x="1435" y="4137"/>
                    <a:pt x="1001" y="3570"/>
                  </a:cubicBezTo>
                  <a:cubicBezTo>
                    <a:pt x="801" y="3270"/>
                    <a:pt x="734" y="3070"/>
                    <a:pt x="801" y="2936"/>
                  </a:cubicBezTo>
                  <a:cubicBezTo>
                    <a:pt x="1335" y="2636"/>
                    <a:pt x="1869" y="2203"/>
                    <a:pt x="2369" y="1869"/>
                  </a:cubicBezTo>
                  <a:cubicBezTo>
                    <a:pt x="3236" y="1235"/>
                    <a:pt x="4237" y="868"/>
                    <a:pt x="5271" y="535"/>
                  </a:cubicBezTo>
                  <a:cubicBezTo>
                    <a:pt x="5316" y="518"/>
                    <a:pt x="5361" y="510"/>
                    <a:pt x="5404" y="510"/>
                  </a:cubicBezTo>
                  <a:close/>
                  <a:moveTo>
                    <a:pt x="5417" y="1"/>
                  </a:moveTo>
                  <a:cubicBezTo>
                    <a:pt x="4893" y="1"/>
                    <a:pt x="4315" y="357"/>
                    <a:pt x="3870" y="535"/>
                  </a:cubicBezTo>
                  <a:cubicBezTo>
                    <a:pt x="3336" y="802"/>
                    <a:pt x="2836" y="1068"/>
                    <a:pt x="2369" y="1402"/>
                  </a:cubicBezTo>
                  <a:cubicBezTo>
                    <a:pt x="2341" y="1388"/>
                    <a:pt x="2308" y="1380"/>
                    <a:pt x="2274" y="1380"/>
                  </a:cubicBezTo>
                  <a:cubicBezTo>
                    <a:pt x="2225" y="1380"/>
                    <a:pt x="2175" y="1396"/>
                    <a:pt x="2135" y="1435"/>
                  </a:cubicBezTo>
                  <a:cubicBezTo>
                    <a:pt x="1602" y="1836"/>
                    <a:pt x="1001" y="2069"/>
                    <a:pt x="401" y="2336"/>
                  </a:cubicBezTo>
                  <a:cubicBezTo>
                    <a:pt x="201" y="2436"/>
                    <a:pt x="1" y="2670"/>
                    <a:pt x="67" y="2903"/>
                  </a:cubicBezTo>
                  <a:cubicBezTo>
                    <a:pt x="167" y="3470"/>
                    <a:pt x="568" y="3904"/>
                    <a:pt x="834" y="4404"/>
                  </a:cubicBezTo>
                  <a:cubicBezTo>
                    <a:pt x="1201" y="5038"/>
                    <a:pt x="1435" y="5738"/>
                    <a:pt x="1735" y="6406"/>
                  </a:cubicBezTo>
                  <a:cubicBezTo>
                    <a:pt x="1973" y="6999"/>
                    <a:pt x="2244" y="7356"/>
                    <a:pt x="2669" y="7356"/>
                  </a:cubicBezTo>
                  <a:cubicBezTo>
                    <a:pt x="2841" y="7356"/>
                    <a:pt x="3039" y="7298"/>
                    <a:pt x="3270" y="7173"/>
                  </a:cubicBezTo>
                  <a:cubicBezTo>
                    <a:pt x="4504" y="6472"/>
                    <a:pt x="5805" y="5939"/>
                    <a:pt x="6939" y="5105"/>
                  </a:cubicBezTo>
                  <a:cubicBezTo>
                    <a:pt x="7773" y="4538"/>
                    <a:pt x="7940" y="4004"/>
                    <a:pt x="7539" y="3036"/>
                  </a:cubicBezTo>
                  <a:cubicBezTo>
                    <a:pt x="7172" y="2169"/>
                    <a:pt x="6739" y="1068"/>
                    <a:pt x="6138" y="335"/>
                  </a:cubicBezTo>
                  <a:cubicBezTo>
                    <a:pt x="5927" y="90"/>
                    <a:pt x="5679" y="1"/>
                    <a:pt x="541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9"/>
            <p:cNvSpPr/>
            <p:nvPr/>
          </p:nvSpPr>
          <p:spPr>
            <a:xfrm>
              <a:off x="3427125" y="1530963"/>
              <a:ext cx="366100" cy="340125"/>
            </a:xfrm>
            <a:custGeom>
              <a:avLst/>
              <a:gdLst/>
              <a:ahLst/>
              <a:cxnLst/>
              <a:rect l="l" t="t" r="r" b="b"/>
              <a:pathLst>
                <a:path w="14644" h="13605" extrusionOk="0">
                  <a:moveTo>
                    <a:pt x="8993" y="494"/>
                  </a:moveTo>
                  <a:cubicBezTo>
                    <a:pt x="9431" y="494"/>
                    <a:pt x="9845" y="628"/>
                    <a:pt x="10208" y="973"/>
                  </a:cubicBezTo>
                  <a:cubicBezTo>
                    <a:pt x="10741" y="1473"/>
                    <a:pt x="11208" y="2474"/>
                    <a:pt x="11609" y="3074"/>
                  </a:cubicBezTo>
                  <a:cubicBezTo>
                    <a:pt x="12042" y="3775"/>
                    <a:pt x="12409" y="4542"/>
                    <a:pt x="12776" y="5276"/>
                  </a:cubicBezTo>
                  <a:cubicBezTo>
                    <a:pt x="13110" y="6010"/>
                    <a:pt x="13343" y="6743"/>
                    <a:pt x="13643" y="7477"/>
                  </a:cubicBezTo>
                  <a:cubicBezTo>
                    <a:pt x="13944" y="8178"/>
                    <a:pt x="13843" y="8478"/>
                    <a:pt x="13310" y="8878"/>
                  </a:cubicBezTo>
                  <a:cubicBezTo>
                    <a:pt x="12843" y="9212"/>
                    <a:pt x="12342" y="9512"/>
                    <a:pt x="11842" y="9812"/>
                  </a:cubicBezTo>
                  <a:cubicBezTo>
                    <a:pt x="10341" y="10680"/>
                    <a:pt x="8740" y="11580"/>
                    <a:pt x="7105" y="12181"/>
                  </a:cubicBezTo>
                  <a:cubicBezTo>
                    <a:pt x="6472" y="12414"/>
                    <a:pt x="5838" y="12581"/>
                    <a:pt x="5237" y="12914"/>
                  </a:cubicBezTo>
                  <a:cubicBezTo>
                    <a:pt x="5072" y="12999"/>
                    <a:pt x="4915" y="13037"/>
                    <a:pt x="4767" y="13037"/>
                  </a:cubicBezTo>
                  <a:cubicBezTo>
                    <a:pt x="3747" y="13037"/>
                    <a:pt x="3118" y="11245"/>
                    <a:pt x="2769" y="10546"/>
                  </a:cubicBezTo>
                  <a:cubicBezTo>
                    <a:pt x="2035" y="9112"/>
                    <a:pt x="1401" y="7611"/>
                    <a:pt x="734" y="6143"/>
                  </a:cubicBezTo>
                  <a:cubicBezTo>
                    <a:pt x="534" y="5743"/>
                    <a:pt x="501" y="5342"/>
                    <a:pt x="534" y="4942"/>
                  </a:cubicBezTo>
                  <a:cubicBezTo>
                    <a:pt x="534" y="4408"/>
                    <a:pt x="1068" y="4275"/>
                    <a:pt x="1468" y="4075"/>
                  </a:cubicBezTo>
                  <a:cubicBezTo>
                    <a:pt x="1635" y="3975"/>
                    <a:pt x="1835" y="3875"/>
                    <a:pt x="2002" y="3775"/>
                  </a:cubicBezTo>
                  <a:cubicBezTo>
                    <a:pt x="2469" y="3641"/>
                    <a:pt x="2769" y="3341"/>
                    <a:pt x="3136" y="3041"/>
                  </a:cubicBezTo>
                  <a:cubicBezTo>
                    <a:pt x="3303" y="2907"/>
                    <a:pt x="3469" y="2807"/>
                    <a:pt x="3636" y="2707"/>
                  </a:cubicBezTo>
                  <a:cubicBezTo>
                    <a:pt x="4203" y="2407"/>
                    <a:pt x="4804" y="2173"/>
                    <a:pt x="5371" y="1940"/>
                  </a:cubicBezTo>
                  <a:cubicBezTo>
                    <a:pt x="6376" y="1523"/>
                    <a:pt x="7777" y="494"/>
                    <a:pt x="8993" y="494"/>
                  </a:cubicBezTo>
                  <a:close/>
                  <a:moveTo>
                    <a:pt x="9048" y="1"/>
                  </a:moveTo>
                  <a:cubicBezTo>
                    <a:pt x="8480" y="1"/>
                    <a:pt x="7854" y="192"/>
                    <a:pt x="7172" y="506"/>
                  </a:cubicBezTo>
                  <a:cubicBezTo>
                    <a:pt x="6305" y="873"/>
                    <a:pt x="5437" y="1340"/>
                    <a:pt x="4537" y="1706"/>
                  </a:cubicBezTo>
                  <a:cubicBezTo>
                    <a:pt x="4036" y="1907"/>
                    <a:pt x="3569" y="2107"/>
                    <a:pt x="3102" y="2407"/>
                  </a:cubicBezTo>
                  <a:cubicBezTo>
                    <a:pt x="2702" y="2640"/>
                    <a:pt x="2302" y="3174"/>
                    <a:pt x="1835" y="3274"/>
                  </a:cubicBezTo>
                  <a:cubicBezTo>
                    <a:pt x="1701" y="3308"/>
                    <a:pt x="1668" y="3408"/>
                    <a:pt x="1668" y="3541"/>
                  </a:cubicBezTo>
                  <a:cubicBezTo>
                    <a:pt x="1468" y="3641"/>
                    <a:pt x="1268" y="3741"/>
                    <a:pt x="1068" y="3841"/>
                  </a:cubicBezTo>
                  <a:cubicBezTo>
                    <a:pt x="567" y="4075"/>
                    <a:pt x="67" y="4308"/>
                    <a:pt x="34" y="4942"/>
                  </a:cubicBezTo>
                  <a:cubicBezTo>
                    <a:pt x="0" y="5776"/>
                    <a:pt x="267" y="6443"/>
                    <a:pt x="667" y="7144"/>
                  </a:cubicBezTo>
                  <a:cubicBezTo>
                    <a:pt x="1201" y="8244"/>
                    <a:pt x="1635" y="9379"/>
                    <a:pt x="2135" y="10479"/>
                  </a:cubicBezTo>
                  <a:cubicBezTo>
                    <a:pt x="2548" y="11364"/>
                    <a:pt x="3378" y="13605"/>
                    <a:pt x="4672" y="13605"/>
                  </a:cubicBezTo>
                  <a:cubicBezTo>
                    <a:pt x="4841" y="13605"/>
                    <a:pt x="5018" y="13567"/>
                    <a:pt x="5204" y="13482"/>
                  </a:cubicBezTo>
                  <a:cubicBezTo>
                    <a:pt x="6205" y="13048"/>
                    <a:pt x="7239" y="12714"/>
                    <a:pt x="8239" y="12247"/>
                  </a:cubicBezTo>
                  <a:cubicBezTo>
                    <a:pt x="9307" y="11747"/>
                    <a:pt x="10408" y="11180"/>
                    <a:pt x="11475" y="10613"/>
                  </a:cubicBezTo>
                  <a:cubicBezTo>
                    <a:pt x="12409" y="10112"/>
                    <a:pt x="13310" y="9579"/>
                    <a:pt x="14144" y="8912"/>
                  </a:cubicBezTo>
                  <a:cubicBezTo>
                    <a:pt x="14644" y="8511"/>
                    <a:pt x="14477" y="7944"/>
                    <a:pt x="14244" y="7477"/>
                  </a:cubicBezTo>
                  <a:cubicBezTo>
                    <a:pt x="13777" y="6477"/>
                    <a:pt x="13410" y="5409"/>
                    <a:pt x="12943" y="4408"/>
                  </a:cubicBezTo>
                  <a:cubicBezTo>
                    <a:pt x="12409" y="3341"/>
                    <a:pt x="11709" y="2407"/>
                    <a:pt x="11142" y="1406"/>
                  </a:cubicBezTo>
                  <a:cubicBezTo>
                    <a:pt x="10570" y="400"/>
                    <a:pt x="9869" y="1"/>
                    <a:pt x="904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9"/>
            <p:cNvSpPr/>
            <p:nvPr/>
          </p:nvSpPr>
          <p:spPr>
            <a:xfrm>
              <a:off x="3415125" y="2549075"/>
              <a:ext cx="369475" cy="385825"/>
            </a:xfrm>
            <a:custGeom>
              <a:avLst/>
              <a:gdLst/>
              <a:ahLst/>
              <a:cxnLst/>
              <a:rect l="l" t="t" r="r" b="b"/>
              <a:pathLst>
                <a:path w="14779" h="15433" extrusionOk="0">
                  <a:moveTo>
                    <a:pt x="7765" y="610"/>
                  </a:moveTo>
                  <a:cubicBezTo>
                    <a:pt x="7892" y="610"/>
                    <a:pt x="8017" y="640"/>
                    <a:pt x="8140" y="710"/>
                  </a:cubicBezTo>
                  <a:cubicBezTo>
                    <a:pt x="8574" y="943"/>
                    <a:pt x="8907" y="1377"/>
                    <a:pt x="9274" y="1711"/>
                  </a:cubicBezTo>
                  <a:cubicBezTo>
                    <a:pt x="10141" y="2545"/>
                    <a:pt x="10909" y="3579"/>
                    <a:pt x="11643" y="4513"/>
                  </a:cubicBezTo>
                  <a:cubicBezTo>
                    <a:pt x="12276" y="5347"/>
                    <a:pt x="13010" y="6114"/>
                    <a:pt x="13677" y="6914"/>
                  </a:cubicBezTo>
                  <a:cubicBezTo>
                    <a:pt x="14244" y="7648"/>
                    <a:pt x="11776" y="9516"/>
                    <a:pt x="11342" y="9983"/>
                  </a:cubicBezTo>
                  <a:cubicBezTo>
                    <a:pt x="10575" y="10817"/>
                    <a:pt x="9741" y="11618"/>
                    <a:pt x="8974" y="12452"/>
                  </a:cubicBezTo>
                  <a:cubicBezTo>
                    <a:pt x="8607" y="12819"/>
                    <a:pt x="8340" y="13252"/>
                    <a:pt x="8007" y="13619"/>
                  </a:cubicBezTo>
                  <a:cubicBezTo>
                    <a:pt x="7706" y="14053"/>
                    <a:pt x="7306" y="14386"/>
                    <a:pt x="6973" y="14753"/>
                  </a:cubicBezTo>
                  <a:cubicBezTo>
                    <a:pt x="6839" y="14653"/>
                    <a:pt x="6739" y="14420"/>
                    <a:pt x="6639" y="14286"/>
                  </a:cubicBezTo>
                  <a:cubicBezTo>
                    <a:pt x="6405" y="13953"/>
                    <a:pt x="6038" y="13686"/>
                    <a:pt x="5772" y="13419"/>
                  </a:cubicBezTo>
                  <a:cubicBezTo>
                    <a:pt x="5038" y="12752"/>
                    <a:pt x="4404" y="12118"/>
                    <a:pt x="3804" y="11351"/>
                  </a:cubicBezTo>
                  <a:cubicBezTo>
                    <a:pt x="3170" y="10617"/>
                    <a:pt x="2503" y="9916"/>
                    <a:pt x="1902" y="9149"/>
                  </a:cubicBezTo>
                  <a:cubicBezTo>
                    <a:pt x="1602" y="8749"/>
                    <a:pt x="1335" y="8282"/>
                    <a:pt x="1102" y="7848"/>
                  </a:cubicBezTo>
                  <a:cubicBezTo>
                    <a:pt x="1002" y="7682"/>
                    <a:pt x="935" y="7548"/>
                    <a:pt x="835" y="7415"/>
                  </a:cubicBezTo>
                  <a:cubicBezTo>
                    <a:pt x="601" y="7048"/>
                    <a:pt x="1168" y="6714"/>
                    <a:pt x="1368" y="6514"/>
                  </a:cubicBezTo>
                  <a:cubicBezTo>
                    <a:pt x="1535" y="6414"/>
                    <a:pt x="1469" y="6214"/>
                    <a:pt x="1335" y="6147"/>
                  </a:cubicBezTo>
                  <a:cubicBezTo>
                    <a:pt x="2936" y="4613"/>
                    <a:pt x="4537" y="3078"/>
                    <a:pt x="6205" y="1611"/>
                  </a:cubicBezTo>
                  <a:cubicBezTo>
                    <a:pt x="6563" y="1280"/>
                    <a:pt x="7170" y="610"/>
                    <a:pt x="7765" y="610"/>
                  </a:cubicBezTo>
                  <a:close/>
                  <a:moveTo>
                    <a:pt x="7693" y="0"/>
                  </a:moveTo>
                  <a:cubicBezTo>
                    <a:pt x="7534" y="0"/>
                    <a:pt x="7372" y="34"/>
                    <a:pt x="7206" y="109"/>
                  </a:cubicBezTo>
                  <a:cubicBezTo>
                    <a:pt x="6072" y="643"/>
                    <a:pt x="5038" y="1977"/>
                    <a:pt x="4137" y="2845"/>
                  </a:cubicBezTo>
                  <a:cubicBezTo>
                    <a:pt x="2936" y="3979"/>
                    <a:pt x="1802" y="5180"/>
                    <a:pt x="668" y="6414"/>
                  </a:cubicBezTo>
                  <a:cubicBezTo>
                    <a:pt x="234" y="6714"/>
                    <a:pt x="1" y="7048"/>
                    <a:pt x="334" y="7682"/>
                  </a:cubicBezTo>
                  <a:cubicBezTo>
                    <a:pt x="801" y="8716"/>
                    <a:pt x="1569" y="9716"/>
                    <a:pt x="2336" y="10517"/>
                  </a:cubicBezTo>
                  <a:cubicBezTo>
                    <a:pt x="3203" y="11484"/>
                    <a:pt x="3904" y="12518"/>
                    <a:pt x="4871" y="13419"/>
                  </a:cubicBezTo>
                  <a:cubicBezTo>
                    <a:pt x="5305" y="13819"/>
                    <a:pt x="5772" y="14220"/>
                    <a:pt x="6205" y="14687"/>
                  </a:cubicBezTo>
                  <a:cubicBezTo>
                    <a:pt x="6472" y="14953"/>
                    <a:pt x="6539" y="15320"/>
                    <a:pt x="6973" y="15420"/>
                  </a:cubicBezTo>
                  <a:cubicBezTo>
                    <a:pt x="7004" y="15428"/>
                    <a:pt x="7034" y="15432"/>
                    <a:pt x="7062" y="15432"/>
                  </a:cubicBezTo>
                  <a:cubicBezTo>
                    <a:pt x="7153" y="15432"/>
                    <a:pt x="7230" y="15389"/>
                    <a:pt x="7306" y="15287"/>
                  </a:cubicBezTo>
                  <a:cubicBezTo>
                    <a:pt x="7606" y="14820"/>
                    <a:pt x="8107" y="14420"/>
                    <a:pt x="8507" y="13953"/>
                  </a:cubicBezTo>
                  <a:cubicBezTo>
                    <a:pt x="9074" y="13286"/>
                    <a:pt x="9608" y="12618"/>
                    <a:pt x="10242" y="11985"/>
                  </a:cubicBezTo>
                  <a:cubicBezTo>
                    <a:pt x="11209" y="10984"/>
                    <a:pt x="12176" y="9916"/>
                    <a:pt x="13177" y="8949"/>
                  </a:cubicBezTo>
                  <a:cubicBezTo>
                    <a:pt x="13611" y="8515"/>
                    <a:pt x="14778" y="7648"/>
                    <a:pt x="14378" y="6914"/>
                  </a:cubicBezTo>
                  <a:cubicBezTo>
                    <a:pt x="13811" y="5780"/>
                    <a:pt x="12610" y="4880"/>
                    <a:pt x="11843" y="3845"/>
                  </a:cubicBezTo>
                  <a:cubicBezTo>
                    <a:pt x="11075" y="2811"/>
                    <a:pt x="10175" y="1811"/>
                    <a:pt x="9274" y="910"/>
                  </a:cubicBezTo>
                  <a:cubicBezTo>
                    <a:pt x="8851" y="487"/>
                    <a:pt x="8302" y="0"/>
                    <a:pt x="7693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9"/>
            <p:cNvSpPr/>
            <p:nvPr/>
          </p:nvSpPr>
          <p:spPr>
            <a:xfrm>
              <a:off x="3496025" y="2635075"/>
              <a:ext cx="189325" cy="191175"/>
            </a:xfrm>
            <a:custGeom>
              <a:avLst/>
              <a:gdLst/>
              <a:ahLst/>
              <a:cxnLst/>
              <a:rect l="l" t="t" r="r" b="b"/>
              <a:pathLst>
                <a:path w="7573" h="7647" extrusionOk="0">
                  <a:moveTo>
                    <a:pt x="4246" y="773"/>
                  </a:moveTo>
                  <a:cubicBezTo>
                    <a:pt x="5319" y="773"/>
                    <a:pt x="6119" y="2390"/>
                    <a:pt x="6705" y="3308"/>
                  </a:cubicBezTo>
                  <a:cubicBezTo>
                    <a:pt x="7120" y="3977"/>
                    <a:pt x="4454" y="6996"/>
                    <a:pt x="3811" y="6996"/>
                  </a:cubicBezTo>
                  <a:cubicBezTo>
                    <a:pt x="3782" y="6996"/>
                    <a:pt x="3757" y="6990"/>
                    <a:pt x="3737" y="6977"/>
                  </a:cubicBezTo>
                  <a:cubicBezTo>
                    <a:pt x="3103" y="6543"/>
                    <a:pt x="2569" y="6009"/>
                    <a:pt x="2069" y="5442"/>
                  </a:cubicBezTo>
                  <a:cubicBezTo>
                    <a:pt x="1702" y="5009"/>
                    <a:pt x="1268" y="4608"/>
                    <a:pt x="868" y="4208"/>
                  </a:cubicBezTo>
                  <a:cubicBezTo>
                    <a:pt x="901" y="4141"/>
                    <a:pt x="901" y="4108"/>
                    <a:pt x="901" y="4041"/>
                  </a:cubicBezTo>
                  <a:cubicBezTo>
                    <a:pt x="568" y="2907"/>
                    <a:pt x="2436" y="2040"/>
                    <a:pt x="3169" y="1306"/>
                  </a:cubicBezTo>
                  <a:cubicBezTo>
                    <a:pt x="3556" y="928"/>
                    <a:pt x="3914" y="773"/>
                    <a:pt x="4246" y="773"/>
                  </a:cubicBezTo>
                  <a:close/>
                  <a:moveTo>
                    <a:pt x="4271" y="1"/>
                  </a:moveTo>
                  <a:cubicBezTo>
                    <a:pt x="3455" y="1"/>
                    <a:pt x="2735" y="1006"/>
                    <a:pt x="2069" y="1573"/>
                  </a:cubicBezTo>
                  <a:cubicBezTo>
                    <a:pt x="1502" y="2073"/>
                    <a:pt x="801" y="2474"/>
                    <a:pt x="367" y="3041"/>
                  </a:cubicBezTo>
                  <a:cubicBezTo>
                    <a:pt x="0" y="3574"/>
                    <a:pt x="201" y="3708"/>
                    <a:pt x="434" y="4208"/>
                  </a:cubicBezTo>
                  <a:cubicBezTo>
                    <a:pt x="467" y="4308"/>
                    <a:pt x="568" y="4342"/>
                    <a:pt x="668" y="4342"/>
                  </a:cubicBezTo>
                  <a:cubicBezTo>
                    <a:pt x="1435" y="5576"/>
                    <a:pt x="2602" y="6777"/>
                    <a:pt x="3737" y="7611"/>
                  </a:cubicBezTo>
                  <a:cubicBezTo>
                    <a:pt x="3775" y="7636"/>
                    <a:pt x="3818" y="7647"/>
                    <a:pt x="3862" y="7647"/>
                  </a:cubicBezTo>
                  <a:cubicBezTo>
                    <a:pt x="3934" y="7647"/>
                    <a:pt x="4008" y="7619"/>
                    <a:pt x="4070" y="7577"/>
                  </a:cubicBezTo>
                  <a:cubicBezTo>
                    <a:pt x="4837" y="7010"/>
                    <a:pt x="5438" y="6343"/>
                    <a:pt x="6072" y="5643"/>
                  </a:cubicBezTo>
                  <a:cubicBezTo>
                    <a:pt x="6539" y="5075"/>
                    <a:pt x="7172" y="4475"/>
                    <a:pt x="7406" y="3775"/>
                  </a:cubicBezTo>
                  <a:cubicBezTo>
                    <a:pt x="7573" y="3341"/>
                    <a:pt x="6972" y="2707"/>
                    <a:pt x="6772" y="2374"/>
                  </a:cubicBezTo>
                  <a:cubicBezTo>
                    <a:pt x="6305" y="1540"/>
                    <a:pt x="5838" y="1106"/>
                    <a:pt x="5171" y="439"/>
                  </a:cubicBezTo>
                  <a:cubicBezTo>
                    <a:pt x="4858" y="126"/>
                    <a:pt x="4558" y="1"/>
                    <a:pt x="4271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9"/>
            <p:cNvSpPr/>
            <p:nvPr/>
          </p:nvSpPr>
          <p:spPr>
            <a:xfrm>
              <a:off x="4363300" y="2513625"/>
              <a:ext cx="314425" cy="311950"/>
            </a:xfrm>
            <a:custGeom>
              <a:avLst/>
              <a:gdLst/>
              <a:ahLst/>
              <a:cxnLst/>
              <a:rect l="l" t="t" r="r" b="b"/>
              <a:pathLst>
                <a:path w="12577" h="12478" extrusionOk="0">
                  <a:moveTo>
                    <a:pt x="9254" y="681"/>
                  </a:moveTo>
                  <a:cubicBezTo>
                    <a:pt x="9956" y="681"/>
                    <a:pt x="10090" y="1341"/>
                    <a:pt x="10342" y="2095"/>
                  </a:cubicBezTo>
                  <a:cubicBezTo>
                    <a:pt x="10575" y="2862"/>
                    <a:pt x="10675" y="3629"/>
                    <a:pt x="10875" y="4396"/>
                  </a:cubicBezTo>
                  <a:cubicBezTo>
                    <a:pt x="11042" y="5097"/>
                    <a:pt x="11309" y="5764"/>
                    <a:pt x="11509" y="6464"/>
                  </a:cubicBezTo>
                  <a:cubicBezTo>
                    <a:pt x="11676" y="7031"/>
                    <a:pt x="12276" y="8399"/>
                    <a:pt x="11376" y="8566"/>
                  </a:cubicBezTo>
                  <a:cubicBezTo>
                    <a:pt x="10842" y="8633"/>
                    <a:pt x="10342" y="8966"/>
                    <a:pt x="9875" y="9200"/>
                  </a:cubicBezTo>
                  <a:cubicBezTo>
                    <a:pt x="9141" y="9500"/>
                    <a:pt x="8340" y="9700"/>
                    <a:pt x="7573" y="9967"/>
                  </a:cubicBezTo>
                  <a:cubicBezTo>
                    <a:pt x="6072" y="10534"/>
                    <a:pt x="4571" y="11034"/>
                    <a:pt x="3070" y="11635"/>
                  </a:cubicBezTo>
                  <a:cubicBezTo>
                    <a:pt x="2853" y="11718"/>
                    <a:pt x="2628" y="11818"/>
                    <a:pt x="2440" y="11818"/>
                  </a:cubicBezTo>
                  <a:cubicBezTo>
                    <a:pt x="2253" y="11818"/>
                    <a:pt x="2102" y="11718"/>
                    <a:pt x="2036" y="11401"/>
                  </a:cubicBezTo>
                  <a:cubicBezTo>
                    <a:pt x="1936" y="11034"/>
                    <a:pt x="1869" y="10667"/>
                    <a:pt x="1836" y="10267"/>
                  </a:cubicBezTo>
                  <a:cubicBezTo>
                    <a:pt x="1702" y="9400"/>
                    <a:pt x="1602" y="8532"/>
                    <a:pt x="1402" y="7665"/>
                  </a:cubicBezTo>
                  <a:cubicBezTo>
                    <a:pt x="1235" y="6831"/>
                    <a:pt x="1035" y="6031"/>
                    <a:pt x="868" y="5197"/>
                  </a:cubicBezTo>
                  <a:cubicBezTo>
                    <a:pt x="768" y="4563"/>
                    <a:pt x="468" y="3963"/>
                    <a:pt x="368" y="3295"/>
                  </a:cubicBezTo>
                  <a:cubicBezTo>
                    <a:pt x="468" y="3262"/>
                    <a:pt x="535" y="3195"/>
                    <a:pt x="535" y="3095"/>
                  </a:cubicBezTo>
                  <a:cubicBezTo>
                    <a:pt x="535" y="3062"/>
                    <a:pt x="535" y="3062"/>
                    <a:pt x="535" y="3062"/>
                  </a:cubicBezTo>
                  <a:cubicBezTo>
                    <a:pt x="1802" y="2762"/>
                    <a:pt x="3003" y="2361"/>
                    <a:pt x="4271" y="1961"/>
                  </a:cubicBezTo>
                  <a:cubicBezTo>
                    <a:pt x="4938" y="1728"/>
                    <a:pt x="5638" y="1661"/>
                    <a:pt x="6305" y="1527"/>
                  </a:cubicBezTo>
                  <a:cubicBezTo>
                    <a:pt x="7173" y="1394"/>
                    <a:pt x="7973" y="1027"/>
                    <a:pt x="8774" y="760"/>
                  </a:cubicBezTo>
                  <a:cubicBezTo>
                    <a:pt x="8959" y="706"/>
                    <a:pt x="9117" y="681"/>
                    <a:pt x="9254" y="681"/>
                  </a:cubicBezTo>
                  <a:close/>
                  <a:moveTo>
                    <a:pt x="9587" y="0"/>
                  </a:moveTo>
                  <a:cubicBezTo>
                    <a:pt x="9411" y="0"/>
                    <a:pt x="9224" y="47"/>
                    <a:pt x="9007" y="93"/>
                  </a:cubicBezTo>
                  <a:cubicBezTo>
                    <a:pt x="7940" y="327"/>
                    <a:pt x="6939" y="827"/>
                    <a:pt x="5838" y="1027"/>
                  </a:cubicBezTo>
                  <a:cubicBezTo>
                    <a:pt x="4904" y="1194"/>
                    <a:pt x="4037" y="1394"/>
                    <a:pt x="3137" y="1728"/>
                  </a:cubicBezTo>
                  <a:cubicBezTo>
                    <a:pt x="2169" y="2095"/>
                    <a:pt x="1202" y="2261"/>
                    <a:pt x="201" y="2528"/>
                  </a:cubicBezTo>
                  <a:cubicBezTo>
                    <a:pt x="101" y="2562"/>
                    <a:pt x="1" y="2662"/>
                    <a:pt x="1" y="2795"/>
                  </a:cubicBezTo>
                  <a:cubicBezTo>
                    <a:pt x="1" y="2895"/>
                    <a:pt x="1" y="2962"/>
                    <a:pt x="1" y="3062"/>
                  </a:cubicBezTo>
                  <a:cubicBezTo>
                    <a:pt x="1" y="3195"/>
                    <a:pt x="68" y="3295"/>
                    <a:pt x="168" y="3329"/>
                  </a:cubicBezTo>
                  <a:cubicBezTo>
                    <a:pt x="201" y="3896"/>
                    <a:pt x="368" y="4430"/>
                    <a:pt x="468" y="4997"/>
                  </a:cubicBezTo>
                  <a:cubicBezTo>
                    <a:pt x="701" y="6031"/>
                    <a:pt x="835" y="7098"/>
                    <a:pt x="1035" y="8132"/>
                  </a:cubicBezTo>
                  <a:cubicBezTo>
                    <a:pt x="1202" y="9133"/>
                    <a:pt x="1269" y="10134"/>
                    <a:pt x="1435" y="11134"/>
                  </a:cubicBezTo>
                  <a:cubicBezTo>
                    <a:pt x="1502" y="11568"/>
                    <a:pt x="1535" y="12202"/>
                    <a:pt x="1969" y="12402"/>
                  </a:cubicBezTo>
                  <a:cubicBezTo>
                    <a:pt x="2062" y="12456"/>
                    <a:pt x="2165" y="12478"/>
                    <a:pt x="2274" y="12478"/>
                  </a:cubicBezTo>
                  <a:cubicBezTo>
                    <a:pt x="2635" y="12478"/>
                    <a:pt x="3055" y="12238"/>
                    <a:pt x="3337" y="12135"/>
                  </a:cubicBezTo>
                  <a:cubicBezTo>
                    <a:pt x="4371" y="11735"/>
                    <a:pt x="5438" y="11401"/>
                    <a:pt x="6472" y="11001"/>
                  </a:cubicBezTo>
                  <a:cubicBezTo>
                    <a:pt x="7540" y="10601"/>
                    <a:pt x="8640" y="10200"/>
                    <a:pt x="9741" y="9833"/>
                  </a:cubicBezTo>
                  <a:cubicBezTo>
                    <a:pt x="10075" y="9733"/>
                    <a:pt x="10375" y="9600"/>
                    <a:pt x="10709" y="9433"/>
                  </a:cubicBezTo>
                  <a:cubicBezTo>
                    <a:pt x="11109" y="9233"/>
                    <a:pt x="11576" y="9200"/>
                    <a:pt x="11976" y="9033"/>
                  </a:cubicBezTo>
                  <a:cubicBezTo>
                    <a:pt x="12310" y="8866"/>
                    <a:pt x="12577" y="8599"/>
                    <a:pt x="12510" y="8199"/>
                  </a:cubicBezTo>
                  <a:cubicBezTo>
                    <a:pt x="12376" y="7232"/>
                    <a:pt x="12043" y="6264"/>
                    <a:pt x="11743" y="5297"/>
                  </a:cubicBezTo>
                  <a:cubicBezTo>
                    <a:pt x="11442" y="4329"/>
                    <a:pt x="11242" y="3295"/>
                    <a:pt x="11009" y="2295"/>
                  </a:cubicBezTo>
                  <a:cubicBezTo>
                    <a:pt x="10842" y="1694"/>
                    <a:pt x="10609" y="727"/>
                    <a:pt x="10175" y="260"/>
                  </a:cubicBezTo>
                  <a:cubicBezTo>
                    <a:pt x="9978" y="63"/>
                    <a:pt x="9790" y="0"/>
                    <a:pt x="9587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9"/>
            <p:cNvSpPr/>
            <p:nvPr/>
          </p:nvSpPr>
          <p:spPr>
            <a:xfrm>
              <a:off x="4428350" y="2580800"/>
              <a:ext cx="165975" cy="158000"/>
            </a:xfrm>
            <a:custGeom>
              <a:avLst/>
              <a:gdLst/>
              <a:ahLst/>
              <a:cxnLst/>
              <a:rect l="l" t="t" r="r" b="b"/>
              <a:pathLst>
                <a:path w="6639" h="6320" extrusionOk="0">
                  <a:moveTo>
                    <a:pt x="5101" y="659"/>
                  </a:moveTo>
                  <a:cubicBezTo>
                    <a:pt x="5184" y="659"/>
                    <a:pt x="5249" y="707"/>
                    <a:pt x="5271" y="842"/>
                  </a:cubicBezTo>
                  <a:cubicBezTo>
                    <a:pt x="5405" y="1709"/>
                    <a:pt x="5605" y="2543"/>
                    <a:pt x="5772" y="3377"/>
                  </a:cubicBezTo>
                  <a:cubicBezTo>
                    <a:pt x="5805" y="3611"/>
                    <a:pt x="5905" y="3877"/>
                    <a:pt x="5938" y="4111"/>
                  </a:cubicBezTo>
                  <a:cubicBezTo>
                    <a:pt x="6072" y="4645"/>
                    <a:pt x="4871" y="4845"/>
                    <a:pt x="4571" y="4911"/>
                  </a:cubicBezTo>
                  <a:cubicBezTo>
                    <a:pt x="3770" y="5178"/>
                    <a:pt x="2970" y="5312"/>
                    <a:pt x="2169" y="5545"/>
                  </a:cubicBezTo>
                  <a:cubicBezTo>
                    <a:pt x="2061" y="5577"/>
                    <a:pt x="1966" y="5592"/>
                    <a:pt x="1883" y="5592"/>
                  </a:cubicBezTo>
                  <a:cubicBezTo>
                    <a:pt x="1273" y="5592"/>
                    <a:pt x="1274" y="4798"/>
                    <a:pt x="1068" y="4211"/>
                  </a:cubicBezTo>
                  <a:cubicBezTo>
                    <a:pt x="901" y="3777"/>
                    <a:pt x="301" y="2410"/>
                    <a:pt x="1002" y="2176"/>
                  </a:cubicBezTo>
                  <a:cubicBezTo>
                    <a:pt x="1702" y="1943"/>
                    <a:pt x="2336" y="1542"/>
                    <a:pt x="3036" y="1309"/>
                  </a:cubicBezTo>
                  <a:cubicBezTo>
                    <a:pt x="3236" y="1209"/>
                    <a:pt x="3470" y="1109"/>
                    <a:pt x="3703" y="1009"/>
                  </a:cubicBezTo>
                  <a:cubicBezTo>
                    <a:pt x="3770" y="1042"/>
                    <a:pt x="3804" y="1042"/>
                    <a:pt x="3870" y="1042"/>
                  </a:cubicBezTo>
                  <a:cubicBezTo>
                    <a:pt x="4104" y="1042"/>
                    <a:pt x="4337" y="1009"/>
                    <a:pt x="4571" y="909"/>
                  </a:cubicBezTo>
                  <a:cubicBezTo>
                    <a:pt x="4703" y="842"/>
                    <a:pt x="4938" y="659"/>
                    <a:pt x="5101" y="659"/>
                  </a:cubicBezTo>
                  <a:close/>
                  <a:moveTo>
                    <a:pt x="5247" y="0"/>
                  </a:moveTo>
                  <a:cubicBezTo>
                    <a:pt x="4776" y="0"/>
                    <a:pt x="4207" y="461"/>
                    <a:pt x="3737" y="508"/>
                  </a:cubicBezTo>
                  <a:cubicBezTo>
                    <a:pt x="3603" y="542"/>
                    <a:pt x="3537" y="642"/>
                    <a:pt x="3537" y="742"/>
                  </a:cubicBezTo>
                  <a:cubicBezTo>
                    <a:pt x="3103" y="875"/>
                    <a:pt x="2669" y="975"/>
                    <a:pt x="2236" y="1175"/>
                  </a:cubicBezTo>
                  <a:cubicBezTo>
                    <a:pt x="1702" y="1376"/>
                    <a:pt x="1168" y="1576"/>
                    <a:pt x="635" y="1776"/>
                  </a:cubicBezTo>
                  <a:cubicBezTo>
                    <a:pt x="434" y="1876"/>
                    <a:pt x="201" y="1976"/>
                    <a:pt x="168" y="2210"/>
                  </a:cubicBezTo>
                  <a:cubicBezTo>
                    <a:pt x="1" y="3210"/>
                    <a:pt x="568" y="4278"/>
                    <a:pt x="801" y="5245"/>
                  </a:cubicBezTo>
                  <a:cubicBezTo>
                    <a:pt x="890" y="5627"/>
                    <a:pt x="1159" y="6320"/>
                    <a:pt x="1655" y="6320"/>
                  </a:cubicBezTo>
                  <a:cubicBezTo>
                    <a:pt x="1722" y="6320"/>
                    <a:pt x="1793" y="6307"/>
                    <a:pt x="1869" y="6279"/>
                  </a:cubicBezTo>
                  <a:cubicBezTo>
                    <a:pt x="3103" y="5745"/>
                    <a:pt x="4437" y="5579"/>
                    <a:pt x="5705" y="5178"/>
                  </a:cubicBezTo>
                  <a:cubicBezTo>
                    <a:pt x="6472" y="4911"/>
                    <a:pt x="6639" y="4545"/>
                    <a:pt x="6439" y="3711"/>
                  </a:cubicBezTo>
                  <a:cubicBezTo>
                    <a:pt x="6305" y="3077"/>
                    <a:pt x="6205" y="2443"/>
                    <a:pt x="6072" y="1776"/>
                  </a:cubicBezTo>
                  <a:cubicBezTo>
                    <a:pt x="5972" y="1409"/>
                    <a:pt x="5972" y="642"/>
                    <a:pt x="5772" y="308"/>
                  </a:cubicBezTo>
                  <a:cubicBezTo>
                    <a:pt x="5624" y="81"/>
                    <a:pt x="5444" y="0"/>
                    <a:pt x="5247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9"/>
            <p:cNvSpPr/>
            <p:nvPr/>
          </p:nvSpPr>
          <p:spPr>
            <a:xfrm>
              <a:off x="4388650" y="1535263"/>
              <a:ext cx="216825" cy="215450"/>
            </a:xfrm>
            <a:custGeom>
              <a:avLst/>
              <a:gdLst/>
              <a:ahLst/>
              <a:cxnLst/>
              <a:rect l="l" t="t" r="r" b="b"/>
              <a:pathLst>
                <a:path w="8673" h="8618" extrusionOk="0">
                  <a:moveTo>
                    <a:pt x="3102" y="634"/>
                  </a:moveTo>
                  <a:cubicBezTo>
                    <a:pt x="3803" y="867"/>
                    <a:pt x="4437" y="1468"/>
                    <a:pt x="5037" y="1835"/>
                  </a:cubicBezTo>
                  <a:cubicBezTo>
                    <a:pt x="5771" y="2268"/>
                    <a:pt x="6505" y="2635"/>
                    <a:pt x="7272" y="2969"/>
                  </a:cubicBezTo>
                  <a:cubicBezTo>
                    <a:pt x="7405" y="3036"/>
                    <a:pt x="7539" y="3069"/>
                    <a:pt x="7706" y="3102"/>
                  </a:cubicBezTo>
                  <a:cubicBezTo>
                    <a:pt x="7839" y="3369"/>
                    <a:pt x="7806" y="3603"/>
                    <a:pt x="7605" y="3803"/>
                  </a:cubicBezTo>
                  <a:cubicBezTo>
                    <a:pt x="7405" y="4070"/>
                    <a:pt x="7239" y="4303"/>
                    <a:pt x="7072" y="4603"/>
                  </a:cubicBezTo>
                  <a:cubicBezTo>
                    <a:pt x="6538" y="5537"/>
                    <a:pt x="6071" y="6505"/>
                    <a:pt x="5571" y="7439"/>
                  </a:cubicBezTo>
                  <a:cubicBezTo>
                    <a:pt x="5383" y="7794"/>
                    <a:pt x="5221" y="7992"/>
                    <a:pt x="4970" y="7992"/>
                  </a:cubicBezTo>
                  <a:cubicBezTo>
                    <a:pt x="4821" y="7992"/>
                    <a:pt x="4640" y="7922"/>
                    <a:pt x="4403" y="7772"/>
                  </a:cubicBezTo>
                  <a:cubicBezTo>
                    <a:pt x="4070" y="7572"/>
                    <a:pt x="3803" y="7305"/>
                    <a:pt x="3469" y="7105"/>
                  </a:cubicBezTo>
                  <a:cubicBezTo>
                    <a:pt x="2669" y="6605"/>
                    <a:pt x="1901" y="6138"/>
                    <a:pt x="1134" y="5671"/>
                  </a:cubicBezTo>
                  <a:cubicBezTo>
                    <a:pt x="600" y="5371"/>
                    <a:pt x="1801" y="3202"/>
                    <a:pt x="1968" y="2802"/>
                  </a:cubicBezTo>
                  <a:cubicBezTo>
                    <a:pt x="2302" y="2135"/>
                    <a:pt x="2635" y="1501"/>
                    <a:pt x="2835" y="801"/>
                  </a:cubicBezTo>
                  <a:cubicBezTo>
                    <a:pt x="2969" y="767"/>
                    <a:pt x="3036" y="734"/>
                    <a:pt x="3102" y="634"/>
                  </a:cubicBezTo>
                  <a:close/>
                  <a:moveTo>
                    <a:pt x="3069" y="0"/>
                  </a:moveTo>
                  <a:cubicBezTo>
                    <a:pt x="2969" y="0"/>
                    <a:pt x="2802" y="0"/>
                    <a:pt x="2735" y="133"/>
                  </a:cubicBezTo>
                  <a:cubicBezTo>
                    <a:pt x="2702" y="200"/>
                    <a:pt x="2635" y="267"/>
                    <a:pt x="2569" y="300"/>
                  </a:cubicBezTo>
                  <a:cubicBezTo>
                    <a:pt x="2402" y="400"/>
                    <a:pt x="2402" y="634"/>
                    <a:pt x="2535" y="734"/>
                  </a:cubicBezTo>
                  <a:cubicBezTo>
                    <a:pt x="2168" y="1801"/>
                    <a:pt x="1468" y="2802"/>
                    <a:pt x="1034" y="3836"/>
                  </a:cubicBezTo>
                  <a:cubicBezTo>
                    <a:pt x="801" y="4336"/>
                    <a:pt x="0" y="5471"/>
                    <a:pt x="634" y="5971"/>
                  </a:cubicBezTo>
                  <a:cubicBezTo>
                    <a:pt x="1568" y="6671"/>
                    <a:pt x="2702" y="7205"/>
                    <a:pt x="3669" y="7872"/>
                  </a:cubicBezTo>
                  <a:cubicBezTo>
                    <a:pt x="4068" y="8171"/>
                    <a:pt x="4559" y="8618"/>
                    <a:pt x="5059" y="8618"/>
                  </a:cubicBezTo>
                  <a:cubicBezTo>
                    <a:pt x="5230" y="8618"/>
                    <a:pt x="5401" y="8566"/>
                    <a:pt x="5571" y="8439"/>
                  </a:cubicBezTo>
                  <a:cubicBezTo>
                    <a:pt x="5938" y="8173"/>
                    <a:pt x="6171" y="7505"/>
                    <a:pt x="6371" y="7138"/>
                  </a:cubicBezTo>
                  <a:cubicBezTo>
                    <a:pt x="6705" y="6505"/>
                    <a:pt x="7038" y="5871"/>
                    <a:pt x="7372" y="5237"/>
                  </a:cubicBezTo>
                  <a:cubicBezTo>
                    <a:pt x="7605" y="4770"/>
                    <a:pt x="8673" y="3669"/>
                    <a:pt x="8473" y="3102"/>
                  </a:cubicBezTo>
                  <a:cubicBezTo>
                    <a:pt x="8406" y="2902"/>
                    <a:pt x="8306" y="2702"/>
                    <a:pt x="8072" y="2602"/>
                  </a:cubicBezTo>
                  <a:cubicBezTo>
                    <a:pt x="7439" y="2368"/>
                    <a:pt x="6872" y="2135"/>
                    <a:pt x="6271" y="1835"/>
                  </a:cubicBezTo>
                  <a:cubicBezTo>
                    <a:pt x="5671" y="1534"/>
                    <a:pt x="5104" y="1201"/>
                    <a:pt x="4537" y="834"/>
                  </a:cubicBezTo>
                  <a:cubicBezTo>
                    <a:pt x="4070" y="500"/>
                    <a:pt x="3669" y="133"/>
                    <a:pt x="3069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59"/>
          <p:cNvSpPr/>
          <p:nvPr/>
        </p:nvSpPr>
        <p:spPr>
          <a:xfrm>
            <a:off x="322383" y="3657570"/>
            <a:ext cx="1003398" cy="1055456"/>
          </a:xfrm>
          <a:custGeom>
            <a:avLst/>
            <a:gdLst/>
            <a:ahLst/>
            <a:cxnLst/>
            <a:rect l="l" t="t" r="r" b="b"/>
            <a:pathLst>
              <a:path w="57708" h="60702" extrusionOk="0">
                <a:moveTo>
                  <a:pt x="6305" y="1838"/>
                </a:moveTo>
                <a:cubicBezTo>
                  <a:pt x="5337" y="2505"/>
                  <a:pt x="4503" y="3339"/>
                  <a:pt x="3769" y="4206"/>
                </a:cubicBezTo>
                <a:cubicBezTo>
                  <a:pt x="3002" y="5140"/>
                  <a:pt x="2402" y="6141"/>
                  <a:pt x="1935" y="7241"/>
                </a:cubicBezTo>
                <a:cubicBezTo>
                  <a:pt x="1868" y="7341"/>
                  <a:pt x="1835" y="7442"/>
                  <a:pt x="1801" y="7542"/>
                </a:cubicBezTo>
                <a:cubicBezTo>
                  <a:pt x="1801" y="7075"/>
                  <a:pt x="1801" y="6608"/>
                  <a:pt x="1801" y="6141"/>
                </a:cubicBezTo>
                <a:cubicBezTo>
                  <a:pt x="1835" y="5440"/>
                  <a:pt x="1935" y="4740"/>
                  <a:pt x="2035" y="4039"/>
                </a:cubicBezTo>
                <a:cubicBezTo>
                  <a:pt x="2335" y="2138"/>
                  <a:pt x="3970" y="2038"/>
                  <a:pt x="5504" y="1938"/>
                </a:cubicBezTo>
                <a:cubicBezTo>
                  <a:pt x="5771" y="1904"/>
                  <a:pt x="6038" y="1871"/>
                  <a:pt x="6305" y="1838"/>
                </a:cubicBezTo>
                <a:close/>
                <a:moveTo>
                  <a:pt x="12576" y="1137"/>
                </a:moveTo>
                <a:cubicBezTo>
                  <a:pt x="11542" y="1637"/>
                  <a:pt x="10574" y="2338"/>
                  <a:pt x="9707" y="3005"/>
                </a:cubicBezTo>
                <a:cubicBezTo>
                  <a:pt x="8106" y="4173"/>
                  <a:pt x="6638" y="5507"/>
                  <a:pt x="5271" y="6941"/>
                </a:cubicBezTo>
                <a:cubicBezTo>
                  <a:pt x="4070" y="8209"/>
                  <a:pt x="3236" y="9777"/>
                  <a:pt x="2502" y="11344"/>
                </a:cubicBezTo>
                <a:cubicBezTo>
                  <a:pt x="2202" y="11978"/>
                  <a:pt x="1968" y="12612"/>
                  <a:pt x="1768" y="13279"/>
                </a:cubicBezTo>
                <a:cubicBezTo>
                  <a:pt x="1801" y="12412"/>
                  <a:pt x="1801" y="11544"/>
                  <a:pt x="1801" y="10677"/>
                </a:cubicBezTo>
                <a:cubicBezTo>
                  <a:pt x="1801" y="9877"/>
                  <a:pt x="1801" y="9076"/>
                  <a:pt x="1801" y="8309"/>
                </a:cubicBezTo>
                <a:cubicBezTo>
                  <a:pt x="1901" y="8075"/>
                  <a:pt x="2002" y="7842"/>
                  <a:pt x="2068" y="7642"/>
                </a:cubicBezTo>
                <a:cubicBezTo>
                  <a:pt x="2502" y="6674"/>
                  <a:pt x="3036" y="5807"/>
                  <a:pt x="3636" y="4973"/>
                </a:cubicBezTo>
                <a:cubicBezTo>
                  <a:pt x="4570" y="3706"/>
                  <a:pt x="5838" y="2438"/>
                  <a:pt x="7339" y="1704"/>
                </a:cubicBezTo>
                <a:cubicBezTo>
                  <a:pt x="8306" y="1571"/>
                  <a:pt x="9273" y="1404"/>
                  <a:pt x="10241" y="1304"/>
                </a:cubicBezTo>
                <a:cubicBezTo>
                  <a:pt x="11008" y="1204"/>
                  <a:pt x="11775" y="1137"/>
                  <a:pt x="12576" y="1137"/>
                </a:cubicBezTo>
                <a:close/>
                <a:moveTo>
                  <a:pt x="41797" y="1637"/>
                </a:moveTo>
                <a:cubicBezTo>
                  <a:pt x="42030" y="1671"/>
                  <a:pt x="42297" y="1671"/>
                  <a:pt x="42530" y="1704"/>
                </a:cubicBezTo>
                <a:cubicBezTo>
                  <a:pt x="39562" y="2238"/>
                  <a:pt x="36626" y="3172"/>
                  <a:pt x="33858" y="4339"/>
                </a:cubicBezTo>
                <a:cubicBezTo>
                  <a:pt x="28287" y="6774"/>
                  <a:pt x="23117" y="9910"/>
                  <a:pt x="18413" y="13746"/>
                </a:cubicBezTo>
                <a:cubicBezTo>
                  <a:pt x="18280" y="13879"/>
                  <a:pt x="18113" y="14013"/>
                  <a:pt x="17980" y="14146"/>
                </a:cubicBezTo>
                <a:cubicBezTo>
                  <a:pt x="17546" y="13146"/>
                  <a:pt x="16879" y="12312"/>
                  <a:pt x="16045" y="11745"/>
                </a:cubicBezTo>
                <a:cubicBezTo>
                  <a:pt x="19247" y="9176"/>
                  <a:pt x="22850" y="7041"/>
                  <a:pt x="26586" y="5473"/>
                </a:cubicBezTo>
                <a:cubicBezTo>
                  <a:pt x="27820" y="4973"/>
                  <a:pt x="29121" y="4573"/>
                  <a:pt x="30388" y="4206"/>
                </a:cubicBezTo>
                <a:cubicBezTo>
                  <a:pt x="31523" y="3872"/>
                  <a:pt x="32723" y="3706"/>
                  <a:pt x="33824" y="3305"/>
                </a:cubicBezTo>
                <a:cubicBezTo>
                  <a:pt x="35192" y="2772"/>
                  <a:pt x="36459" y="2271"/>
                  <a:pt x="37927" y="2104"/>
                </a:cubicBezTo>
                <a:cubicBezTo>
                  <a:pt x="39195" y="1938"/>
                  <a:pt x="40529" y="1704"/>
                  <a:pt x="41797" y="1637"/>
                </a:cubicBezTo>
                <a:close/>
                <a:moveTo>
                  <a:pt x="51971" y="1537"/>
                </a:moveTo>
                <a:lnTo>
                  <a:pt x="51971" y="1537"/>
                </a:lnTo>
                <a:cubicBezTo>
                  <a:pt x="51637" y="1637"/>
                  <a:pt x="51303" y="1704"/>
                  <a:pt x="51003" y="1737"/>
                </a:cubicBezTo>
                <a:cubicBezTo>
                  <a:pt x="49369" y="2004"/>
                  <a:pt x="47768" y="2204"/>
                  <a:pt x="46133" y="2438"/>
                </a:cubicBezTo>
                <a:cubicBezTo>
                  <a:pt x="43231" y="2905"/>
                  <a:pt x="40296" y="3572"/>
                  <a:pt x="37560" y="4640"/>
                </a:cubicBezTo>
                <a:cubicBezTo>
                  <a:pt x="31923" y="6741"/>
                  <a:pt x="26786" y="9943"/>
                  <a:pt x="22149" y="13713"/>
                </a:cubicBezTo>
                <a:cubicBezTo>
                  <a:pt x="20848" y="14747"/>
                  <a:pt x="19647" y="15881"/>
                  <a:pt x="18480" y="17015"/>
                </a:cubicBezTo>
                <a:cubicBezTo>
                  <a:pt x="18547" y="16214"/>
                  <a:pt x="18413" y="15381"/>
                  <a:pt x="18113" y="14513"/>
                </a:cubicBezTo>
                <a:cubicBezTo>
                  <a:pt x="21082" y="12011"/>
                  <a:pt x="24284" y="9777"/>
                  <a:pt x="27653" y="8009"/>
                </a:cubicBezTo>
                <a:cubicBezTo>
                  <a:pt x="30455" y="6508"/>
                  <a:pt x="33224" y="5040"/>
                  <a:pt x="36159" y="3906"/>
                </a:cubicBezTo>
                <a:cubicBezTo>
                  <a:pt x="37594" y="3339"/>
                  <a:pt x="39095" y="2938"/>
                  <a:pt x="40596" y="2638"/>
                </a:cubicBezTo>
                <a:cubicBezTo>
                  <a:pt x="42030" y="2371"/>
                  <a:pt x="43398" y="2004"/>
                  <a:pt x="44865" y="1838"/>
                </a:cubicBezTo>
                <a:cubicBezTo>
                  <a:pt x="45499" y="1871"/>
                  <a:pt x="46166" y="1904"/>
                  <a:pt x="46800" y="1904"/>
                </a:cubicBezTo>
                <a:cubicBezTo>
                  <a:pt x="48301" y="1904"/>
                  <a:pt x="49736" y="1737"/>
                  <a:pt x="51237" y="1571"/>
                </a:cubicBezTo>
                <a:cubicBezTo>
                  <a:pt x="51504" y="1571"/>
                  <a:pt x="51737" y="1571"/>
                  <a:pt x="51971" y="1537"/>
                </a:cubicBezTo>
                <a:close/>
                <a:moveTo>
                  <a:pt x="13677" y="1170"/>
                </a:moveTo>
                <a:cubicBezTo>
                  <a:pt x="14510" y="1204"/>
                  <a:pt x="15344" y="1270"/>
                  <a:pt x="16178" y="1337"/>
                </a:cubicBezTo>
                <a:cubicBezTo>
                  <a:pt x="16512" y="1371"/>
                  <a:pt x="16879" y="1404"/>
                  <a:pt x="17212" y="1437"/>
                </a:cubicBezTo>
                <a:cubicBezTo>
                  <a:pt x="15645" y="2004"/>
                  <a:pt x="14144" y="3105"/>
                  <a:pt x="12809" y="3939"/>
                </a:cubicBezTo>
                <a:cubicBezTo>
                  <a:pt x="10875" y="5207"/>
                  <a:pt x="9040" y="6508"/>
                  <a:pt x="7405" y="8142"/>
                </a:cubicBezTo>
                <a:cubicBezTo>
                  <a:pt x="5771" y="9777"/>
                  <a:pt x="4403" y="11678"/>
                  <a:pt x="3169" y="13613"/>
                </a:cubicBezTo>
                <a:cubicBezTo>
                  <a:pt x="2602" y="14547"/>
                  <a:pt x="2202" y="15581"/>
                  <a:pt x="1835" y="16615"/>
                </a:cubicBezTo>
                <a:cubicBezTo>
                  <a:pt x="1768" y="16782"/>
                  <a:pt x="1701" y="16915"/>
                  <a:pt x="1635" y="17082"/>
                </a:cubicBezTo>
                <a:cubicBezTo>
                  <a:pt x="1668" y="16148"/>
                  <a:pt x="1701" y="15180"/>
                  <a:pt x="1735" y="14213"/>
                </a:cubicBezTo>
                <a:cubicBezTo>
                  <a:pt x="1968" y="13513"/>
                  <a:pt x="2202" y="12812"/>
                  <a:pt x="2502" y="12112"/>
                </a:cubicBezTo>
                <a:cubicBezTo>
                  <a:pt x="3236" y="10344"/>
                  <a:pt x="4203" y="8609"/>
                  <a:pt x="5537" y="7208"/>
                </a:cubicBezTo>
                <a:cubicBezTo>
                  <a:pt x="6705" y="5940"/>
                  <a:pt x="8006" y="4706"/>
                  <a:pt x="9407" y="3706"/>
                </a:cubicBezTo>
                <a:cubicBezTo>
                  <a:pt x="10674" y="2772"/>
                  <a:pt x="12109" y="1571"/>
                  <a:pt x="13677" y="1170"/>
                </a:cubicBezTo>
                <a:close/>
                <a:moveTo>
                  <a:pt x="18613" y="1537"/>
                </a:moveTo>
                <a:cubicBezTo>
                  <a:pt x="19814" y="1671"/>
                  <a:pt x="20982" y="1771"/>
                  <a:pt x="22183" y="1871"/>
                </a:cubicBezTo>
                <a:cubicBezTo>
                  <a:pt x="20381" y="2271"/>
                  <a:pt x="18647" y="2872"/>
                  <a:pt x="16979" y="3605"/>
                </a:cubicBezTo>
                <a:cubicBezTo>
                  <a:pt x="15611" y="4239"/>
                  <a:pt x="14410" y="5173"/>
                  <a:pt x="13176" y="6007"/>
                </a:cubicBezTo>
                <a:cubicBezTo>
                  <a:pt x="11875" y="6874"/>
                  <a:pt x="10674" y="7775"/>
                  <a:pt x="9607" y="8909"/>
                </a:cubicBezTo>
                <a:cubicBezTo>
                  <a:pt x="7439" y="11111"/>
                  <a:pt x="5271" y="13379"/>
                  <a:pt x="3736" y="16081"/>
                </a:cubicBezTo>
                <a:cubicBezTo>
                  <a:pt x="2902" y="17515"/>
                  <a:pt x="2268" y="19050"/>
                  <a:pt x="1668" y="20584"/>
                </a:cubicBezTo>
                <a:cubicBezTo>
                  <a:pt x="1635" y="20651"/>
                  <a:pt x="1635" y="20684"/>
                  <a:pt x="1601" y="20751"/>
                </a:cubicBezTo>
                <a:cubicBezTo>
                  <a:pt x="1601" y="19784"/>
                  <a:pt x="1601" y="18783"/>
                  <a:pt x="1635" y="17816"/>
                </a:cubicBezTo>
                <a:cubicBezTo>
                  <a:pt x="1768" y="17449"/>
                  <a:pt x="1935" y="17082"/>
                  <a:pt x="2068" y="16715"/>
                </a:cubicBezTo>
                <a:cubicBezTo>
                  <a:pt x="2502" y="15581"/>
                  <a:pt x="3002" y="14480"/>
                  <a:pt x="3669" y="13479"/>
                </a:cubicBezTo>
                <a:cubicBezTo>
                  <a:pt x="4804" y="11678"/>
                  <a:pt x="6138" y="9977"/>
                  <a:pt x="7639" y="8476"/>
                </a:cubicBezTo>
                <a:cubicBezTo>
                  <a:pt x="8373" y="7742"/>
                  <a:pt x="9140" y="7141"/>
                  <a:pt x="9907" y="6474"/>
                </a:cubicBezTo>
                <a:cubicBezTo>
                  <a:pt x="10708" y="5807"/>
                  <a:pt x="11608" y="5340"/>
                  <a:pt x="12442" y="4740"/>
                </a:cubicBezTo>
                <a:cubicBezTo>
                  <a:pt x="13443" y="4072"/>
                  <a:pt x="14477" y="3472"/>
                  <a:pt x="15511" y="2905"/>
                </a:cubicBezTo>
                <a:cubicBezTo>
                  <a:pt x="16512" y="2338"/>
                  <a:pt x="17479" y="1671"/>
                  <a:pt x="18613" y="1537"/>
                </a:cubicBezTo>
                <a:close/>
                <a:moveTo>
                  <a:pt x="13994" y="12175"/>
                </a:moveTo>
                <a:cubicBezTo>
                  <a:pt x="15641" y="12175"/>
                  <a:pt x="16933" y="14155"/>
                  <a:pt x="17379" y="15914"/>
                </a:cubicBezTo>
                <a:cubicBezTo>
                  <a:pt x="17943" y="18037"/>
                  <a:pt x="15968" y="20885"/>
                  <a:pt x="13716" y="20885"/>
                </a:cubicBezTo>
                <a:cubicBezTo>
                  <a:pt x="13703" y="20885"/>
                  <a:pt x="13690" y="20885"/>
                  <a:pt x="13677" y="20884"/>
                </a:cubicBezTo>
                <a:cubicBezTo>
                  <a:pt x="11075" y="20818"/>
                  <a:pt x="9640" y="19417"/>
                  <a:pt x="9540" y="16848"/>
                </a:cubicBezTo>
                <a:cubicBezTo>
                  <a:pt x="9507" y="15614"/>
                  <a:pt x="10307" y="13879"/>
                  <a:pt x="11442" y="12845"/>
                </a:cubicBezTo>
                <a:cubicBezTo>
                  <a:pt x="11526" y="12993"/>
                  <a:pt x="11677" y="13101"/>
                  <a:pt x="11853" y="13101"/>
                </a:cubicBezTo>
                <a:cubicBezTo>
                  <a:pt x="11955" y="13101"/>
                  <a:pt x="12065" y="13065"/>
                  <a:pt x="12175" y="12979"/>
                </a:cubicBezTo>
                <a:cubicBezTo>
                  <a:pt x="12810" y="12413"/>
                  <a:pt x="13423" y="12175"/>
                  <a:pt x="13994" y="12175"/>
                </a:cubicBezTo>
                <a:close/>
                <a:moveTo>
                  <a:pt x="54506" y="1671"/>
                </a:moveTo>
                <a:cubicBezTo>
                  <a:pt x="54572" y="1704"/>
                  <a:pt x="54639" y="1704"/>
                  <a:pt x="54706" y="1704"/>
                </a:cubicBezTo>
                <a:cubicBezTo>
                  <a:pt x="54839" y="1737"/>
                  <a:pt x="54973" y="1838"/>
                  <a:pt x="55039" y="1938"/>
                </a:cubicBezTo>
                <a:cubicBezTo>
                  <a:pt x="54973" y="1938"/>
                  <a:pt x="54939" y="1971"/>
                  <a:pt x="54906" y="2071"/>
                </a:cubicBezTo>
                <a:cubicBezTo>
                  <a:pt x="54839" y="2138"/>
                  <a:pt x="54739" y="2204"/>
                  <a:pt x="54606" y="2238"/>
                </a:cubicBezTo>
                <a:cubicBezTo>
                  <a:pt x="54005" y="2305"/>
                  <a:pt x="53305" y="2338"/>
                  <a:pt x="53238" y="2338"/>
                </a:cubicBezTo>
                <a:cubicBezTo>
                  <a:pt x="52471" y="2405"/>
                  <a:pt x="51704" y="2438"/>
                  <a:pt x="50970" y="2471"/>
                </a:cubicBezTo>
                <a:cubicBezTo>
                  <a:pt x="49469" y="2571"/>
                  <a:pt x="48034" y="2838"/>
                  <a:pt x="46567" y="3205"/>
                </a:cubicBezTo>
                <a:cubicBezTo>
                  <a:pt x="43698" y="3972"/>
                  <a:pt x="41063" y="5307"/>
                  <a:pt x="38361" y="6574"/>
                </a:cubicBezTo>
                <a:cubicBezTo>
                  <a:pt x="32990" y="9143"/>
                  <a:pt x="28020" y="12412"/>
                  <a:pt x="23484" y="16281"/>
                </a:cubicBezTo>
                <a:cubicBezTo>
                  <a:pt x="20782" y="18616"/>
                  <a:pt x="18180" y="21151"/>
                  <a:pt x="15778" y="23820"/>
                </a:cubicBezTo>
                <a:lnTo>
                  <a:pt x="15678" y="23820"/>
                </a:lnTo>
                <a:cubicBezTo>
                  <a:pt x="15389" y="23831"/>
                  <a:pt x="15100" y="23835"/>
                  <a:pt x="14811" y="23835"/>
                </a:cubicBezTo>
                <a:cubicBezTo>
                  <a:pt x="14233" y="23835"/>
                  <a:pt x="13654" y="23820"/>
                  <a:pt x="13076" y="23820"/>
                </a:cubicBezTo>
                <a:lnTo>
                  <a:pt x="12776" y="23820"/>
                </a:lnTo>
                <a:cubicBezTo>
                  <a:pt x="13176" y="23320"/>
                  <a:pt x="13576" y="22819"/>
                  <a:pt x="14010" y="22352"/>
                </a:cubicBezTo>
                <a:cubicBezTo>
                  <a:pt x="14110" y="22219"/>
                  <a:pt x="14244" y="22085"/>
                  <a:pt x="14344" y="21985"/>
                </a:cubicBezTo>
                <a:cubicBezTo>
                  <a:pt x="14477" y="21952"/>
                  <a:pt x="14577" y="21952"/>
                  <a:pt x="14711" y="21919"/>
                </a:cubicBezTo>
                <a:cubicBezTo>
                  <a:pt x="15745" y="21685"/>
                  <a:pt x="17379" y="20351"/>
                  <a:pt x="17846" y="19383"/>
                </a:cubicBezTo>
                <a:cubicBezTo>
                  <a:pt x="18146" y="18816"/>
                  <a:pt x="18313" y="18249"/>
                  <a:pt x="18413" y="17682"/>
                </a:cubicBezTo>
                <a:cubicBezTo>
                  <a:pt x="21282" y="14914"/>
                  <a:pt x="24351" y="12412"/>
                  <a:pt x="27687" y="10210"/>
                </a:cubicBezTo>
                <a:cubicBezTo>
                  <a:pt x="30222" y="8542"/>
                  <a:pt x="32890" y="7075"/>
                  <a:pt x="35692" y="5874"/>
                </a:cubicBezTo>
                <a:cubicBezTo>
                  <a:pt x="38628" y="4606"/>
                  <a:pt x="41630" y="3772"/>
                  <a:pt x="44732" y="3172"/>
                </a:cubicBezTo>
                <a:cubicBezTo>
                  <a:pt x="46233" y="2872"/>
                  <a:pt x="47734" y="2671"/>
                  <a:pt x="49235" y="2471"/>
                </a:cubicBezTo>
                <a:cubicBezTo>
                  <a:pt x="49969" y="2371"/>
                  <a:pt x="50703" y="2271"/>
                  <a:pt x="51470" y="2138"/>
                </a:cubicBezTo>
                <a:cubicBezTo>
                  <a:pt x="52069" y="2060"/>
                  <a:pt x="52931" y="1799"/>
                  <a:pt x="53646" y="1799"/>
                </a:cubicBezTo>
                <a:cubicBezTo>
                  <a:pt x="53847" y="1799"/>
                  <a:pt x="54037" y="1820"/>
                  <a:pt x="54205" y="1871"/>
                </a:cubicBezTo>
                <a:cubicBezTo>
                  <a:pt x="54236" y="1883"/>
                  <a:pt x="54266" y="1889"/>
                  <a:pt x="54293" y="1889"/>
                </a:cubicBezTo>
                <a:cubicBezTo>
                  <a:pt x="54417" y="1889"/>
                  <a:pt x="54506" y="1780"/>
                  <a:pt x="54506" y="1671"/>
                </a:cubicBezTo>
                <a:close/>
                <a:moveTo>
                  <a:pt x="54506" y="3372"/>
                </a:moveTo>
                <a:lnTo>
                  <a:pt x="54506" y="3372"/>
                </a:lnTo>
                <a:cubicBezTo>
                  <a:pt x="54072" y="4306"/>
                  <a:pt x="53472" y="5240"/>
                  <a:pt x="52971" y="6107"/>
                </a:cubicBezTo>
                <a:cubicBezTo>
                  <a:pt x="52137" y="7508"/>
                  <a:pt x="51137" y="8809"/>
                  <a:pt x="50203" y="10143"/>
                </a:cubicBezTo>
                <a:cubicBezTo>
                  <a:pt x="48401" y="12679"/>
                  <a:pt x="46400" y="15080"/>
                  <a:pt x="44465" y="17515"/>
                </a:cubicBezTo>
                <a:cubicBezTo>
                  <a:pt x="43131" y="19217"/>
                  <a:pt x="41897" y="20985"/>
                  <a:pt x="40596" y="22686"/>
                </a:cubicBezTo>
                <a:cubicBezTo>
                  <a:pt x="40235" y="22633"/>
                  <a:pt x="39877" y="22608"/>
                  <a:pt x="39522" y="22608"/>
                </a:cubicBezTo>
                <a:cubicBezTo>
                  <a:pt x="37845" y="22608"/>
                  <a:pt x="36239" y="23167"/>
                  <a:pt x="34725" y="24020"/>
                </a:cubicBezTo>
                <a:cubicBezTo>
                  <a:pt x="34425" y="24187"/>
                  <a:pt x="34091" y="24387"/>
                  <a:pt x="33791" y="24587"/>
                </a:cubicBezTo>
                <a:cubicBezTo>
                  <a:pt x="39862" y="18483"/>
                  <a:pt x="46100" y="12579"/>
                  <a:pt x="51904" y="6241"/>
                </a:cubicBezTo>
                <a:cubicBezTo>
                  <a:pt x="52671" y="5373"/>
                  <a:pt x="53472" y="4539"/>
                  <a:pt x="54239" y="3672"/>
                </a:cubicBezTo>
                <a:cubicBezTo>
                  <a:pt x="54339" y="3572"/>
                  <a:pt x="54406" y="3472"/>
                  <a:pt x="54506" y="3372"/>
                </a:cubicBezTo>
                <a:close/>
                <a:moveTo>
                  <a:pt x="54739" y="3405"/>
                </a:moveTo>
                <a:lnTo>
                  <a:pt x="54739" y="3405"/>
                </a:lnTo>
                <a:cubicBezTo>
                  <a:pt x="54205" y="6041"/>
                  <a:pt x="53405" y="8676"/>
                  <a:pt x="52471" y="11178"/>
                </a:cubicBezTo>
                <a:cubicBezTo>
                  <a:pt x="51370" y="14046"/>
                  <a:pt x="50002" y="16782"/>
                  <a:pt x="48768" y="19584"/>
                </a:cubicBezTo>
                <a:cubicBezTo>
                  <a:pt x="47968" y="21385"/>
                  <a:pt x="47000" y="23119"/>
                  <a:pt x="45900" y="24787"/>
                </a:cubicBezTo>
                <a:cubicBezTo>
                  <a:pt x="44632" y="23753"/>
                  <a:pt x="42764" y="23219"/>
                  <a:pt x="41396" y="22853"/>
                </a:cubicBezTo>
                <a:cubicBezTo>
                  <a:pt x="41330" y="22819"/>
                  <a:pt x="41230" y="22819"/>
                  <a:pt x="41163" y="22786"/>
                </a:cubicBezTo>
                <a:cubicBezTo>
                  <a:pt x="43031" y="20351"/>
                  <a:pt x="44799" y="17849"/>
                  <a:pt x="46733" y="15481"/>
                </a:cubicBezTo>
                <a:cubicBezTo>
                  <a:pt x="48702" y="13012"/>
                  <a:pt x="50536" y="10477"/>
                  <a:pt x="52271" y="7875"/>
                </a:cubicBezTo>
                <a:cubicBezTo>
                  <a:pt x="52938" y="6874"/>
                  <a:pt x="53538" y="5907"/>
                  <a:pt x="54072" y="4840"/>
                </a:cubicBezTo>
                <a:cubicBezTo>
                  <a:pt x="54306" y="4339"/>
                  <a:pt x="54539" y="3906"/>
                  <a:pt x="54739" y="3405"/>
                </a:cubicBezTo>
                <a:close/>
                <a:moveTo>
                  <a:pt x="54072" y="3439"/>
                </a:moveTo>
                <a:lnTo>
                  <a:pt x="54072" y="3439"/>
                </a:lnTo>
                <a:cubicBezTo>
                  <a:pt x="53638" y="3939"/>
                  <a:pt x="53105" y="4406"/>
                  <a:pt x="52638" y="4873"/>
                </a:cubicBezTo>
                <a:cubicBezTo>
                  <a:pt x="51504" y="6041"/>
                  <a:pt x="50436" y="7275"/>
                  <a:pt x="49302" y="8442"/>
                </a:cubicBezTo>
                <a:cubicBezTo>
                  <a:pt x="47100" y="10711"/>
                  <a:pt x="44832" y="12945"/>
                  <a:pt x="42597" y="15214"/>
                </a:cubicBezTo>
                <a:cubicBezTo>
                  <a:pt x="39095" y="18716"/>
                  <a:pt x="35559" y="22219"/>
                  <a:pt x="32090" y="25788"/>
                </a:cubicBezTo>
                <a:cubicBezTo>
                  <a:pt x="31923" y="25888"/>
                  <a:pt x="31756" y="25988"/>
                  <a:pt x="31556" y="26088"/>
                </a:cubicBezTo>
                <a:cubicBezTo>
                  <a:pt x="31923" y="25888"/>
                  <a:pt x="30388" y="24187"/>
                  <a:pt x="30188" y="24053"/>
                </a:cubicBezTo>
                <a:cubicBezTo>
                  <a:pt x="29616" y="23662"/>
                  <a:pt x="28907" y="23515"/>
                  <a:pt x="28135" y="23515"/>
                </a:cubicBezTo>
                <a:cubicBezTo>
                  <a:pt x="28053" y="23515"/>
                  <a:pt x="27970" y="23516"/>
                  <a:pt x="27887" y="23520"/>
                </a:cubicBezTo>
                <a:cubicBezTo>
                  <a:pt x="28621" y="22752"/>
                  <a:pt x="29321" y="22019"/>
                  <a:pt x="30055" y="21285"/>
                </a:cubicBezTo>
                <a:cubicBezTo>
                  <a:pt x="32256" y="19083"/>
                  <a:pt x="34625" y="17082"/>
                  <a:pt x="36993" y="15047"/>
                </a:cubicBezTo>
                <a:cubicBezTo>
                  <a:pt x="41763" y="10944"/>
                  <a:pt x="47100" y="7475"/>
                  <a:pt x="52538" y="4306"/>
                </a:cubicBezTo>
                <a:cubicBezTo>
                  <a:pt x="53038" y="4006"/>
                  <a:pt x="53538" y="3706"/>
                  <a:pt x="54072" y="3439"/>
                </a:cubicBezTo>
                <a:close/>
                <a:moveTo>
                  <a:pt x="51251" y="2977"/>
                </a:moveTo>
                <a:lnTo>
                  <a:pt x="51251" y="2977"/>
                </a:lnTo>
                <a:cubicBezTo>
                  <a:pt x="49857" y="3343"/>
                  <a:pt x="48495" y="3841"/>
                  <a:pt x="47167" y="4406"/>
                </a:cubicBezTo>
                <a:cubicBezTo>
                  <a:pt x="44298" y="5640"/>
                  <a:pt x="41596" y="7208"/>
                  <a:pt x="38928" y="8843"/>
                </a:cubicBezTo>
                <a:cubicBezTo>
                  <a:pt x="33724" y="12011"/>
                  <a:pt x="29088" y="15881"/>
                  <a:pt x="24551" y="19950"/>
                </a:cubicBezTo>
                <a:cubicBezTo>
                  <a:pt x="22383" y="21885"/>
                  <a:pt x="20348" y="23953"/>
                  <a:pt x="18413" y="26122"/>
                </a:cubicBezTo>
                <a:cubicBezTo>
                  <a:pt x="18313" y="24887"/>
                  <a:pt x="17913" y="24020"/>
                  <a:pt x="16412" y="23853"/>
                </a:cubicBezTo>
                <a:cubicBezTo>
                  <a:pt x="20281" y="19584"/>
                  <a:pt x="24584" y="15747"/>
                  <a:pt x="29321" y="12412"/>
                </a:cubicBezTo>
                <a:cubicBezTo>
                  <a:pt x="31856" y="10610"/>
                  <a:pt x="34425" y="8909"/>
                  <a:pt x="37260" y="7608"/>
                </a:cubicBezTo>
                <a:cubicBezTo>
                  <a:pt x="40129" y="6274"/>
                  <a:pt x="42931" y="4806"/>
                  <a:pt x="46000" y="3872"/>
                </a:cubicBezTo>
                <a:cubicBezTo>
                  <a:pt x="47717" y="3344"/>
                  <a:pt x="49500" y="3142"/>
                  <a:pt x="51251" y="2977"/>
                </a:cubicBezTo>
                <a:close/>
                <a:moveTo>
                  <a:pt x="23984" y="2038"/>
                </a:moveTo>
                <a:cubicBezTo>
                  <a:pt x="24718" y="2071"/>
                  <a:pt x="25418" y="2138"/>
                  <a:pt x="26152" y="2171"/>
                </a:cubicBezTo>
                <a:cubicBezTo>
                  <a:pt x="26711" y="2213"/>
                  <a:pt x="27270" y="2232"/>
                  <a:pt x="27829" y="2232"/>
                </a:cubicBezTo>
                <a:cubicBezTo>
                  <a:pt x="28604" y="2232"/>
                  <a:pt x="29380" y="2196"/>
                  <a:pt x="30155" y="2138"/>
                </a:cubicBezTo>
                <a:lnTo>
                  <a:pt x="30155" y="2138"/>
                </a:lnTo>
                <a:cubicBezTo>
                  <a:pt x="29555" y="2238"/>
                  <a:pt x="28954" y="2338"/>
                  <a:pt x="28354" y="2438"/>
                </a:cubicBezTo>
                <a:cubicBezTo>
                  <a:pt x="26219" y="2772"/>
                  <a:pt x="24117" y="3339"/>
                  <a:pt x="22116" y="4106"/>
                </a:cubicBezTo>
                <a:cubicBezTo>
                  <a:pt x="20181" y="4873"/>
                  <a:pt x="18213" y="5940"/>
                  <a:pt x="16445" y="7075"/>
                </a:cubicBezTo>
                <a:cubicBezTo>
                  <a:pt x="14644" y="8175"/>
                  <a:pt x="12976" y="9510"/>
                  <a:pt x="11442" y="10977"/>
                </a:cubicBezTo>
                <a:cubicBezTo>
                  <a:pt x="9941" y="12412"/>
                  <a:pt x="8573" y="13946"/>
                  <a:pt x="7372" y="15647"/>
                </a:cubicBezTo>
                <a:cubicBezTo>
                  <a:pt x="6104" y="17382"/>
                  <a:pt x="4837" y="19117"/>
                  <a:pt x="3903" y="21085"/>
                </a:cubicBezTo>
                <a:cubicBezTo>
                  <a:pt x="3069" y="22919"/>
                  <a:pt x="2302" y="24821"/>
                  <a:pt x="1668" y="26755"/>
                </a:cubicBezTo>
                <a:cubicBezTo>
                  <a:pt x="1668" y="25054"/>
                  <a:pt x="1635" y="23320"/>
                  <a:pt x="1601" y="21585"/>
                </a:cubicBezTo>
                <a:cubicBezTo>
                  <a:pt x="2168" y="20117"/>
                  <a:pt x="2835" y="18683"/>
                  <a:pt x="3536" y="17249"/>
                </a:cubicBezTo>
                <a:cubicBezTo>
                  <a:pt x="4904" y="14413"/>
                  <a:pt x="7072" y="12278"/>
                  <a:pt x="9173" y="9977"/>
                </a:cubicBezTo>
                <a:cubicBezTo>
                  <a:pt x="11208" y="7775"/>
                  <a:pt x="13677" y="6041"/>
                  <a:pt x="16278" y="4506"/>
                </a:cubicBezTo>
                <a:cubicBezTo>
                  <a:pt x="18513" y="3172"/>
                  <a:pt x="21282" y="2338"/>
                  <a:pt x="23984" y="2038"/>
                </a:cubicBezTo>
                <a:close/>
                <a:moveTo>
                  <a:pt x="55306" y="3138"/>
                </a:moveTo>
                <a:cubicBezTo>
                  <a:pt x="55306" y="3439"/>
                  <a:pt x="55273" y="3739"/>
                  <a:pt x="55273" y="3906"/>
                </a:cubicBezTo>
                <a:cubicBezTo>
                  <a:pt x="55273" y="3972"/>
                  <a:pt x="55273" y="4039"/>
                  <a:pt x="55240" y="4106"/>
                </a:cubicBezTo>
                <a:cubicBezTo>
                  <a:pt x="55139" y="4806"/>
                  <a:pt x="55173" y="5540"/>
                  <a:pt x="55106" y="6241"/>
                </a:cubicBezTo>
                <a:cubicBezTo>
                  <a:pt x="55106" y="6374"/>
                  <a:pt x="55073" y="6508"/>
                  <a:pt x="55073" y="6641"/>
                </a:cubicBezTo>
                <a:cubicBezTo>
                  <a:pt x="54973" y="6641"/>
                  <a:pt x="54839" y="6708"/>
                  <a:pt x="54839" y="6841"/>
                </a:cubicBezTo>
                <a:cubicBezTo>
                  <a:pt x="54839" y="7175"/>
                  <a:pt x="54839" y="7542"/>
                  <a:pt x="54806" y="7875"/>
                </a:cubicBezTo>
                <a:cubicBezTo>
                  <a:pt x="54539" y="8943"/>
                  <a:pt x="54172" y="10010"/>
                  <a:pt x="53872" y="11011"/>
                </a:cubicBezTo>
                <a:cubicBezTo>
                  <a:pt x="53005" y="14013"/>
                  <a:pt x="51804" y="16915"/>
                  <a:pt x="50469" y="19750"/>
                </a:cubicBezTo>
                <a:cubicBezTo>
                  <a:pt x="49836" y="21118"/>
                  <a:pt x="49335" y="22552"/>
                  <a:pt x="48735" y="23920"/>
                </a:cubicBezTo>
                <a:cubicBezTo>
                  <a:pt x="48301" y="24921"/>
                  <a:pt x="47801" y="25855"/>
                  <a:pt x="47334" y="26822"/>
                </a:cubicBezTo>
                <a:cubicBezTo>
                  <a:pt x="47200" y="26622"/>
                  <a:pt x="47100" y="26388"/>
                  <a:pt x="47034" y="26188"/>
                </a:cubicBezTo>
                <a:cubicBezTo>
                  <a:pt x="46834" y="25755"/>
                  <a:pt x="46567" y="25421"/>
                  <a:pt x="46233" y="25087"/>
                </a:cubicBezTo>
                <a:cubicBezTo>
                  <a:pt x="48902" y="20884"/>
                  <a:pt x="50970" y="16315"/>
                  <a:pt x="52804" y="11678"/>
                </a:cubicBezTo>
                <a:cubicBezTo>
                  <a:pt x="53872" y="8943"/>
                  <a:pt x="54739" y="6041"/>
                  <a:pt x="55306" y="3138"/>
                </a:cubicBezTo>
                <a:close/>
                <a:moveTo>
                  <a:pt x="38861" y="1504"/>
                </a:moveTo>
                <a:cubicBezTo>
                  <a:pt x="38728" y="1504"/>
                  <a:pt x="38628" y="1537"/>
                  <a:pt x="38528" y="1537"/>
                </a:cubicBezTo>
                <a:cubicBezTo>
                  <a:pt x="37127" y="1704"/>
                  <a:pt x="35892" y="1938"/>
                  <a:pt x="34591" y="2471"/>
                </a:cubicBezTo>
                <a:cubicBezTo>
                  <a:pt x="32023" y="3472"/>
                  <a:pt x="29288" y="3972"/>
                  <a:pt x="26719" y="4940"/>
                </a:cubicBezTo>
                <a:cubicBezTo>
                  <a:pt x="22750" y="6407"/>
                  <a:pt x="18947" y="8776"/>
                  <a:pt x="15611" y="11478"/>
                </a:cubicBezTo>
                <a:cubicBezTo>
                  <a:pt x="15089" y="11208"/>
                  <a:pt x="14528" y="11060"/>
                  <a:pt x="13966" y="11060"/>
                </a:cubicBezTo>
                <a:cubicBezTo>
                  <a:pt x="13344" y="11060"/>
                  <a:pt x="12720" y="11242"/>
                  <a:pt x="12142" y="11645"/>
                </a:cubicBezTo>
                <a:cubicBezTo>
                  <a:pt x="9907" y="12245"/>
                  <a:pt x="8373" y="15314"/>
                  <a:pt x="8606" y="17449"/>
                </a:cubicBezTo>
                <a:cubicBezTo>
                  <a:pt x="8640" y="17782"/>
                  <a:pt x="8706" y="18116"/>
                  <a:pt x="8806" y="18416"/>
                </a:cubicBezTo>
                <a:cubicBezTo>
                  <a:pt x="8473" y="18816"/>
                  <a:pt x="8139" y="19250"/>
                  <a:pt x="7806" y="19650"/>
                </a:cubicBezTo>
                <a:cubicBezTo>
                  <a:pt x="6171" y="21785"/>
                  <a:pt x="4737" y="23853"/>
                  <a:pt x="3736" y="26355"/>
                </a:cubicBezTo>
                <a:cubicBezTo>
                  <a:pt x="2936" y="28356"/>
                  <a:pt x="2135" y="30458"/>
                  <a:pt x="1568" y="32593"/>
                </a:cubicBezTo>
                <a:cubicBezTo>
                  <a:pt x="1601" y="31859"/>
                  <a:pt x="1601" y="31125"/>
                  <a:pt x="1635" y="30391"/>
                </a:cubicBezTo>
                <a:cubicBezTo>
                  <a:pt x="1668" y="29591"/>
                  <a:pt x="1668" y="28823"/>
                  <a:pt x="1668" y="28023"/>
                </a:cubicBezTo>
                <a:cubicBezTo>
                  <a:pt x="1835" y="27556"/>
                  <a:pt x="2002" y="27056"/>
                  <a:pt x="2168" y="26589"/>
                </a:cubicBezTo>
                <a:cubicBezTo>
                  <a:pt x="2835" y="24587"/>
                  <a:pt x="3703" y="22552"/>
                  <a:pt x="4637" y="20651"/>
                </a:cubicBezTo>
                <a:cubicBezTo>
                  <a:pt x="5504" y="18816"/>
                  <a:pt x="6772" y="17215"/>
                  <a:pt x="7972" y="15581"/>
                </a:cubicBezTo>
                <a:cubicBezTo>
                  <a:pt x="9273" y="13779"/>
                  <a:pt x="10875" y="12112"/>
                  <a:pt x="12542" y="10610"/>
                </a:cubicBezTo>
                <a:cubicBezTo>
                  <a:pt x="14077" y="9209"/>
                  <a:pt x="15778" y="8009"/>
                  <a:pt x="17546" y="6941"/>
                </a:cubicBezTo>
                <a:cubicBezTo>
                  <a:pt x="19314" y="5874"/>
                  <a:pt x="21315" y="4873"/>
                  <a:pt x="23283" y="4206"/>
                </a:cubicBezTo>
                <a:cubicBezTo>
                  <a:pt x="25218" y="3539"/>
                  <a:pt x="27153" y="3105"/>
                  <a:pt x="29154" y="2772"/>
                </a:cubicBezTo>
                <a:cubicBezTo>
                  <a:pt x="30188" y="2605"/>
                  <a:pt x="31222" y="2471"/>
                  <a:pt x="32256" y="2371"/>
                </a:cubicBezTo>
                <a:cubicBezTo>
                  <a:pt x="33124" y="2271"/>
                  <a:pt x="33958" y="2238"/>
                  <a:pt x="34758" y="1871"/>
                </a:cubicBezTo>
                <a:cubicBezTo>
                  <a:pt x="34825" y="1838"/>
                  <a:pt x="34858" y="1771"/>
                  <a:pt x="34892" y="1737"/>
                </a:cubicBezTo>
                <a:cubicBezTo>
                  <a:pt x="35525" y="1671"/>
                  <a:pt x="36159" y="1604"/>
                  <a:pt x="36793" y="1571"/>
                </a:cubicBezTo>
                <a:cubicBezTo>
                  <a:pt x="37460" y="1504"/>
                  <a:pt x="38161" y="1504"/>
                  <a:pt x="38861" y="1504"/>
                </a:cubicBezTo>
                <a:close/>
                <a:moveTo>
                  <a:pt x="54773" y="9410"/>
                </a:moveTo>
                <a:lnTo>
                  <a:pt x="54773" y="9410"/>
                </a:lnTo>
                <a:cubicBezTo>
                  <a:pt x="54506" y="14780"/>
                  <a:pt x="53805" y="20084"/>
                  <a:pt x="52337" y="25254"/>
                </a:cubicBezTo>
                <a:cubicBezTo>
                  <a:pt x="51504" y="28156"/>
                  <a:pt x="50369" y="30958"/>
                  <a:pt x="49002" y="33660"/>
                </a:cubicBezTo>
                <a:cubicBezTo>
                  <a:pt x="48968" y="33494"/>
                  <a:pt x="48968" y="33327"/>
                  <a:pt x="48935" y="33160"/>
                </a:cubicBezTo>
                <a:cubicBezTo>
                  <a:pt x="48702" y="31792"/>
                  <a:pt x="48735" y="30558"/>
                  <a:pt x="48335" y="29190"/>
                </a:cubicBezTo>
                <a:cubicBezTo>
                  <a:pt x="48134" y="28557"/>
                  <a:pt x="47868" y="27956"/>
                  <a:pt x="47567" y="27356"/>
                </a:cubicBezTo>
                <a:cubicBezTo>
                  <a:pt x="48668" y="25121"/>
                  <a:pt x="49736" y="22919"/>
                  <a:pt x="50636" y="20584"/>
                </a:cubicBezTo>
                <a:cubicBezTo>
                  <a:pt x="51770" y="17649"/>
                  <a:pt x="53138" y="14880"/>
                  <a:pt x="54072" y="11845"/>
                </a:cubicBezTo>
                <a:cubicBezTo>
                  <a:pt x="54306" y="11044"/>
                  <a:pt x="54539" y="10244"/>
                  <a:pt x="54773" y="9410"/>
                </a:cubicBezTo>
                <a:close/>
                <a:moveTo>
                  <a:pt x="54239" y="2772"/>
                </a:moveTo>
                <a:lnTo>
                  <a:pt x="54239" y="2772"/>
                </a:lnTo>
                <a:cubicBezTo>
                  <a:pt x="51837" y="4039"/>
                  <a:pt x="49569" y="5574"/>
                  <a:pt x="47301" y="7008"/>
                </a:cubicBezTo>
                <a:cubicBezTo>
                  <a:pt x="44732" y="8609"/>
                  <a:pt x="42297" y="10310"/>
                  <a:pt x="39929" y="12112"/>
                </a:cubicBezTo>
                <a:cubicBezTo>
                  <a:pt x="35359" y="15581"/>
                  <a:pt x="31156" y="19417"/>
                  <a:pt x="27253" y="23553"/>
                </a:cubicBezTo>
                <a:cubicBezTo>
                  <a:pt x="26052" y="23653"/>
                  <a:pt x="24851" y="23953"/>
                  <a:pt x="23884" y="24020"/>
                </a:cubicBezTo>
                <a:cubicBezTo>
                  <a:pt x="23617" y="24020"/>
                  <a:pt x="23417" y="24187"/>
                  <a:pt x="23350" y="24387"/>
                </a:cubicBezTo>
                <a:cubicBezTo>
                  <a:pt x="22983" y="24587"/>
                  <a:pt x="22683" y="24854"/>
                  <a:pt x="22483" y="25288"/>
                </a:cubicBezTo>
                <a:cubicBezTo>
                  <a:pt x="21949" y="26555"/>
                  <a:pt x="21816" y="28090"/>
                  <a:pt x="21816" y="29591"/>
                </a:cubicBezTo>
                <a:cubicBezTo>
                  <a:pt x="20581" y="31025"/>
                  <a:pt x="19414" y="32459"/>
                  <a:pt x="18213" y="33927"/>
                </a:cubicBezTo>
                <a:cubicBezTo>
                  <a:pt x="18347" y="32093"/>
                  <a:pt x="18447" y="30258"/>
                  <a:pt x="18413" y="28390"/>
                </a:cubicBezTo>
                <a:cubicBezTo>
                  <a:pt x="18413" y="27789"/>
                  <a:pt x="18447" y="27222"/>
                  <a:pt x="18413" y="26655"/>
                </a:cubicBezTo>
                <a:cubicBezTo>
                  <a:pt x="18513" y="26555"/>
                  <a:pt x="18613" y="26422"/>
                  <a:pt x="18747" y="26322"/>
                </a:cubicBezTo>
                <a:cubicBezTo>
                  <a:pt x="22750" y="21818"/>
                  <a:pt x="27420" y="17749"/>
                  <a:pt x="32156" y="14046"/>
                </a:cubicBezTo>
                <a:cubicBezTo>
                  <a:pt x="37060" y="10210"/>
                  <a:pt x="42597" y="6741"/>
                  <a:pt x="48368" y="4406"/>
                </a:cubicBezTo>
                <a:cubicBezTo>
                  <a:pt x="49802" y="3839"/>
                  <a:pt x="51270" y="3405"/>
                  <a:pt x="52771" y="3105"/>
                </a:cubicBezTo>
                <a:cubicBezTo>
                  <a:pt x="53271" y="3005"/>
                  <a:pt x="53738" y="2872"/>
                  <a:pt x="54239" y="2772"/>
                </a:cubicBezTo>
                <a:close/>
                <a:moveTo>
                  <a:pt x="55106" y="12011"/>
                </a:moveTo>
                <a:cubicBezTo>
                  <a:pt x="55106" y="12612"/>
                  <a:pt x="55106" y="13212"/>
                  <a:pt x="55139" y="13813"/>
                </a:cubicBezTo>
                <a:cubicBezTo>
                  <a:pt x="55139" y="14013"/>
                  <a:pt x="55139" y="14180"/>
                  <a:pt x="55139" y="14380"/>
                </a:cubicBezTo>
                <a:cubicBezTo>
                  <a:pt x="55039" y="15414"/>
                  <a:pt x="54839" y="16448"/>
                  <a:pt x="54706" y="17449"/>
                </a:cubicBezTo>
                <a:cubicBezTo>
                  <a:pt x="54506" y="18983"/>
                  <a:pt x="54272" y="20484"/>
                  <a:pt x="53939" y="22019"/>
                </a:cubicBezTo>
                <a:cubicBezTo>
                  <a:pt x="52871" y="27156"/>
                  <a:pt x="51437" y="32359"/>
                  <a:pt x="49302" y="37196"/>
                </a:cubicBezTo>
                <a:cubicBezTo>
                  <a:pt x="49269" y="37029"/>
                  <a:pt x="49269" y="36829"/>
                  <a:pt x="49269" y="36662"/>
                </a:cubicBezTo>
                <a:cubicBezTo>
                  <a:pt x="49302" y="35962"/>
                  <a:pt x="49235" y="35328"/>
                  <a:pt x="49169" y="34661"/>
                </a:cubicBezTo>
                <a:cubicBezTo>
                  <a:pt x="49869" y="33327"/>
                  <a:pt x="50503" y="31959"/>
                  <a:pt x="51003" y="30558"/>
                </a:cubicBezTo>
                <a:cubicBezTo>
                  <a:pt x="52037" y="27656"/>
                  <a:pt x="53138" y="24821"/>
                  <a:pt x="53738" y="21785"/>
                </a:cubicBezTo>
                <a:cubicBezTo>
                  <a:pt x="54306" y="18816"/>
                  <a:pt x="54773" y="15848"/>
                  <a:pt x="55073" y="12812"/>
                </a:cubicBezTo>
                <a:cubicBezTo>
                  <a:pt x="55073" y="12545"/>
                  <a:pt x="55106" y="12278"/>
                  <a:pt x="55106" y="12011"/>
                </a:cubicBezTo>
                <a:close/>
                <a:moveTo>
                  <a:pt x="21816" y="30291"/>
                </a:moveTo>
                <a:cubicBezTo>
                  <a:pt x="21849" y="31392"/>
                  <a:pt x="21916" y="32493"/>
                  <a:pt x="21949" y="33494"/>
                </a:cubicBezTo>
                <a:cubicBezTo>
                  <a:pt x="21949" y="34528"/>
                  <a:pt x="21982" y="35528"/>
                  <a:pt x="22016" y="36562"/>
                </a:cubicBezTo>
                <a:cubicBezTo>
                  <a:pt x="20715" y="38063"/>
                  <a:pt x="19347" y="39531"/>
                  <a:pt x="18013" y="40999"/>
                </a:cubicBezTo>
                <a:cubicBezTo>
                  <a:pt x="18013" y="40799"/>
                  <a:pt x="18013" y="40632"/>
                  <a:pt x="18013" y="40432"/>
                </a:cubicBezTo>
                <a:cubicBezTo>
                  <a:pt x="17980" y="38530"/>
                  <a:pt x="18080" y="36596"/>
                  <a:pt x="18180" y="34694"/>
                </a:cubicBezTo>
                <a:cubicBezTo>
                  <a:pt x="19381" y="33227"/>
                  <a:pt x="20581" y="31726"/>
                  <a:pt x="21816" y="30291"/>
                </a:cubicBezTo>
                <a:close/>
                <a:moveTo>
                  <a:pt x="8940" y="18950"/>
                </a:moveTo>
                <a:cubicBezTo>
                  <a:pt x="9340" y="19950"/>
                  <a:pt x="9941" y="20784"/>
                  <a:pt x="10774" y="21318"/>
                </a:cubicBezTo>
                <a:cubicBezTo>
                  <a:pt x="10307" y="21985"/>
                  <a:pt x="9840" y="22652"/>
                  <a:pt x="9340" y="23286"/>
                </a:cubicBezTo>
                <a:cubicBezTo>
                  <a:pt x="8339" y="24520"/>
                  <a:pt x="7505" y="25755"/>
                  <a:pt x="6738" y="27122"/>
                </a:cubicBezTo>
                <a:cubicBezTo>
                  <a:pt x="5304" y="29691"/>
                  <a:pt x="3903" y="32159"/>
                  <a:pt x="3036" y="34995"/>
                </a:cubicBezTo>
                <a:cubicBezTo>
                  <a:pt x="2335" y="37296"/>
                  <a:pt x="1901" y="39665"/>
                  <a:pt x="1601" y="42033"/>
                </a:cubicBezTo>
                <a:cubicBezTo>
                  <a:pt x="1535" y="41733"/>
                  <a:pt x="1501" y="41399"/>
                  <a:pt x="1468" y="41066"/>
                </a:cubicBezTo>
                <a:cubicBezTo>
                  <a:pt x="1468" y="38964"/>
                  <a:pt x="1468" y="36863"/>
                  <a:pt x="1535" y="34794"/>
                </a:cubicBezTo>
                <a:cubicBezTo>
                  <a:pt x="1568" y="34528"/>
                  <a:pt x="1601" y="34261"/>
                  <a:pt x="1668" y="33994"/>
                </a:cubicBezTo>
                <a:cubicBezTo>
                  <a:pt x="2235" y="31459"/>
                  <a:pt x="3169" y="28924"/>
                  <a:pt x="4136" y="26522"/>
                </a:cubicBezTo>
                <a:cubicBezTo>
                  <a:pt x="5104" y="24020"/>
                  <a:pt x="6571" y="21985"/>
                  <a:pt x="8173" y="19884"/>
                </a:cubicBezTo>
                <a:cubicBezTo>
                  <a:pt x="8439" y="19584"/>
                  <a:pt x="8706" y="19250"/>
                  <a:pt x="8940" y="18950"/>
                </a:cubicBezTo>
                <a:close/>
                <a:moveTo>
                  <a:pt x="35779" y="31555"/>
                </a:moveTo>
                <a:cubicBezTo>
                  <a:pt x="36609" y="31555"/>
                  <a:pt x="37431" y="31763"/>
                  <a:pt x="37827" y="32126"/>
                </a:cubicBezTo>
                <a:cubicBezTo>
                  <a:pt x="38294" y="32593"/>
                  <a:pt x="38528" y="33427"/>
                  <a:pt x="38661" y="34161"/>
                </a:cubicBezTo>
                <a:cubicBezTo>
                  <a:pt x="38394" y="34494"/>
                  <a:pt x="38094" y="34794"/>
                  <a:pt x="37827" y="35128"/>
                </a:cubicBezTo>
                <a:cubicBezTo>
                  <a:pt x="35692" y="37563"/>
                  <a:pt x="33524" y="39898"/>
                  <a:pt x="31256" y="42133"/>
                </a:cubicBezTo>
                <a:cubicBezTo>
                  <a:pt x="31056" y="40298"/>
                  <a:pt x="30956" y="38464"/>
                  <a:pt x="31356" y="36562"/>
                </a:cubicBezTo>
                <a:cubicBezTo>
                  <a:pt x="31656" y="34961"/>
                  <a:pt x="32590" y="33460"/>
                  <a:pt x="33657" y="32259"/>
                </a:cubicBezTo>
                <a:cubicBezTo>
                  <a:pt x="34079" y="31771"/>
                  <a:pt x="34933" y="31555"/>
                  <a:pt x="35779" y="31555"/>
                </a:cubicBezTo>
                <a:close/>
                <a:moveTo>
                  <a:pt x="1468" y="42433"/>
                </a:moveTo>
                <a:cubicBezTo>
                  <a:pt x="1501" y="42467"/>
                  <a:pt x="1535" y="42467"/>
                  <a:pt x="1568" y="42467"/>
                </a:cubicBezTo>
                <a:cubicBezTo>
                  <a:pt x="1535" y="42733"/>
                  <a:pt x="1501" y="43000"/>
                  <a:pt x="1468" y="43267"/>
                </a:cubicBezTo>
                <a:lnTo>
                  <a:pt x="1468" y="42433"/>
                </a:lnTo>
                <a:close/>
                <a:moveTo>
                  <a:pt x="55073" y="17315"/>
                </a:moveTo>
                <a:lnTo>
                  <a:pt x="55073" y="17315"/>
                </a:lnTo>
                <a:cubicBezTo>
                  <a:pt x="55006" y="19183"/>
                  <a:pt x="54906" y="21018"/>
                  <a:pt x="54873" y="22886"/>
                </a:cubicBezTo>
                <a:cubicBezTo>
                  <a:pt x="54839" y="24821"/>
                  <a:pt x="54906" y="26789"/>
                  <a:pt x="54973" y="28723"/>
                </a:cubicBezTo>
                <a:cubicBezTo>
                  <a:pt x="54773" y="30525"/>
                  <a:pt x="54472" y="32326"/>
                  <a:pt x="53939" y="34127"/>
                </a:cubicBezTo>
                <a:cubicBezTo>
                  <a:pt x="52871" y="37797"/>
                  <a:pt x="51337" y="41266"/>
                  <a:pt x="49269" y="44468"/>
                </a:cubicBezTo>
                <a:cubicBezTo>
                  <a:pt x="49302" y="43134"/>
                  <a:pt x="49369" y="41799"/>
                  <a:pt x="49435" y="40432"/>
                </a:cubicBezTo>
                <a:cubicBezTo>
                  <a:pt x="49502" y="39698"/>
                  <a:pt x="49402" y="38931"/>
                  <a:pt x="49335" y="38197"/>
                </a:cubicBezTo>
                <a:cubicBezTo>
                  <a:pt x="50369" y="35995"/>
                  <a:pt x="51203" y="33727"/>
                  <a:pt x="51971" y="31425"/>
                </a:cubicBezTo>
                <a:cubicBezTo>
                  <a:pt x="52905" y="28623"/>
                  <a:pt x="53672" y="25721"/>
                  <a:pt x="54239" y="22853"/>
                </a:cubicBezTo>
                <a:cubicBezTo>
                  <a:pt x="54572" y="21018"/>
                  <a:pt x="54839" y="19150"/>
                  <a:pt x="55073" y="17315"/>
                </a:cubicBezTo>
                <a:close/>
                <a:moveTo>
                  <a:pt x="38794" y="34861"/>
                </a:moveTo>
                <a:cubicBezTo>
                  <a:pt x="39095" y="36329"/>
                  <a:pt x="39228" y="37897"/>
                  <a:pt x="39261" y="39498"/>
                </a:cubicBezTo>
                <a:cubicBezTo>
                  <a:pt x="38227" y="40765"/>
                  <a:pt x="37193" y="42000"/>
                  <a:pt x="36093" y="43200"/>
                </a:cubicBezTo>
                <a:cubicBezTo>
                  <a:pt x="34758" y="44668"/>
                  <a:pt x="33291" y="46069"/>
                  <a:pt x="31789" y="47370"/>
                </a:cubicBezTo>
                <a:cubicBezTo>
                  <a:pt x="31823" y="46870"/>
                  <a:pt x="31789" y="46403"/>
                  <a:pt x="31756" y="45936"/>
                </a:cubicBezTo>
                <a:cubicBezTo>
                  <a:pt x="31623" y="44902"/>
                  <a:pt x="31456" y="43868"/>
                  <a:pt x="31356" y="42867"/>
                </a:cubicBezTo>
                <a:cubicBezTo>
                  <a:pt x="31756" y="42467"/>
                  <a:pt x="32190" y="42033"/>
                  <a:pt x="32590" y="41599"/>
                </a:cubicBezTo>
                <a:cubicBezTo>
                  <a:pt x="34692" y="39431"/>
                  <a:pt x="36793" y="37196"/>
                  <a:pt x="38794" y="34861"/>
                </a:cubicBezTo>
                <a:close/>
                <a:moveTo>
                  <a:pt x="22049" y="37263"/>
                </a:moveTo>
                <a:cubicBezTo>
                  <a:pt x="22116" y="39131"/>
                  <a:pt x="22149" y="40999"/>
                  <a:pt x="22116" y="42867"/>
                </a:cubicBezTo>
                <a:cubicBezTo>
                  <a:pt x="22116" y="43534"/>
                  <a:pt x="22116" y="44201"/>
                  <a:pt x="22116" y="44868"/>
                </a:cubicBezTo>
                <a:cubicBezTo>
                  <a:pt x="21549" y="45469"/>
                  <a:pt x="20982" y="46036"/>
                  <a:pt x="20448" y="46636"/>
                </a:cubicBezTo>
                <a:cubicBezTo>
                  <a:pt x="19814" y="47303"/>
                  <a:pt x="19147" y="47937"/>
                  <a:pt x="18447" y="48571"/>
                </a:cubicBezTo>
                <a:cubicBezTo>
                  <a:pt x="18413" y="47870"/>
                  <a:pt x="18347" y="47170"/>
                  <a:pt x="18313" y="46636"/>
                </a:cubicBezTo>
                <a:cubicBezTo>
                  <a:pt x="18213" y="45002"/>
                  <a:pt x="18080" y="43367"/>
                  <a:pt x="18046" y="41733"/>
                </a:cubicBezTo>
                <a:cubicBezTo>
                  <a:pt x="18413" y="41299"/>
                  <a:pt x="18780" y="40899"/>
                  <a:pt x="19180" y="40499"/>
                </a:cubicBezTo>
                <a:cubicBezTo>
                  <a:pt x="20148" y="39431"/>
                  <a:pt x="21115" y="38330"/>
                  <a:pt x="22049" y="37263"/>
                </a:cubicBezTo>
                <a:close/>
                <a:moveTo>
                  <a:pt x="9474" y="28156"/>
                </a:moveTo>
                <a:cubicBezTo>
                  <a:pt x="9474" y="28523"/>
                  <a:pt x="9474" y="28890"/>
                  <a:pt x="9440" y="29257"/>
                </a:cubicBezTo>
                <a:cubicBezTo>
                  <a:pt x="9440" y="30158"/>
                  <a:pt x="9440" y="31092"/>
                  <a:pt x="9440" y="32026"/>
                </a:cubicBezTo>
                <a:cubicBezTo>
                  <a:pt x="6705" y="36162"/>
                  <a:pt x="4503" y="40599"/>
                  <a:pt x="3036" y="45335"/>
                </a:cubicBezTo>
                <a:cubicBezTo>
                  <a:pt x="2635" y="46670"/>
                  <a:pt x="2368" y="48004"/>
                  <a:pt x="2168" y="49338"/>
                </a:cubicBezTo>
                <a:cubicBezTo>
                  <a:pt x="2202" y="48905"/>
                  <a:pt x="2202" y="48438"/>
                  <a:pt x="2235" y="47971"/>
                </a:cubicBezTo>
                <a:cubicBezTo>
                  <a:pt x="2469" y="44835"/>
                  <a:pt x="3136" y="41566"/>
                  <a:pt x="4103" y="38564"/>
                </a:cubicBezTo>
                <a:cubicBezTo>
                  <a:pt x="5337" y="34794"/>
                  <a:pt x="7205" y="31359"/>
                  <a:pt x="9474" y="28156"/>
                </a:cubicBezTo>
                <a:close/>
                <a:moveTo>
                  <a:pt x="39619" y="23948"/>
                </a:moveTo>
                <a:cubicBezTo>
                  <a:pt x="40476" y="23948"/>
                  <a:pt x="41381" y="24087"/>
                  <a:pt x="42364" y="24387"/>
                </a:cubicBezTo>
                <a:cubicBezTo>
                  <a:pt x="45733" y="25421"/>
                  <a:pt x="47367" y="28557"/>
                  <a:pt x="47634" y="31926"/>
                </a:cubicBezTo>
                <a:cubicBezTo>
                  <a:pt x="47734" y="33293"/>
                  <a:pt x="48034" y="34628"/>
                  <a:pt x="48101" y="35995"/>
                </a:cubicBezTo>
                <a:cubicBezTo>
                  <a:pt x="48134" y="37063"/>
                  <a:pt x="48034" y="38130"/>
                  <a:pt x="48168" y="39231"/>
                </a:cubicBezTo>
                <a:cubicBezTo>
                  <a:pt x="48335" y="40799"/>
                  <a:pt x="48134" y="42400"/>
                  <a:pt x="48101" y="43968"/>
                </a:cubicBezTo>
                <a:cubicBezTo>
                  <a:pt x="48068" y="45602"/>
                  <a:pt x="48535" y="47737"/>
                  <a:pt x="47768" y="49238"/>
                </a:cubicBezTo>
                <a:cubicBezTo>
                  <a:pt x="47501" y="49772"/>
                  <a:pt x="46667" y="49939"/>
                  <a:pt x="45766" y="49972"/>
                </a:cubicBezTo>
                <a:cubicBezTo>
                  <a:pt x="45799" y="49905"/>
                  <a:pt x="45833" y="49872"/>
                  <a:pt x="45866" y="49839"/>
                </a:cubicBezTo>
                <a:cubicBezTo>
                  <a:pt x="45633" y="49839"/>
                  <a:pt x="45366" y="49872"/>
                  <a:pt x="45132" y="49905"/>
                </a:cubicBezTo>
                <a:cubicBezTo>
                  <a:pt x="45099" y="49905"/>
                  <a:pt x="45099" y="49939"/>
                  <a:pt x="45099" y="49939"/>
                </a:cubicBezTo>
                <a:cubicBezTo>
                  <a:pt x="44165" y="49905"/>
                  <a:pt x="43264" y="49772"/>
                  <a:pt x="42797" y="49705"/>
                </a:cubicBezTo>
                <a:cubicBezTo>
                  <a:pt x="42544" y="49677"/>
                  <a:pt x="42290" y="49667"/>
                  <a:pt x="42036" y="49667"/>
                </a:cubicBezTo>
                <a:cubicBezTo>
                  <a:pt x="41689" y="49667"/>
                  <a:pt x="41343" y="49686"/>
                  <a:pt x="40996" y="49705"/>
                </a:cubicBezTo>
                <a:cubicBezTo>
                  <a:pt x="40968" y="49706"/>
                  <a:pt x="40940" y="49707"/>
                  <a:pt x="40913" y="49707"/>
                </a:cubicBezTo>
                <a:cubicBezTo>
                  <a:pt x="39649" y="49707"/>
                  <a:pt x="40130" y="48192"/>
                  <a:pt x="40195" y="47604"/>
                </a:cubicBezTo>
                <a:cubicBezTo>
                  <a:pt x="40596" y="44568"/>
                  <a:pt x="40296" y="41332"/>
                  <a:pt x="40229" y="38264"/>
                </a:cubicBezTo>
                <a:cubicBezTo>
                  <a:pt x="40200" y="35022"/>
                  <a:pt x="39542" y="30228"/>
                  <a:pt x="36082" y="30228"/>
                </a:cubicBezTo>
                <a:cubicBezTo>
                  <a:pt x="35484" y="30228"/>
                  <a:pt x="34802" y="30372"/>
                  <a:pt x="34024" y="30692"/>
                </a:cubicBezTo>
                <a:cubicBezTo>
                  <a:pt x="32090" y="31492"/>
                  <a:pt x="30989" y="33293"/>
                  <a:pt x="30388" y="35395"/>
                </a:cubicBezTo>
                <a:cubicBezTo>
                  <a:pt x="30355" y="35428"/>
                  <a:pt x="30322" y="35462"/>
                  <a:pt x="30288" y="35495"/>
                </a:cubicBezTo>
                <a:cubicBezTo>
                  <a:pt x="30288" y="35562"/>
                  <a:pt x="30288" y="35662"/>
                  <a:pt x="30288" y="35728"/>
                </a:cubicBezTo>
                <a:cubicBezTo>
                  <a:pt x="29688" y="38164"/>
                  <a:pt x="29788" y="40932"/>
                  <a:pt x="30055" y="42900"/>
                </a:cubicBezTo>
                <a:cubicBezTo>
                  <a:pt x="30255" y="44235"/>
                  <a:pt x="31656" y="50039"/>
                  <a:pt x="29454" y="50406"/>
                </a:cubicBezTo>
                <a:cubicBezTo>
                  <a:pt x="28487" y="50572"/>
                  <a:pt x="27486" y="50506"/>
                  <a:pt x="26552" y="50639"/>
                </a:cubicBezTo>
                <a:cubicBezTo>
                  <a:pt x="26144" y="50671"/>
                  <a:pt x="25772" y="50702"/>
                  <a:pt x="25406" y="50702"/>
                </a:cubicBezTo>
                <a:cubicBezTo>
                  <a:pt x="24995" y="50702"/>
                  <a:pt x="24592" y="50662"/>
                  <a:pt x="24151" y="50539"/>
                </a:cubicBezTo>
                <a:cubicBezTo>
                  <a:pt x="22816" y="50172"/>
                  <a:pt x="23217" y="48404"/>
                  <a:pt x="23183" y="47504"/>
                </a:cubicBezTo>
                <a:cubicBezTo>
                  <a:pt x="23183" y="41099"/>
                  <a:pt x="22883" y="34694"/>
                  <a:pt x="22916" y="28323"/>
                </a:cubicBezTo>
                <a:cubicBezTo>
                  <a:pt x="22916" y="27589"/>
                  <a:pt x="23017" y="26822"/>
                  <a:pt x="23183" y="26088"/>
                </a:cubicBezTo>
                <a:cubicBezTo>
                  <a:pt x="23250" y="25721"/>
                  <a:pt x="23450" y="25421"/>
                  <a:pt x="23717" y="25221"/>
                </a:cubicBezTo>
                <a:lnTo>
                  <a:pt x="23817" y="25221"/>
                </a:lnTo>
                <a:cubicBezTo>
                  <a:pt x="24684" y="25154"/>
                  <a:pt x="25552" y="25087"/>
                  <a:pt x="26419" y="24987"/>
                </a:cubicBezTo>
                <a:cubicBezTo>
                  <a:pt x="26419" y="24987"/>
                  <a:pt x="26452" y="25021"/>
                  <a:pt x="26486" y="25021"/>
                </a:cubicBezTo>
                <a:cubicBezTo>
                  <a:pt x="26486" y="25021"/>
                  <a:pt x="26519" y="24987"/>
                  <a:pt x="26552" y="24954"/>
                </a:cubicBezTo>
                <a:cubicBezTo>
                  <a:pt x="26719" y="24921"/>
                  <a:pt x="26886" y="24921"/>
                  <a:pt x="27053" y="24887"/>
                </a:cubicBezTo>
                <a:cubicBezTo>
                  <a:pt x="27395" y="24847"/>
                  <a:pt x="27699" y="24823"/>
                  <a:pt x="27973" y="24823"/>
                </a:cubicBezTo>
                <a:cubicBezTo>
                  <a:pt x="29063" y="24823"/>
                  <a:pt x="29676" y="25203"/>
                  <a:pt x="30288" y="26455"/>
                </a:cubicBezTo>
                <a:cubicBezTo>
                  <a:pt x="30455" y="26755"/>
                  <a:pt x="30622" y="26955"/>
                  <a:pt x="30789" y="27089"/>
                </a:cubicBezTo>
                <a:lnTo>
                  <a:pt x="30755" y="27122"/>
                </a:lnTo>
                <a:lnTo>
                  <a:pt x="30822" y="27122"/>
                </a:lnTo>
                <a:cubicBezTo>
                  <a:pt x="31020" y="27290"/>
                  <a:pt x="31235" y="27362"/>
                  <a:pt x="31464" y="27362"/>
                </a:cubicBezTo>
                <a:cubicBezTo>
                  <a:pt x="32009" y="27362"/>
                  <a:pt x="32633" y="26958"/>
                  <a:pt x="33291" y="26488"/>
                </a:cubicBezTo>
                <a:cubicBezTo>
                  <a:pt x="35401" y="24936"/>
                  <a:pt x="37335" y="23948"/>
                  <a:pt x="39619" y="23948"/>
                </a:cubicBezTo>
                <a:close/>
                <a:moveTo>
                  <a:pt x="11420" y="24931"/>
                </a:moveTo>
                <a:cubicBezTo>
                  <a:pt x="11534" y="24931"/>
                  <a:pt x="11663" y="24939"/>
                  <a:pt x="11809" y="24954"/>
                </a:cubicBezTo>
                <a:cubicBezTo>
                  <a:pt x="12352" y="24997"/>
                  <a:pt x="12895" y="25009"/>
                  <a:pt x="13438" y="25009"/>
                </a:cubicBezTo>
                <a:cubicBezTo>
                  <a:pt x="14163" y="25009"/>
                  <a:pt x="14887" y="24987"/>
                  <a:pt x="15611" y="24987"/>
                </a:cubicBezTo>
                <a:cubicBezTo>
                  <a:pt x="17513" y="24987"/>
                  <a:pt x="17379" y="26255"/>
                  <a:pt x="17279" y="27823"/>
                </a:cubicBezTo>
                <a:cubicBezTo>
                  <a:pt x="17212" y="29124"/>
                  <a:pt x="17279" y="30458"/>
                  <a:pt x="17279" y="31759"/>
                </a:cubicBezTo>
                <a:cubicBezTo>
                  <a:pt x="17279" y="34628"/>
                  <a:pt x="16812" y="37496"/>
                  <a:pt x="16845" y="40365"/>
                </a:cubicBezTo>
                <a:cubicBezTo>
                  <a:pt x="16879" y="43167"/>
                  <a:pt x="17312" y="45969"/>
                  <a:pt x="17212" y="48738"/>
                </a:cubicBezTo>
                <a:cubicBezTo>
                  <a:pt x="17212" y="49171"/>
                  <a:pt x="17146" y="49505"/>
                  <a:pt x="17046" y="49805"/>
                </a:cubicBezTo>
                <a:cubicBezTo>
                  <a:pt x="16645" y="50172"/>
                  <a:pt x="16245" y="50539"/>
                  <a:pt x="15845" y="50873"/>
                </a:cubicBezTo>
                <a:cubicBezTo>
                  <a:pt x="15444" y="51039"/>
                  <a:pt x="14944" y="51073"/>
                  <a:pt x="14377" y="51139"/>
                </a:cubicBezTo>
                <a:cubicBezTo>
                  <a:pt x="13750" y="51186"/>
                  <a:pt x="13139" y="51249"/>
                  <a:pt x="12522" y="51249"/>
                </a:cubicBezTo>
                <a:cubicBezTo>
                  <a:pt x="12253" y="51249"/>
                  <a:pt x="11982" y="51237"/>
                  <a:pt x="11708" y="51206"/>
                </a:cubicBezTo>
                <a:cubicBezTo>
                  <a:pt x="9507" y="51006"/>
                  <a:pt x="10174" y="44235"/>
                  <a:pt x="10141" y="42600"/>
                </a:cubicBezTo>
                <a:cubicBezTo>
                  <a:pt x="10141" y="40932"/>
                  <a:pt x="10207" y="39298"/>
                  <a:pt x="10307" y="37630"/>
                </a:cubicBezTo>
                <a:cubicBezTo>
                  <a:pt x="10307" y="37596"/>
                  <a:pt x="10341" y="37530"/>
                  <a:pt x="10374" y="37496"/>
                </a:cubicBezTo>
                <a:cubicBezTo>
                  <a:pt x="10374" y="37163"/>
                  <a:pt x="10408" y="36863"/>
                  <a:pt x="10408" y="36562"/>
                </a:cubicBezTo>
                <a:lnTo>
                  <a:pt x="10408" y="36562"/>
                </a:lnTo>
                <a:cubicBezTo>
                  <a:pt x="10375" y="36595"/>
                  <a:pt x="10343" y="36658"/>
                  <a:pt x="10341" y="36692"/>
                </a:cubicBezTo>
                <a:lnTo>
                  <a:pt x="10341" y="36692"/>
                </a:lnTo>
                <a:cubicBezTo>
                  <a:pt x="10374" y="35693"/>
                  <a:pt x="10374" y="34693"/>
                  <a:pt x="10341" y="33694"/>
                </a:cubicBezTo>
                <a:cubicBezTo>
                  <a:pt x="10307" y="32226"/>
                  <a:pt x="10241" y="30758"/>
                  <a:pt x="10207" y="29257"/>
                </a:cubicBezTo>
                <a:cubicBezTo>
                  <a:pt x="10207" y="28223"/>
                  <a:pt x="10041" y="27056"/>
                  <a:pt x="10107" y="25988"/>
                </a:cubicBezTo>
                <a:cubicBezTo>
                  <a:pt x="10521" y="25368"/>
                  <a:pt x="10542" y="24931"/>
                  <a:pt x="11420" y="24931"/>
                </a:cubicBezTo>
                <a:close/>
                <a:moveTo>
                  <a:pt x="11208" y="21552"/>
                </a:moveTo>
                <a:cubicBezTo>
                  <a:pt x="11850" y="21888"/>
                  <a:pt x="12576" y="22056"/>
                  <a:pt x="13412" y="22056"/>
                </a:cubicBezTo>
                <a:cubicBezTo>
                  <a:pt x="13488" y="22056"/>
                  <a:pt x="13565" y="22055"/>
                  <a:pt x="13643" y="22052"/>
                </a:cubicBezTo>
                <a:lnTo>
                  <a:pt x="13643" y="22052"/>
                </a:lnTo>
                <a:cubicBezTo>
                  <a:pt x="13143" y="22619"/>
                  <a:pt x="12676" y="23186"/>
                  <a:pt x="12175" y="23753"/>
                </a:cubicBezTo>
                <a:cubicBezTo>
                  <a:pt x="11779" y="23683"/>
                  <a:pt x="11383" y="23597"/>
                  <a:pt x="10998" y="23597"/>
                </a:cubicBezTo>
                <a:cubicBezTo>
                  <a:pt x="10832" y="23597"/>
                  <a:pt x="10668" y="23613"/>
                  <a:pt x="10508" y="23653"/>
                </a:cubicBezTo>
                <a:cubicBezTo>
                  <a:pt x="9440" y="23887"/>
                  <a:pt x="9607" y="24787"/>
                  <a:pt x="9240" y="25554"/>
                </a:cubicBezTo>
                <a:cubicBezTo>
                  <a:pt x="9073" y="25888"/>
                  <a:pt x="9240" y="26188"/>
                  <a:pt x="9507" y="26255"/>
                </a:cubicBezTo>
                <a:cubicBezTo>
                  <a:pt x="9474" y="26622"/>
                  <a:pt x="9474" y="26955"/>
                  <a:pt x="9474" y="27322"/>
                </a:cubicBezTo>
                <a:cubicBezTo>
                  <a:pt x="6205" y="32026"/>
                  <a:pt x="3669" y="37096"/>
                  <a:pt x="2602" y="42767"/>
                </a:cubicBezTo>
                <a:cubicBezTo>
                  <a:pt x="2135" y="45235"/>
                  <a:pt x="1801" y="47704"/>
                  <a:pt x="1768" y="50205"/>
                </a:cubicBezTo>
                <a:cubicBezTo>
                  <a:pt x="1735" y="50873"/>
                  <a:pt x="1768" y="51540"/>
                  <a:pt x="1768" y="52207"/>
                </a:cubicBezTo>
                <a:cubicBezTo>
                  <a:pt x="1168" y="46503"/>
                  <a:pt x="1835" y="40599"/>
                  <a:pt x="3436" y="35128"/>
                </a:cubicBezTo>
                <a:cubicBezTo>
                  <a:pt x="4337" y="32093"/>
                  <a:pt x="5938" y="29457"/>
                  <a:pt x="7472" y="26722"/>
                </a:cubicBezTo>
                <a:cubicBezTo>
                  <a:pt x="8173" y="25454"/>
                  <a:pt x="9007" y="24354"/>
                  <a:pt x="9907" y="23253"/>
                </a:cubicBezTo>
                <a:cubicBezTo>
                  <a:pt x="10341" y="22686"/>
                  <a:pt x="10774" y="22119"/>
                  <a:pt x="11208" y="21552"/>
                </a:cubicBezTo>
                <a:close/>
                <a:moveTo>
                  <a:pt x="9440" y="32893"/>
                </a:moveTo>
                <a:cubicBezTo>
                  <a:pt x="9440" y="33894"/>
                  <a:pt x="9440" y="34928"/>
                  <a:pt x="9440" y="35962"/>
                </a:cubicBezTo>
                <a:cubicBezTo>
                  <a:pt x="9407" y="36729"/>
                  <a:pt x="9407" y="37463"/>
                  <a:pt x="9373" y="38230"/>
                </a:cubicBezTo>
                <a:cubicBezTo>
                  <a:pt x="7339" y="41566"/>
                  <a:pt x="5571" y="45035"/>
                  <a:pt x="4036" y="48638"/>
                </a:cubicBezTo>
                <a:cubicBezTo>
                  <a:pt x="3302" y="50406"/>
                  <a:pt x="2835" y="52274"/>
                  <a:pt x="2335" y="54142"/>
                </a:cubicBezTo>
                <a:cubicBezTo>
                  <a:pt x="2268" y="54375"/>
                  <a:pt x="2235" y="54575"/>
                  <a:pt x="2202" y="54809"/>
                </a:cubicBezTo>
                <a:cubicBezTo>
                  <a:pt x="2202" y="53007"/>
                  <a:pt x="2268" y="51240"/>
                  <a:pt x="2502" y="49472"/>
                </a:cubicBezTo>
                <a:cubicBezTo>
                  <a:pt x="2969" y="46303"/>
                  <a:pt x="4170" y="43301"/>
                  <a:pt x="5337" y="40332"/>
                </a:cubicBezTo>
                <a:cubicBezTo>
                  <a:pt x="6371" y="37697"/>
                  <a:pt x="7939" y="35261"/>
                  <a:pt x="9440" y="32893"/>
                </a:cubicBezTo>
                <a:close/>
                <a:moveTo>
                  <a:pt x="1768" y="53575"/>
                </a:moveTo>
                <a:cubicBezTo>
                  <a:pt x="1801" y="53708"/>
                  <a:pt x="1801" y="53841"/>
                  <a:pt x="1835" y="53975"/>
                </a:cubicBezTo>
                <a:cubicBezTo>
                  <a:pt x="1835" y="54308"/>
                  <a:pt x="1835" y="54642"/>
                  <a:pt x="1835" y="55009"/>
                </a:cubicBezTo>
                <a:cubicBezTo>
                  <a:pt x="1801" y="54509"/>
                  <a:pt x="1801" y="54042"/>
                  <a:pt x="1768" y="53575"/>
                </a:cubicBezTo>
                <a:close/>
                <a:moveTo>
                  <a:pt x="9340" y="39231"/>
                </a:moveTo>
                <a:lnTo>
                  <a:pt x="9340" y="39231"/>
                </a:lnTo>
                <a:cubicBezTo>
                  <a:pt x="9240" y="41433"/>
                  <a:pt x="9140" y="43601"/>
                  <a:pt x="9140" y="45836"/>
                </a:cubicBezTo>
                <a:cubicBezTo>
                  <a:pt x="7172" y="48571"/>
                  <a:pt x="5337" y="51373"/>
                  <a:pt x="3769" y="54342"/>
                </a:cubicBezTo>
                <a:cubicBezTo>
                  <a:pt x="3302" y="55209"/>
                  <a:pt x="2769" y="56110"/>
                  <a:pt x="2402" y="57044"/>
                </a:cubicBezTo>
                <a:cubicBezTo>
                  <a:pt x="2402" y="56944"/>
                  <a:pt x="2368" y="56810"/>
                  <a:pt x="2335" y="56610"/>
                </a:cubicBezTo>
                <a:cubicBezTo>
                  <a:pt x="2335" y="56410"/>
                  <a:pt x="2302" y="56243"/>
                  <a:pt x="2268" y="56043"/>
                </a:cubicBezTo>
                <a:cubicBezTo>
                  <a:pt x="2402" y="55409"/>
                  <a:pt x="2569" y="54809"/>
                  <a:pt x="2702" y="54275"/>
                </a:cubicBezTo>
                <a:cubicBezTo>
                  <a:pt x="3102" y="52774"/>
                  <a:pt x="3503" y="51240"/>
                  <a:pt x="4036" y="49772"/>
                </a:cubicBezTo>
                <a:cubicBezTo>
                  <a:pt x="5137" y="46836"/>
                  <a:pt x="6605" y="44001"/>
                  <a:pt x="8139" y="41266"/>
                </a:cubicBezTo>
                <a:cubicBezTo>
                  <a:pt x="8540" y="40565"/>
                  <a:pt x="8940" y="39898"/>
                  <a:pt x="9340" y="39231"/>
                </a:cubicBezTo>
                <a:close/>
                <a:moveTo>
                  <a:pt x="9173" y="46636"/>
                </a:moveTo>
                <a:cubicBezTo>
                  <a:pt x="9173" y="47203"/>
                  <a:pt x="9207" y="47770"/>
                  <a:pt x="9240" y="48337"/>
                </a:cubicBezTo>
                <a:cubicBezTo>
                  <a:pt x="9307" y="49205"/>
                  <a:pt x="9340" y="49972"/>
                  <a:pt x="9507" y="50606"/>
                </a:cubicBezTo>
                <a:cubicBezTo>
                  <a:pt x="7939" y="52474"/>
                  <a:pt x="6471" y="54475"/>
                  <a:pt x="4804" y="56276"/>
                </a:cubicBezTo>
                <a:cubicBezTo>
                  <a:pt x="4337" y="56743"/>
                  <a:pt x="3836" y="57244"/>
                  <a:pt x="3403" y="57744"/>
                </a:cubicBezTo>
                <a:cubicBezTo>
                  <a:pt x="3136" y="58011"/>
                  <a:pt x="2869" y="58245"/>
                  <a:pt x="2502" y="58411"/>
                </a:cubicBezTo>
                <a:cubicBezTo>
                  <a:pt x="2435" y="58445"/>
                  <a:pt x="2402" y="58511"/>
                  <a:pt x="2335" y="58545"/>
                </a:cubicBezTo>
                <a:cubicBezTo>
                  <a:pt x="2302" y="58545"/>
                  <a:pt x="2302" y="58511"/>
                  <a:pt x="2302" y="58478"/>
                </a:cubicBezTo>
                <a:cubicBezTo>
                  <a:pt x="2569" y="57210"/>
                  <a:pt x="3302" y="56043"/>
                  <a:pt x="3903" y="54875"/>
                </a:cubicBezTo>
                <a:cubicBezTo>
                  <a:pt x="4637" y="53474"/>
                  <a:pt x="5437" y="52107"/>
                  <a:pt x="6305" y="50773"/>
                </a:cubicBezTo>
                <a:cubicBezTo>
                  <a:pt x="7205" y="49372"/>
                  <a:pt x="8173" y="48004"/>
                  <a:pt x="9173" y="46636"/>
                </a:cubicBezTo>
                <a:close/>
                <a:moveTo>
                  <a:pt x="38961" y="47904"/>
                </a:moveTo>
                <a:cubicBezTo>
                  <a:pt x="38928" y="48171"/>
                  <a:pt x="38895" y="48471"/>
                  <a:pt x="38861" y="48771"/>
                </a:cubicBezTo>
                <a:cubicBezTo>
                  <a:pt x="38761" y="49472"/>
                  <a:pt x="39028" y="49972"/>
                  <a:pt x="39462" y="50472"/>
                </a:cubicBezTo>
                <a:cubicBezTo>
                  <a:pt x="39662" y="50672"/>
                  <a:pt x="39895" y="50773"/>
                  <a:pt x="40162" y="50839"/>
                </a:cubicBezTo>
                <a:cubicBezTo>
                  <a:pt x="39829" y="51139"/>
                  <a:pt x="39528" y="51473"/>
                  <a:pt x="39195" y="51773"/>
                </a:cubicBezTo>
                <a:cubicBezTo>
                  <a:pt x="37127" y="53608"/>
                  <a:pt x="34858" y="55142"/>
                  <a:pt x="32390" y="56377"/>
                </a:cubicBezTo>
                <a:cubicBezTo>
                  <a:pt x="31122" y="57010"/>
                  <a:pt x="29855" y="57677"/>
                  <a:pt x="28520" y="58144"/>
                </a:cubicBezTo>
                <a:cubicBezTo>
                  <a:pt x="27820" y="58411"/>
                  <a:pt x="27086" y="58578"/>
                  <a:pt x="26386" y="58745"/>
                </a:cubicBezTo>
                <a:cubicBezTo>
                  <a:pt x="26152" y="58812"/>
                  <a:pt x="25885" y="58912"/>
                  <a:pt x="25652" y="59012"/>
                </a:cubicBezTo>
                <a:cubicBezTo>
                  <a:pt x="23850" y="58978"/>
                  <a:pt x="22083" y="58945"/>
                  <a:pt x="20281" y="58945"/>
                </a:cubicBezTo>
                <a:cubicBezTo>
                  <a:pt x="22750" y="58311"/>
                  <a:pt x="25118" y="57244"/>
                  <a:pt x="27386" y="56143"/>
                </a:cubicBezTo>
                <a:cubicBezTo>
                  <a:pt x="31689" y="54042"/>
                  <a:pt x="35559" y="51206"/>
                  <a:pt x="38961" y="47904"/>
                </a:cubicBezTo>
                <a:close/>
                <a:moveTo>
                  <a:pt x="42012" y="50864"/>
                </a:moveTo>
                <a:cubicBezTo>
                  <a:pt x="42740" y="50864"/>
                  <a:pt x="43463" y="50912"/>
                  <a:pt x="44165" y="50939"/>
                </a:cubicBezTo>
                <a:cubicBezTo>
                  <a:pt x="43831" y="51340"/>
                  <a:pt x="43431" y="51707"/>
                  <a:pt x="43064" y="52073"/>
                </a:cubicBezTo>
                <a:cubicBezTo>
                  <a:pt x="41363" y="53708"/>
                  <a:pt x="39395" y="54875"/>
                  <a:pt x="37360" y="55976"/>
                </a:cubicBezTo>
                <a:cubicBezTo>
                  <a:pt x="35192" y="57144"/>
                  <a:pt x="33024" y="57944"/>
                  <a:pt x="30689" y="58712"/>
                </a:cubicBezTo>
                <a:cubicBezTo>
                  <a:pt x="30222" y="58878"/>
                  <a:pt x="29721" y="58978"/>
                  <a:pt x="29254" y="59078"/>
                </a:cubicBezTo>
                <a:cubicBezTo>
                  <a:pt x="28621" y="59045"/>
                  <a:pt x="27953" y="59045"/>
                  <a:pt x="27320" y="59045"/>
                </a:cubicBezTo>
                <a:cubicBezTo>
                  <a:pt x="27420" y="59012"/>
                  <a:pt x="27520" y="58978"/>
                  <a:pt x="27586" y="58945"/>
                </a:cubicBezTo>
                <a:cubicBezTo>
                  <a:pt x="28887" y="58611"/>
                  <a:pt x="30155" y="58078"/>
                  <a:pt x="31322" y="57444"/>
                </a:cubicBezTo>
                <a:cubicBezTo>
                  <a:pt x="33858" y="56176"/>
                  <a:pt x="36193" y="54842"/>
                  <a:pt x="38394" y="53074"/>
                </a:cubicBezTo>
                <a:cubicBezTo>
                  <a:pt x="39228" y="52407"/>
                  <a:pt x="40029" y="51673"/>
                  <a:pt x="40796" y="50873"/>
                </a:cubicBezTo>
                <a:cubicBezTo>
                  <a:pt x="40885" y="50884"/>
                  <a:pt x="40970" y="50887"/>
                  <a:pt x="41052" y="50887"/>
                </a:cubicBezTo>
                <a:cubicBezTo>
                  <a:pt x="41215" y="50887"/>
                  <a:pt x="41363" y="50873"/>
                  <a:pt x="41496" y="50873"/>
                </a:cubicBezTo>
                <a:cubicBezTo>
                  <a:pt x="41668" y="50866"/>
                  <a:pt x="41840" y="50864"/>
                  <a:pt x="42012" y="50864"/>
                </a:cubicBezTo>
                <a:close/>
                <a:moveTo>
                  <a:pt x="39261" y="40298"/>
                </a:moveTo>
                <a:cubicBezTo>
                  <a:pt x="39261" y="41766"/>
                  <a:pt x="39195" y="43234"/>
                  <a:pt x="39061" y="44601"/>
                </a:cubicBezTo>
                <a:cubicBezTo>
                  <a:pt x="38995" y="45502"/>
                  <a:pt x="38995" y="46369"/>
                  <a:pt x="38961" y="47270"/>
                </a:cubicBezTo>
                <a:cubicBezTo>
                  <a:pt x="38594" y="47637"/>
                  <a:pt x="38227" y="48037"/>
                  <a:pt x="37827" y="48404"/>
                </a:cubicBezTo>
                <a:cubicBezTo>
                  <a:pt x="35559" y="50572"/>
                  <a:pt x="32857" y="52407"/>
                  <a:pt x="30155" y="54042"/>
                </a:cubicBezTo>
                <a:cubicBezTo>
                  <a:pt x="27353" y="55709"/>
                  <a:pt x="24384" y="57144"/>
                  <a:pt x="21282" y="58178"/>
                </a:cubicBezTo>
                <a:cubicBezTo>
                  <a:pt x="20215" y="58545"/>
                  <a:pt x="19114" y="58812"/>
                  <a:pt x="18013" y="58978"/>
                </a:cubicBezTo>
                <a:cubicBezTo>
                  <a:pt x="16545" y="59012"/>
                  <a:pt x="15111" y="59045"/>
                  <a:pt x="13677" y="59112"/>
                </a:cubicBezTo>
                <a:cubicBezTo>
                  <a:pt x="17312" y="58011"/>
                  <a:pt x="20682" y="56043"/>
                  <a:pt x="23850" y="53975"/>
                </a:cubicBezTo>
                <a:cubicBezTo>
                  <a:pt x="24951" y="53274"/>
                  <a:pt x="26019" y="52540"/>
                  <a:pt x="27053" y="51773"/>
                </a:cubicBezTo>
                <a:cubicBezTo>
                  <a:pt x="27220" y="51773"/>
                  <a:pt x="27398" y="51774"/>
                  <a:pt x="27583" y="51774"/>
                </a:cubicBezTo>
                <a:cubicBezTo>
                  <a:pt x="28880" y="51774"/>
                  <a:pt x="30522" y="51723"/>
                  <a:pt x="30989" y="50906"/>
                </a:cubicBezTo>
                <a:cubicBezTo>
                  <a:pt x="31456" y="50105"/>
                  <a:pt x="31689" y="49071"/>
                  <a:pt x="31756" y="48037"/>
                </a:cubicBezTo>
                <a:cubicBezTo>
                  <a:pt x="33557" y="46469"/>
                  <a:pt x="35292" y="44835"/>
                  <a:pt x="36893" y="43067"/>
                </a:cubicBezTo>
                <a:cubicBezTo>
                  <a:pt x="37727" y="42166"/>
                  <a:pt x="38494" y="41232"/>
                  <a:pt x="39261" y="40298"/>
                </a:cubicBezTo>
                <a:close/>
                <a:moveTo>
                  <a:pt x="56207" y="52941"/>
                </a:moveTo>
                <a:lnTo>
                  <a:pt x="56207" y="52941"/>
                </a:lnTo>
                <a:cubicBezTo>
                  <a:pt x="56403" y="55593"/>
                  <a:pt x="56311" y="59082"/>
                  <a:pt x="54129" y="59082"/>
                </a:cubicBezTo>
                <a:cubicBezTo>
                  <a:pt x="54089" y="59082"/>
                  <a:pt x="54047" y="59081"/>
                  <a:pt x="54005" y="59078"/>
                </a:cubicBezTo>
                <a:cubicBezTo>
                  <a:pt x="53521" y="59053"/>
                  <a:pt x="53042" y="59042"/>
                  <a:pt x="52564" y="59042"/>
                </a:cubicBezTo>
                <a:cubicBezTo>
                  <a:pt x="51790" y="59042"/>
                  <a:pt x="51019" y="59071"/>
                  <a:pt x="50236" y="59112"/>
                </a:cubicBezTo>
                <a:cubicBezTo>
                  <a:pt x="51037" y="58812"/>
                  <a:pt x="51770" y="58411"/>
                  <a:pt x="52471" y="57944"/>
                </a:cubicBezTo>
                <a:cubicBezTo>
                  <a:pt x="54139" y="56743"/>
                  <a:pt x="55640" y="54976"/>
                  <a:pt x="56207" y="52941"/>
                </a:cubicBezTo>
                <a:close/>
                <a:moveTo>
                  <a:pt x="9707" y="51106"/>
                </a:moveTo>
                <a:cubicBezTo>
                  <a:pt x="10074" y="51807"/>
                  <a:pt x="10741" y="52240"/>
                  <a:pt x="12042" y="52374"/>
                </a:cubicBezTo>
                <a:cubicBezTo>
                  <a:pt x="12413" y="52415"/>
                  <a:pt x="12848" y="52443"/>
                  <a:pt x="13315" y="52443"/>
                </a:cubicBezTo>
                <a:cubicBezTo>
                  <a:pt x="13604" y="52443"/>
                  <a:pt x="13904" y="52433"/>
                  <a:pt x="14210" y="52407"/>
                </a:cubicBezTo>
                <a:lnTo>
                  <a:pt x="14210" y="52407"/>
                </a:lnTo>
                <a:cubicBezTo>
                  <a:pt x="14077" y="52540"/>
                  <a:pt x="13977" y="52641"/>
                  <a:pt x="13843" y="52774"/>
                </a:cubicBezTo>
                <a:cubicBezTo>
                  <a:pt x="12676" y="53808"/>
                  <a:pt x="11442" y="54775"/>
                  <a:pt x="10141" y="55643"/>
                </a:cubicBezTo>
                <a:cubicBezTo>
                  <a:pt x="9607" y="55976"/>
                  <a:pt x="9107" y="56343"/>
                  <a:pt x="8606" y="56710"/>
                </a:cubicBezTo>
                <a:cubicBezTo>
                  <a:pt x="7839" y="57277"/>
                  <a:pt x="7105" y="57611"/>
                  <a:pt x="6238" y="57944"/>
                </a:cubicBezTo>
                <a:cubicBezTo>
                  <a:pt x="5637" y="58144"/>
                  <a:pt x="5104" y="58545"/>
                  <a:pt x="4503" y="58778"/>
                </a:cubicBezTo>
                <a:cubicBezTo>
                  <a:pt x="4003" y="58945"/>
                  <a:pt x="3436" y="59012"/>
                  <a:pt x="2902" y="59145"/>
                </a:cubicBezTo>
                <a:cubicBezTo>
                  <a:pt x="2802" y="59112"/>
                  <a:pt x="2735" y="59045"/>
                  <a:pt x="2635" y="58945"/>
                </a:cubicBezTo>
                <a:cubicBezTo>
                  <a:pt x="2769" y="58878"/>
                  <a:pt x="2869" y="58778"/>
                  <a:pt x="3002" y="58712"/>
                </a:cubicBezTo>
                <a:cubicBezTo>
                  <a:pt x="3436" y="58478"/>
                  <a:pt x="3769" y="57978"/>
                  <a:pt x="4103" y="57644"/>
                </a:cubicBezTo>
                <a:cubicBezTo>
                  <a:pt x="5137" y="56543"/>
                  <a:pt x="6104" y="55476"/>
                  <a:pt x="7038" y="54308"/>
                </a:cubicBezTo>
                <a:cubicBezTo>
                  <a:pt x="7906" y="53208"/>
                  <a:pt x="8806" y="52174"/>
                  <a:pt x="9707" y="51106"/>
                </a:cubicBezTo>
                <a:close/>
                <a:moveTo>
                  <a:pt x="22116" y="45602"/>
                </a:moveTo>
                <a:cubicBezTo>
                  <a:pt x="22116" y="46203"/>
                  <a:pt x="22116" y="46803"/>
                  <a:pt x="22116" y="47437"/>
                </a:cubicBezTo>
                <a:cubicBezTo>
                  <a:pt x="22083" y="48271"/>
                  <a:pt x="21882" y="49338"/>
                  <a:pt x="22216" y="50172"/>
                </a:cubicBezTo>
                <a:cubicBezTo>
                  <a:pt x="18113" y="53541"/>
                  <a:pt x="13777" y="56777"/>
                  <a:pt x="8640" y="58144"/>
                </a:cubicBezTo>
                <a:cubicBezTo>
                  <a:pt x="7439" y="58478"/>
                  <a:pt x="6205" y="58845"/>
                  <a:pt x="4970" y="59145"/>
                </a:cubicBezTo>
                <a:cubicBezTo>
                  <a:pt x="5371" y="58978"/>
                  <a:pt x="5771" y="58745"/>
                  <a:pt x="6171" y="58511"/>
                </a:cubicBezTo>
                <a:cubicBezTo>
                  <a:pt x="6738" y="58178"/>
                  <a:pt x="7405" y="58078"/>
                  <a:pt x="8006" y="57744"/>
                </a:cubicBezTo>
                <a:cubicBezTo>
                  <a:pt x="8740" y="57344"/>
                  <a:pt x="9373" y="56743"/>
                  <a:pt x="10074" y="56276"/>
                </a:cubicBezTo>
                <a:cubicBezTo>
                  <a:pt x="11842" y="55109"/>
                  <a:pt x="13410" y="53741"/>
                  <a:pt x="14977" y="52340"/>
                </a:cubicBezTo>
                <a:cubicBezTo>
                  <a:pt x="16212" y="52207"/>
                  <a:pt x="17379" y="51807"/>
                  <a:pt x="17946" y="51006"/>
                </a:cubicBezTo>
                <a:cubicBezTo>
                  <a:pt x="18246" y="50539"/>
                  <a:pt x="18380" y="49905"/>
                  <a:pt x="18413" y="49238"/>
                </a:cubicBezTo>
                <a:cubicBezTo>
                  <a:pt x="18980" y="48738"/>
                  <a:pt x="19514" y="48271"/>
                  <a:pt x="20048" y="47737"/>
                </a:cubicBezTo>
                <a:cubicBezTo>
                  <a:pt x="20748" y="47037"/>
                  <a:pt x="21415" y="46303"/>
                  <a:pt x="22116" y="45602"/>
                </a:cubicBezTo>
                <a:close/>
                <a:moveTo>
                  <a:pt x="54906" y="32359"/>
                </a:moveTo>
                <a:lnTo>
                  <a:pt x="54906" y="32359"/>
                </a:lnTo>
                <a:cubicBezTo>
                  <a:pt x="54706" y="33927"/>
                  <a:pt x="54439" y="35462"/>
                  <a:pt x="54105" y="36996"/>
                </a:cubicBezTo>
                <a:cubicBezTo>
                  <a:pt x="53738" y="38797"/>
                  <a:pt x="53438" y="40565"/>
                  <a:pt x="52804" y="42300"/>
                </a:cubicBezTo>
                <a:cubicBezTo>
                  <a:pt x="52137" y="44101"/>
                  <a:pt x="51303" y="46002"/>
                  <a:pt x="50403" y="47670"/>
                </a:cubicBezTo>
                <a:cubicBezTo>
                  <a:pt x="48635" y="50973"/>
                  <a:pt x="45566" y="53408"/>
                  <a:pt x="42530" y="55409"/>
                </a:cubicBezTo>
                <a:cubicBezTo>
                  <a:pt x="41029" y="56377"/>
                  <a:pt x="39395" y="57210"/>
                  <a:pt x="37794" y="57911"/>
                </a:cubicBezTo>
                <a:cubicBezTo>
                  <a:pt x="36893" y="58311"/>
                  <a:pt x="35992" y="58678"/>
                  <a:pt x="35025" y="58912"/>
                </a:cubicBezTo>
                <a:cubicBezTo>
                  <a:pt x="34692" y="58978"/>
                  <a:pt x="34391" y="59045"/>
                  <a:pt x="34091" y="59179"/>
                </a:cubicBezTo>
                <a:cubicBezTo>
                  <a:pt x="33024" y="59145"/>
                  <a:pt x="31923" y="59145"/>
                  <a:pt x="30822" y="59112"/>
                </a:cubicBezTo>
                <a:cubicBezTo>
                  <a:pt x="32957" y="58545"/>
                  <a:pt x="34992" y="57744"/>
                  <a:pt x="36926" y="56743"/>
                </a:cubicBezTo>
                <a:cubicBezTo>
                  <a:pt x="38928" y="55709"/>
                  <a:pt x="40896" y="54642"/>
                  <a:pt x="42597" y="53174"/>
                </a:cubicBezTo>
                <a:cubicBezTo>
                  <a:pt x="43398" y="52507"/>
                  <a:pt x="44132" y="51773"/>
                  <a:pt x="44832" y="51006"/>
                </a:cubicBezTo>
                <a:cubicBezTo>
                  <a:pt x="45299" y="51039"/>
                  <a:pt x="45799" y="51039"/>
                  <a:pt x="46266" y="51039"/>
                </a:cubicBezTo>
                <a:cubicBezTo>
                  <a:pt x="47801" y="51039"/>
                  <a:pt x="48768" y="50272"/>
                  <a:pt x="49202" y="48804"/>
                </a:cubicBezTo>
                <a:cubicBezTo>
                  <a:pt x="49535" y="47770"/>
                  <a:pt x="49302" y="46536"/>
                  <a:pt x="49269" y="45469"/>
                </a:cubicBezTo>
                <a:lnTo>
                  <a:pt x="49269" y="45335"/>
                </a:lnTo>
                <a:cubicBezTo>
                  <a:pt x="51437" y="42133"/>
                  <a:pt x="53038" y="38731"/>
                  <a:pt x="54239" y="34995"/>
                </a:cubicBezTo>
                <a:cubicBezTo>
                  <a:pt x="54506" y="34127"/>
                  <a:pt x="54706" y="33260"/>
                  <a:pt x="54906" y="32359"/>
                </a:cubicBezTo>
                <a:close/>
                <a:moveTo>
                  <a:pt x="55106" y="34261"/>
                </a:moveTo>
                <a:cubicBezTo>
                  <a:pt x="55139" y="36362"/>
                  <a:pt x="55206" y="38497"/>
                  <a:pt x="55306" y="40599"/>
                </a:cubicBezTo>
                <a:cubicBezTo>
                  <a:pt x="55039" y="42300"/>
                  <a:pt x="54639" y="43968"/>
                  <a:pt x="54005" y="45636"/>
                </a:cubicBezTo>
                <a:cubicBezTo>
                  <a:pt x="53005" y="48337"/>
                  <a:pt x="51337" y="50739"/>
                  <a:pt x="49469" y="52941"/>
                </a:cubicBezTo>
                <a:cubicBezTo>
                  <a:pt x="46733" y="56043"/>
                  <a:pt x="43098" y="58211"/>
                  <a:pt x="39128" y="59279"/>
                </a:cubicBezTo>
                <a:cubicBezTo>
                  <a:pt x="38027" y="59279"/>
                  <a:pt x="36960" y="59245"/>
                  <a:pt x="35892" y="59212"/>
                </a:cubicBezTo>
                <a:cubicBezTo>
                  <a:pt x="36726" y="58978"/>
                  <a:pt x="37560" y="58578"/>
                  <a:pt x="38361" y="58211"/>
                </a:cubicBezTo>
                <a:cubicBezTo>
                  <a:pt x="40095" y="57477"/>
                  <a:pt x="41763" y="56543"/>
                  <a:pt x="43331" y="55476"/>
                </a:cubicBezTo>
                <a:cubicBezTo>
                  <a:pt x="46300" y="53441"/>
                  <a:pt x="48968" y="51106"/>
                  <a:pt x="50803" y="47971"/>
                </a:cubicBezTo>
                <a:cubicBezTo>
                  <a:pt x="51704" y="46469"/>
                  <a:pt x="52304" y="44735"/>
                  <a:pt x="53005" y="43134"/>
                </a:cubicBezTo>
                <a:cubicBezTo>
                  <a:pt x="53772" y="41332"/>
                  <a:pt x="54072" y="39431"/>
                  <a:pt x="54472" y="37530"/>
                </a:cubicBezTo>
                <a:cubicBezTo>
                  <a:pt x="54706" y="36429"/>
                  <a:pt x="54939" y="35362"/>
                  <a:pt x="55106" y="34261"/>
                </a:cubicBezTo>
                <a:close/>
                <a:moveTo>
                  <a:pt x="55406" y="42967"/>
                </a:moveTo>
                <a:cubicBezTo>
                  <a:pt x="55440" y="43501"/>
                  <a:pt x="55440" y="44034"/>
                  <a:pt x="55473" y="44568"/>
                </a:cubicBezTo>
                <a:cubicBezTo>
                  <a:pt x="55473" y="44768"/>
                  <a:pt x="55440" y="44935"/>
                  <a:pt x="55406" y="45135"/>
                </a:cubicBezTo>
                <a:cubicBezTo>
                  <a:pt x="55139" y="47303"/>
                  <a:pt x="54372" y="49338"/>
                  <a:pt x="53405" y="51273"/>
                </a:cubicBezTo>
                <a:cubicBezTo>
                  <a:pt x="52438" y="53208"/>
                  <a:pt x="51070" y="54742"/>
                  <a:pt x="49402" y="56110"/>
                </a:cubicBezTo>
                <a:cubicBezTo>
                  <a:pt x="47901" y="57344"/>
                  <a:pt x="46233" y="58912"/>
                  <a:pt x="44232" y="59112"/>
                </a:cubicBezTo>
                <a:cubicBezTo>
                  <a:pt x="44132" y="59112"/>
                  <a:pt x="44065" y="59212"/>
                  <a:pt x="44065" y="59312"/>
                </a:cubicBezTo>
                <a:lnTo>
                  <a:pt x="40462" y="59312"/>
                </a:lnTo>
                <a:cubicBezTo>
                  <a:pt x="43998" y="58178"/>
                  <a:pt x="47234" y="56110"/>
                  <a:pt x="49769" y="53274"/>
                </a:cubicBezTo>
                <a:cubicBezTo>
                  <a:pt x="52371" y="50372"/>
                  <a:pt x="54372" y="46770"/>
                  <a:pt x="55406" y="42967"/>
                </a:cubicBezTo>
                <a:close/>
                <a:moveTo>
                  <a:pt x="55606" y="46403"/>
                </a:moveTo>
                <a:cubicBezTo>
                  <a:pt x="55707" y="47770"/>
                  <a:pt x="55840" y="49105"/>
                  <a:pt x="55940" y="50472"/>
                </a:cubicBezTo>
                <a:cubicBezTo>
                  <a:pt x="55973" y="50806"/>
                  <a:pt x="56040" y="51306"/>
                  <a:pt x="56107" y="51907"/>
                </a:cubicBezTo>
                <a:cubicBezTo>
                  <a:pt x="56040" y="51940"/>
                  <a:pt x="55973" y="51973"/>
                  <a:pt x="55940" y="52040"/>
                </a:cubicBezTo>
                <a:cubicBezTo>
                  <a:pt x="55506" y="54308"/>
                  <a:pt x="54172" y="56010"/>
                  <a:pt x="52438" y="57444"/>
                </a:cubicBezTo>
                <a:cubicBezTo>
                  <a:pt x="51470" y="58245"/>
                  <a:pt x="50169" y="58812"/>
                  <a:pt x="48835" y="59179"/>
                </a:cubicBezTo>
                <a:cubicBezTo>
                  <a:pt x="47801" y="59212"/>
                  <a:pt x="46733" y="59279"/>
                  <a:pt x="45666" y="59312"/>
                </a:cubicBezTo>
                <a:cubicBezTo>
                  <a:pt x="46900" y="58845"/>
                  <a:pt x="48034" y="57878"/>
                  <a:pt x="48968" y="57110"/>
                </a:cubicBezTo>
                <a:cubicBezTo>
                  <a:pt x="50736" y="55643"/>
                  <a:pt x="52271" y="54175"/>
                  <a:pt x="53472" y="52174"/>
                </a:cubicBezTo>
                <a:cubicBezTo>
                  <a:pt x="54472" y="50406"/>
                  <a:pt x="55240" y="48404"/>
                  <a:pt x="55606" y="46403"/>
                </a:cubicBezTo>
                <a:close/>
                <a:moveTo>
                  <a:pt x="22449" y="50639"/>
                </a:moveTo>
                <a:cubicBezTo>
                  <a:pt x="23110" y="51563"/>
                  <a:pt x="24293" y="51819"/>
                  <a:pt x="25386" y="51819"/>
                </a:cubicBezTo>
                <a:cubicBezTo>
                  <a:pt x="25674" y="51819"/>
                  <a:pt x="25955" y="51801"/>
                  <a:pt x="26219" y="51773"/>
                </a:cubicBezTo>
                <a:lnTo>
                  <a:pt x="26252" y="51773"/>
                </a:lnTo>
                <a:cubicBezTo>
                  <a:pt x="22616" y="54408"/>
                  <a:pt x="18713" y="56710"/>
                  <a:pt x="14510" y="58311"/>
                </a:cubicBezTo>
                <a:cubicBezTo>
                  <a:pt x="13410" y="58712"/>
                  <a:pt x="12209" y="59045"/>
                  <a:pt x="10975" y="59245"/>
                </a:cubicBezTo>
                <a:cubicBezTo>
                  <a:pt x="10307" y="59279"/>
                  <a:pt x="9640" y="59345"/>
                  <a:pt x="8973" y="59379"/>
                </a:cubicBezTo>
                <a:cubicBezTo>
                  <a:pt x="7806" y="59479"/>
                  <a:pt x="6638" y="59479"/>
                  <a:pt x="5437" y="59512"/>
                </a:cubicBezTo>
                <a:lnTo>
                  <a:pt x="4470" y="59512"/>
                </a:lnTo>
                <a:cubicBezTo>
                  <a:pt x="5204" y="59379"/>
                  <a:pt x="5938" y="59212"/>
                  <a:pt x="6672" y="59012"/>
                </a:cubicBezTo>
                <a:cubicBezTo>
                  <a:pt x="8139" y="58645"/>
                  <a:pt x="9607" y="58345"/>
                  <a:pt x="11041" y="57844"/>
                </a:cubicBezTo>
                <a:cubicBezTo>
                  <a:pt x="12276" y="57444"/>
                  <a:pt x="13343" y="56777"/>
                  <a:pt x="14477" y="56143"/>
                </a:cubicBezTo>
                <a:cubicBezTo>
                  <a:pt x="15778" y="55476"/>
                  <a:pt x="17079" y="54775"/>
                  <a:pt x="18246" y="53908"/>
                </a:cubicBezTo>
                <a:cubicBezTo>
                  <a:pt x="19647" y="52841"/>
                  <a:pt x="21082" y="51740"/>
                  <a:pt x="22449" y="50639"/>
                </a:cubicBezTo>
                <a:close/>
                <a:moveTo>
                  <a:pt x="13295" y="0"/>
                </a:moveTo>
                <a:cubicBezTo>
                  <a:pt x="11431" y="0"/>
                  <a:pt x="9590" y="163"/>
                  <a:pt x="7706" y="470"/>
                </a:cubicBezTo>
                <a:cubicBezTo>
                  <a:pt x="5537" y="770"/>
                  <a:pt x="2802" y="103"/>
                  <a:pt x="1401" y="2104"/>
                </a:cubicBezTo>
                <a:cubicBezTo>
                  <a:pt x="167" y="3906"/>
                  <a:pt x="601" y="7175"/>
                  <a:pt x="634" y="9176"/>
                </a:cubicBezTo>
                <a:cubicBezTo>
                  <a:pt x="667" y="12345"/>
                  <a:pt x="367" y="15481"/>
                  <a:pt x="400" y="18616"/>
                </a:cubicBezTo>
                <a:cubicBezTo>
                  <a:pt x="467" y="24620"/>
                  <a:pt x="767" y="30625"/>
                  <a:pt x="367" y="36629"/>
                </a:cubicBezTo>
                <a:cubicBezTo>
                  <a:pt x="0" y="42733"/>
                  <a:pt x="634" y="48804"/>
                  <a:pt x="634" y="54909"/>
                </a:cubicBezTo>
                <a:cubicBezTo>
                  <a:pt x="634" y="56210"/>
                  <a:pt x="500" y="58878"/>
                  <a:pt x="1735" y="59846"/>
                </a:cubicBezTo>
                <a:cubicBezTo>
                  <a:pt x="2686" y="60588"/>
                  <a:pt x="3863" y="60701"/>
                  <a:pt x="5054" y="60701"/>
                </a:cubicBezTo>
                <a:cubicBezTo>
                  <a:pt x="5574" y="60701"/>
                  <a:pt x="6097" y="60680"/>
                  <a:pt x="6605" y="60680"/>
                </a:cubicBezTo>
                <a:cubicBezTo>
                  <a:pt x="9574" y="60613"/>
                  <a:pt x="12576" y="60313"/>
                  <a:pt x="15578" y="60246"/>
                </a:cubicBezTo>
                <a:cubicBezTo>
                  <a:pt x="18344" y="60186"/>
                  <a:pt x="21085" y="60074"/>
                  <a:pt x="23869" y="60074"/>
                </a:cubicBezTo>
                <a:cubicBezTo>
                  <a:pt x="24207" y="60074"/>
                  <a:pt x="24545" y="60076"/>
                  <a:pt x="24885" y="60079"/>
                </a:cubicBezTo>
                <a:cubicBezTo>
                  <a:pt x="29061" y="60111"/>
                  <a:pt x="33268" y="60515"/>
                  <a:pt x="37476" y="60515"/>
                </a:cubicBezTo>
                <a:cubicBezTo>
                  <a:pt x="37637" y="60515"/>
                  <a:pt x="37799" y="60514"/>
                  <a:pt x="37961" y="60513"/>
                </a:cubicBezTo>
                <a:cubicBezTo>
                  <a:pt x="42364" y="60479"/>
                  <a:pt x="46800" y="60279"/>
                  <a:pt x="51237" y="60279"/>
                </a:cubicBezTo>
                <a:cubicBezTo>
                  <a:pt x="52030" y="60279"/>
                  <a:pt x="52892" y="60377"/>
                  <a:pt x="53732" y="60377"/>
                </a:cubicBezTo>
                <a:cubicBezTo>
                  <a:pt x="54446" y="60377"/>
                  <a:pt x="55145" y="60306"/>
                  <a:pt x="55773" y="60046"/>
                </a:cubicBezTo>
                <a:cubicBezTo>
                  <a:pt x="56774" y="59646"/>
                  <a:pt x="57174" y="57978"/>
                  <a:pt x="57274" y="57044"/>
                </a:cubicBezTo>
                <a:cubicBezTo>
                  <a:pt x="57708" y="53007"/>
                  <a:pt x="57174" y="48604"/>
                  <a:pt x="56741" y="44568"/>
                </a:cubicBezTo>
                <a:cubicBezTo>
                  <a:pt x="56207" y="39598"/>
                  <a:pt x="56474" y="34594"/>
                  <a:pt x="56207" y="29591"/>
                </a:cubicBezTo>
                <a:cubicBezTo>
                  <a:pt x="55973" y="24854"/>
                  <a:pt x="56407" y="20151"/>
                  <a:pt x="56374" y="15414"/>
                </a:cubicBezTo>
                <a:cubicBezTo>
                  <a:pt x="56374" y="13112"/>
                  <a:pt x="56307" y="10811"/>
                  <a:pt x="56307" y="8509"/>
                </a:cubicBezTo>
                <a:cubicBezTo>
                  <a:pt x="56274" y="6441"/>
                  <a:pt x="56874" y="4206"/>
                  <a:pt x="56474" y="2171"/>
                </a:cubicBezTo>
                <a:cubicBezTo>
                  <a:pt x="56274" y="1037"/>
                  <a:pt x="55573" y="637"/>
                  <a:pt x="54506" y="403"/>
                </a:cubicBezTo>
                <a:cubicBezTo>
                  <a:pt x="53751" y="252"/>
                  <a:pt x="53001" y="201"/>
                  <a:pt x="52250" y="201"/>
                </a:cubicBezTo>
                <a:cubicBezTo>
                  <a:pt x="51010" y="201"/>
                  <a:pt x="49769" y="341"/>
                  <a:pt x="48501" y="403"/>
                </a:cubicBezTo>
                <a:cubicBezTo>
                  <a:pt x="48168" y="437"/>
                  <a:pt x="47968" y="703"/>
                  <a:pt x="47934" y="970"/>
                </a:cubicBezTo>
                <a:cubicBezTo>
                  <a:pt x="46834" y="970"/>
                  <a:pt x="45733" y="870"/>
                  <a:pt x="44665" y="837"/>
                </a:cubicBezTo>
                <a:cubicBezTo>
                  <a:pt x="42333" y="757"/>
                  <a:pt x="40086" y="383"/>
                  <a:pt x="37772" y="383"/>
                </a:cubicBezTo>
                <a:cubicBezTo>
                  <a:pt x="37173" y="383"/>
                  <a:pt x="36569" y="408"/>
                  <a:pt x="35959" y="470"/>
                </a:cubicBezTo>
                <a:cubicBezTo>
                  <a:pt x="32757" y="770"/>
                  <a:pt x="29454" y="1004"/>
                  <a:pt x="26219" y="1004"/>
                </a:cubicBezTo>
                <a:cubicBezTo>
                  <a:pt x="22916" y="1004"/>
                  <a:pt x="19547" y="470"/>
                  <a:pt x="16245" y="136"/>
                </a:cubicBezTo>
                <a:cubicBezTo>
                  <a:pt x="15249" y="45"/>
                  <a:pt x="14269" y="0"/>
                  <a:pt x="13295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59"/>
          <p:cNvGrpSpPr/>
          <p:nvPr/>
        </p:nvGrpSpPr>
        <p:grpSpPr>
          <a:xfrm>
            <a:off x="307023" y="2498427"/>
            <a:ext cx="1037634" cy="1066184"/>
            <a:chOff x="3280025" y="4757850"/>
            <a:chExt cx="1491925" cy="1532975"/>
          </a:xfrm>
        </p:grpSpPr>
        <p:sp>
          <p:nvSpPr>
            <p:cNvPr id="850" name="Google Shape;850;p59"/>
            <p:cNvSpPr/>
            <p:nvPr/>
          </p:nvSpPr>
          <p:spPr>
            <a:xfrm>
              <a:off x="3280025" y="4757850"/>
              <a:ext cx="1491925" cy="1532975"/>
            </a:xfrm>
            <a:custGeom>
              <a:avLst/>
              <a:gdLst/>
              <a:ahLst/>
              <a:cxnLst/>
              <a:rect l="l" t="t" r="r" b="b"/>
              <a:pathLst>
                <a:path w="59677" h="61319" extrusionOk="0">
                  <a:moveTo>
                    <a:pt x="21817" y="1589"/>
                  </a:moveTo>
                  <a:lnTo>
                    <a:pt x="21817" y="1589"/>
                  </a:lnTo>
                  <a:cubicBezTo>
                    <a:pt x="23218" y="1656"/>
                    <a:pt x="24585" y="1656"/>
                    <a:pt x="25953" y="1656"/>
                  </a:cubicBezTo>
                  <a:cubicBezTo>
                    <a:pt x="25920" y="2257"/>
                    <a:pt x="25853" y="2890"/>
                    <a:pt x="25819" y="3491"/>
                  </a:cubicBezTo>
                  <a:cubicBezTo>
                    <a:pt x="25236" y="3474"/>
                    <a:pt x="24652" y="3466"/>
                    <a:pt x="24064" y="3466"/>
                  </a:cubicBezTo>
                  <a:cubicBezTo>
                    <a:pt x="23476" y="3466"/>
                    <a:pt x="22884" y="3474"/>
                    <a:pt x="22284" y="3491"/>
                  </a:cubicBezTo>
                  <a:lnTo>
                    <a:pt x="21817" y="3491"/>
                  </a:lnTo>
                  <a:cubicBezTo>
                    <a:pt x="21850" y="2857"/>
                    <a:pt x="21817" y="2223"/>
                    <a:pt x="21817" y="1589"/>
                  </a:cubicBezTo>
                  <a:close/>
                  <a:moveTo>
                    <a:pt x="30223" y="1556"/>
                  </a:moveTo>
                  <a:cubicBezTo>
                    <a:pt x="30223" y="1756"/>
                    <a:pt x="30256" y="1923"/>
                    <a:pt x="30256" y="1990"/>
                  </a:cubicBezTo>
                  <a:cubicBezTo>
                    <a:pt x="30223" y="2490"/>
                    <a:pt x="30189" y="2990"/>
                    <a:pt x="30156" y="3491"/>
                  </a:cubicBezTo>
                  <a:cubicBezTo>
                    <a:pt x="30156" y="3491"/>
                    <a:pt x="30156" y="3524"/>
                    <a:pt x="30156" y="3558"/>
                  </a:cubicBezTo>
                  <a:lnTo>
                    <a:pt x="29555" y="3558"/>
                  </a:lnTo>
                  <a:cubicBezTo>
                    <a:pt x="28421" y="3558"/>
                    <a:pt x="27287" y="3524"/>
                    <a:pt x="26186" y="3491"/>
                  </a:cubicBezTo>
                  <a:cubicBezTo>
                    <a:pt x="26220" y="2890"/>
                    <a:pt x="26220" y="2257"/>
                    <a:pt x="26220" y="1656"/>
                  </a:cubicBezTo>
                  <a:cubicBezTo>
                    <a:pt x="27554" y="1656"/>
                    <a:pt x="28888" y="1623"/>
                    <a:pt x="30223" y="1556"/>
                  </a:cubicBezTo>
                  <a:close/>
                  <a:moveTo>
                    <a:pt x="35059" y="1423"/>
                  </a:moveTo>
                  <a:lnTo>
                    <a:pt x="35059" y="1423"/>
                  </a:lnTo>
                  <a:cubicBezTo>
                    <a:pt x="34926" y="1756"/>
                    <a:pt x="35026" y="3157"/>
                    <a:pt x="35026" y="3391"/>
                  </a:cubicBezTo>
                  <a:cubicBezTo>
                    <a:pt x="35026" y="3491"/>
                    <a:pt x="35026" y="3558"/>
                    <a:pt x="35026" y="3624"/>
                  </a:cubicBezTo>
                  <a:cubicBezTo>
                    <a:pt x="33525" y="3591"/>
                    <a:pt x="32024" y="3558"/>
                    <a:pt x="30523" y="3558"/>
                  </a:cubicBezTo>
                  <a:cubicBezTo>
                    <a:pt x="30590" y="2890"/>
                    <a:pt x="30623" y="2223"/>
                    <a:pt x="30590" y="1556"/>
                  </a:cubicBezTo>
                  <a:cubicBezTo>
                    <a:pt x="32057" y="1523"/>
                    <a:pt x="33558" y="1456"/>
                    <a:pt x="35059" y="1423"/>
                  </a:cubicBezTo>
                  <a:close/>
                  <a:moveTo>
                    <a:pt x="17947" y="1456"/>
                  </a:moveTo>
                  <a:cubicBezTo>
                    <a:pt x="18948" y="1456"/>
                    <a:pt x="19949" y="1489"/>
                    <a:pt x="20983" y="1556"/>
                  </a:cubicBezTo>
                  <a:lnTo>
                    <a:pt x="21550" y="1556"/>
                  </a:lnTo>
                  <a:cubicBezTo>
                    <a:pt x="21516" y="2223"/>
                    <a:pt x="21483" y="2857"/>
                    <a:pt x="21416" y="3524"/>
                  </a:cubicBezTo>
                  <a:cubicBezTo>
                    <a:pt x="20249" y="3558"/>
                    <a:pt x="19081" y="3624"/>
                    <a:pt x="17947" y="3658"/>
                  </a:cubicBezTo>
                  <a:cubicBezTo>
                    <a:pt x="17947" y="2924"/>
                    <a:pt x="17947" y="2190"/>
                    <a:pt x="17947" y="1456"/>
                  </a:cubicBezTo>
                  <a:close/>
                  <a:moveTo>
                    <a:pt x="39829" y="1356"/>
                  </a:moveTo>
                  <a:cubicBezTo>
                    <a:pt x="40063" y="1990"/>
                    <a:pt x="39829" y="3157"/>
                    <a:pt x="39829" y="3758"/>
                  </a:cubicBezTo>
                  <a:lnTo>
                    <a:pt x="39829" y="3824"/>
                  </a:lnTo>
                  <a:cubicBezTo>
                    <a:pt x="38895" y="3824"/>
                    <a:pt x="37961" y="3791"/>
                    <a:pt x="37061" y="3724"/>
                  </a:cubicBezTo>
                  <a:cubicBezTo>
                    <a:pt x="36494" y="3691"/>
                    <a:pt x="35960" y="3658"/>
                    <a:pt x="35393" y="3658"/>
                  </a:cubicBezTo>
                  <a:cubicBezTo>
                    <a:pt x="35426" y="2890"/>
                    <a:pt x="35393" y="2157"/>
                    <a:pt x="35293" y="1423"/>
                  </a:cubicBezTo>
                  <a:cubicBezTo>
                    <a:pt x="36794" y="1356"/>
                    <a:pt x="38328" y="1356"/>
                    <a:pt x="39829" y="1356"/>
                  </a:cubicBezTo>
                  <a:close/>
                  <a:moveTo>
                    <a:pt x="45433" y="1356"/>
                  </a:moveTo>
                  <a:cubicBezTo>
                    <a:pt x="45367" y="1823"/>
                    <a:pt x="45367" y="2290"/>
                    <a:pt x="45333" y="2757"/>
                  </a:cubicBezTo>
                  <a:cubicBezTo>
                    <a:pt x="45333" y="3124"/>
                    <a:pt x="45333" y="3457"/>
                    <a:pt x="45300" y="3824"/>
                  </a:cubicBezTo>
                  <a:cubicBezTo>
                    <a:pt x="44966" y="3824"/>
                    <a:pt x="44600" y="3791"/>
                    <a:pt x="44266" y="3791"/>
                  </a:cubicBezTo>
                  <a:cubicBezTo>
                    <a:pt x="42898" y="3791"/>
                    <a:pt x="41531" y="3824"/>
                    <a:pt x="40163" y="3824"/>
                  </a:cubicBezTo>
                  <a:cubicBezTo>
                    <a:pt x="40163" y="3457"/>
                    <a:pt x="40163" y="3091"/>
                    <a:pt x="40163" y="2724"/>
                  </a:cubicBezTo>
                  <a:cubicBezTo>
                    <a:pt x="40163" y="2290"/>
                    <a:pt x="40230" y="1790"/>
                    <a:pt x="40096" y="1356"/>
                  </a:cubicBezTo>
                  <a:lnTo>
                    <a:pt x="40263" y="1356"/>
                  </a:lnTo>
                  <a:cubicBezTo>
                    <a:pt x="40841" y="1367"/>
                    <a:pt x="41416" y="1371"/>
                    <a:pt x="41989" y="1371"/>
                  </a:cubicBezTo>
                  <a:cubicBezTo>
                    <a:pt x="43136" y="1371"/>
                    <a:pt x="44277" y="1356"/>
                    <a:pt x="45433" y="1356"/>
                  </a:cubicBezTo>
                  <a:close/>
                  <a:moveTo>
                    <a:pt x="17447" y="1423"/>
                  </a:moveTo>
                  <a:cubicBezTo>
                    <a:pt x="17480" y="2190"/>
                    <a:pt x="17480" y="2957"/>
                    <a:pt x="17480" y="3691"/>
                  </a:cubicBezTo>
                  <a:cubicBezTo>
                    <a:pt x="16746" y="3724"/>
                    <a:pt x="15979" y="3758"/>
                    <a:pt x="15245" y="3824"/>
                  </a:cubicBezTo>
                  <a:cubicBezTo>
                    <a:pt x="14645" y="3858"/>
                    <a:pt x="14078" y="3891"/>
                    <a:pt x="13477" y="3891"/>
                  </a:cubicBezTo>
                  <a:cubicBezTo>
                    <a:pt x="13477" y="3691"/>
                    <a:pt x="13477" y="3457"/>
                    <a:pt x="13511" y="3257"/>
                  </a:cubicBezTo>
                  <a:cubicBezTo>
                    <a:pt x="13511" y="2657"/>
                    <a:pt x="13711" y="2056"/>
                    <a:pt x="13778" y="1489"/>
                  </a:cubicBezTo>
                  <a:cubicBezTo>
                    <a:pt x="15012" y="1456"/>
                    <a:pt x="16213" y="1423"/>
                    <a:pt x="17447" y="1423"/>
                  </a:cubicBezTo>
                  <a:close/>
                  <a:moveTo>
                    <a:pt x="13277" y="1489"/>
                  </a:moveTo>
                  <a:lnTo>
                    <a:pt x="13277" y="1489"/>
                  </a:lnTo>
                  <a:cubicBezTo>
                    <a:pt x="13177" y="2090"/>
                    <a:pt x="13077" y="2657"/>
                    <a:pt x="13044" y="3224"/>
                  </a:cubicBezTo>
                  <a:cubicBezTo>
                    <a:pt x="13010" y="3457"/>
                    <a:pt x="13010" y="3658"/>
                    <a:pt x="13010" y="3891"/>
                  </a:cubicBezTo>
                  <a:cubicBezTo>
                    <a:pt x="12639" y="3901"/>
                    <a:pt x="12265" y="3905"/>
                    <a:pt x="11889" y="3905"/>
                  </a:cubicBezTo>
                  <a:cubicBezTo>
                    <a:pt x="10981" y="3905"/>
                    <a:pt x="10061" y="3881"/>
                    <a:pt x="9141" y="3858"/>
                  </a:cubicBezTo>
                  <a:cubicBezTo>
                    <a:pt x="9208" y="3457"/>
                    <a:pt x="9241" y="3057"/>
                    <a:pt x="9341" y="2657"/>
                  </a:cubicBezTo>
                  <a:cubicBezTo>
                    <a:pt x="9408" y="2323"/>
                    <a:pt x="9508" y="2023"/>
                    <a:pt x="9574" y="1723"/>
                  </a:cubicBezTo>
                  <a:cubicBezTo>
                    <a:pt x="10809" y="1623"/>
                    <a:pt x="12043" y="1556"/>
                    <a:pt x="13277" y="1489"/>
                  </a:cubicBezTo>
                  <a:close/>
                  <a:moveTo>
                    <a:pt x="9107" y="1756"/>
                  </a:moveTo>
                  <a:lnTo>
                    <a:pt x="9107" y="1756"/>
                  </a:lnTo>
                  <a:cubicBezTo>
                    <a:pt x="9007" y="2123"/>
                    <a:pt x="8874" y="2490"/>
                    <a:pt x="8807" y="2857"/>
                  </a:cubicBezTo>
                  <a:cubicBezTo>
                    <a:pt x="8741" y="3191"/>
                    <a:pt x="8707" y="3524"/>
                    <a:pt x="8640" y="3858"/>
                  </a:cubicBezTo>
                  <a:lnTo>
                    <a:pt x="8073" y="3858"/>
                  </a:lnTo>
                  <a:cubicBezTo>
                    <a:pt x="7473" y="3858"/>
                    <a:pt x="6873" y="3891"/>
                    <a:pt x="6305" y="3924"/>
                  </a:cubicBezTo>
                  <a:cubicBezTo>
                    <a:pt x="6339" y="3257"/>
                    <a:pt x="6339" y="2624"/>
                    <a:pt x="6339" y="1990"/>
                  </a:cubicBezTo>
                  <a:cubicBezTo>
                    <a:pt x="7239" y="1923"/>
                    <a:pt x="8173" y="1823"/>
                    <a:pt x="9107" y="1756"/>
                  </a:cubicBezTo>
                  <a:close/>
                  <a:moveTo>
                    <a:pt x="49737" y="1323"/>
                  </a:moveTo>
                  <a:cubicBezTo>
                    <a:pt x="50170" y="1323"/>
                    <a:pt x="50570" y="1356"/>
                    <a:pt x="51004" y="1356"/>
                  </a:cubicBezTo>
                  <a:cubicBezTo>
                    <a:pt x="50904" y="2223"/>
                    <a:pt x="50804" y="3057"/>
                    <a:pt x="50704" y="3924"/>
                  </a:cubicBezTo>
                  <a:cubicBezTo>
                    <a:pt x="50524" y="3918"/>
                    <a:pt x="50344" y="3915"/>
                    <a:pt x="50163" y="3915"/>
                  </a:cubicBezTo>
                  <a:cubicBezTo>
                    <a:pt x="49443" y="3915"/>
                    <a:pt x="48722" y="3958"/>
                    <a:pt x="48002" y="3958"/>
                  </a:cubicBezTo>
                  <a:cubicBezTo>
                    <a:pt x="47201" y="3958"/>
                    <a:pt x="46401" y="3891"/>
                    <a:pt x="45600" y="3858"/>
                  </a:cubicBezTo>
                  <a:cubicBezTo>
                    <a:pt x="45600" y="3758"/>
                    <a:pt x="45600" y="3658"/>
                    <a:pt x="45600" y="3558"/>
                  </a:cubicBezTo>
                  <a:cubicBezTo>
                    <a:pt x="45634" y="2824"/>
                    <a:pt x="45567" y="2090"/>
                    <a:pt x="45634" y="1323"/>
                  </a:cubicBezTo>
                  <a:close/>
                  <a:moveTo>
                    <a:pt x="6072" y="2023"/>
                  </a:moveTo>
                  <a:cubicBezTo>
                    <a:pt x="6039" y="2657"/>
                    <a:pt x="6005" y="3291"/>
                    <a:pt x="5939" y="3924"/>
                  </a:cubicBezTo>
                  <a:cubicBezTo>
                    <a:pt x="5438" y="3958"/>
                    <a:pt x="4971" y="3991"/>
                    <a:pt x="4471" y="4025"/>
                  </a:cubicBezTo>
                  <a:cubicBezTo>
                    <a:pt x="3937" y="4025"/>
                    <a:pt x="3437" y="3958"/>
                    <a:pt x="2936" y="3891"/>
                  </a:cubicBezTo>
                  <a:cubicBezTo>
                    <a:pt x="3203" y="3091"/>
                    <a:pt x="3670" y="2490"/>
                    <a:pt x="4437" y="2157"/>
                  </a:cubicBezTo>
                  <a:lnTo>
                    <a:pt x="4638" y="2157"/>
                  </a:lnTo>
                  <a:cubicBezTo>
                    <a:pt x="5105" y="2123"/>
                    <a:pt x="5605" y="2056"/>
                    <a:pt x="6072" y="2023"/>
                  </a:cubicBezTo>
                  <a:close/>
                  <a:moveTo>
                    <a:pt x="51138" y="1356"/>
                  </a:moveTo>
                  <a:cubicBezTo>
                    <a:pt x="52072" y="1423"/>
                    <a:pt x="53006" y="1489"/>
                    <a:pt x="53906" y="1556"/>
                  </a:cubicBezTo>
                  <a:cubicBezTo>
                    <a:pt x="54106" y="1556"/>
                    <a:pt x="54273" y="1589"/>
                    <a:pt x="54440" y="1589"/>
                  </a:cubicBezTo>
                  <a:cubicBezTo>
                    <a:pt x="54440" y="1589"/>
                    <a:pt x="54407" y="1623"/>
                    <a:pt x="54407" y="1656"/>
                  </a:cubicBezTo>
                  <a:cubicBezTo>
                    <a:pt x="54373" y="2523"/>
                    <a:pt x="54206" y="3324"/>
                    <a:pt x="54073" y="4158"/>
                  </a:cubicBezTo>
                  <a:cubicBezTo>
                    <a:pt x="53172" y="4091"/>
                    <a:pt x="52238" y="3991"/>
                    <a:pt x="51338" y="3958"/>
                  </a:cubicBezTo>
                  <a:cubicBezTo>
                    <a:pt x="51204" y="3924"/>
                    <a:pt x="51071" y="3924"/>
                    <a:pt x="50937" y="3924"/>
                  </a:cubicBezTo>
                  <a:cubicBezTo>
                    <a:pt x="50937" y="3791"/>
                    <a:pt x="50937" y="3658"/>
                    <a:pt x="50937" y="3524"/>
                  </a:cubicBezTo>
                  <a:cubicBezTo>
                    <a:pt x="51004" y="2790"/>
                    <a:pt x="51138" y="2090"/>
                    <a:pt x="51138" y="1356"/>
                  </a:cubicBezTo>
                  <a:close/>
                  <a:moveTo>
                    <a:pt x="54673" y="1589"/>
                  </a:moveTo>
                  <a:cubicBezTo>
                    <a:pt x="56275" y="1690"/>
                    <a:pt x="57542" y="1856"/>
                    <a:pt x="57509" y="3891"/>
                  </a:cubicBezTo>
                  <a:cubicBezTo>
                    <a:pt x="57509" y="4091"/>
                    <a:pt x="57509" y="4258"/>
                    <a:pt x="57509" y="4425"/>
                  </a:cubicBezTo>
                  <a:cubicBezTo>
                    <a:pt x="56475" y="4391"/>
                    <a:pt x="55441" y="4291"/>
                    <a:pt x="54407" y="4191"/>
                  </a:cubicBezTo>
                  <a:cubicBezTo>
                    <a:pt x="54540" y="3357"/>
                    <a:pt x="54673" y="2523"/>
                    <a:pt x="54673" y="1690"/>
                  </a:cubicBezTo>
                  <a:cubicBezTo>
                    <a:pt x="54673" y="1656"/>
                    <a:pt x="54673" y="1623"/>
                    <a:pt x="54673" y="1589"/>
                  </a:cubicBezTo>
                  <a:close/>
                  <a:moveTo>
                    <a:pt x="54340" y="4725"/>
                  </a:moveTo>
                  <a:cubicBezTo>
                    <a:pt x="55407" y="4825"/>
                    <a:pt x="56441" y="4925"/>
                    <a:pt x="57509" y="4992"/>
                  </a:cubicBezTo>
                  <a:cubicBezTo>
                    <a:pt x="57475" y="5626"/>
                    <a:pt x="57442" y="6259"/>
                    <a:pt x="57409" y="6893"/>
                  </a:cubicBezTo>
                  <a:cubicBezTo>
                    <a:pt x="56308" y="6893"/>
                    <a:pt x="55207" y="6960"/>
                    <a:pt x="54106" y="7027"/>
                  </a:cubicBezTo>
                  <a:cubicBezTo>
                    <a:pt x="54173" y="6426"/>
                    <a:pt x="54240" y="5792"/>
                    <a:pt x="54306" y="5159"/>
                  </a:cubicBezTo>
                  <a:cubicBezTo>
                    <a:pt x="54306" y="5025"/>
                    <a:pt x="54340" y="4858"/>
                    <a:pt x="54340" y="4725"/>
                  </a:cubicBezTo>
                  <a:close/>
                  <a:moveTo>
                    <a:pt x="35393" y="4191"/>
                  </a:moveTo>
                  <a:cubicBezTo>
                    <a:pt x="36861" y="4225"/>
                    <a:pt x="38328" y="4291"/>
                    <a:pt x="39796" y="4325"/>
                  </a:cubicBezTo>
                  <a:cubicBezTo>
                    <a:pt x="39796" y="5159"/>
                    <a:pt x="39763" y="5993"/>
                    <a:pt x="39796" y="6827"/>
                  </a:cubicBezTo>
                  <a:cubicBezTo>
                    <a:pt x="39796" y="6927"/>
                    <a:pt x="39796" y="6993"/>
                    <a:pt x="39796" y="7093"/>
                  </a:cubicBezTo>
                  <a:cubicBezTo>
                    <a:pt x="39394" y="7084"/>
                    <a:pt x="38992" y="7080"/>
                    <a:pt x="38589" y="7080"/>
                  </a:cubicBezTo>
                  <a:cubicBezTo>
                    <a:pt x="37488" y="7080"/>
                    <a:pt x="36383" y="7111"/>
                    <a:pt x="35260" y="7160"/>
                  </a:cubicBezTo>
                  <a:cubicBezTo>
                    <a:pt x="35260" y="6827"/>
                    <a:pt x="35260" y="6493"/>
                    <a:pt x="35293" y="6193"/>
                  </a:cubicBezTo>
                  <a:cubicBezTo>
                    <a:pt x="35293" y="5526"/>
                    <a:pt x="35360" y="4858"/>
                    <a:pt x="35393" y="4191"/>
                  </a:cubicBezTo>
                  <a:close/>
                  <a:moveTo>
                    <a:pt x="8607" y="4225"/>
                  </a:moveTo>
                  <a:cubicBezTo>
                    <a:pt x="8607" y="4425"/>
                    <a:pt x="8574" y="4592"/>
                    <a:pt x="8574" y="4792"/>
                  </a:cubicBezTo>
                  <a:cubicBezTo>
                    <a:pt x="8474" y="5592"/>
                    <a:pt x="8407" y="6393"/>
                    <a:pt x="8340" y="7227"/>
                  </a:cubicBezTo>
                  <a:lnTo>
                    <a:pt x="7506" y="7227"/>
                  </a:lnTo>
                  <a:cubicBezTo>
                    <a:pt x="7039" y="7260"/>
                    <a:pt x="6539" y="7260"/>
                    <a:pt x="6039" y="7260"/>
                  </a:cubicBezTo>
                  <a:cubicBezTo>
                    <a:pt x="6139" y="6259"/>
                    <a:pt x="6205" y="5259"/>
                    <a:pt x="6272" y="4258"/>
                  </a:cubicBezTo>
                  <a:cubicBezTo>
                    <a:pt x="6372" y="4258"/>
                    <a:pt x="6472" y="4225"/>
                    <a:pt x="6572" y="4225"/>
                  </a:cubicBezTo>
                  <a:close/>
                  <a:moveTo>
                    <a:pt x="9107" y="4258"/>
                  </a:moveTo>
                  <a:cubicBezTo>
                    <a:pt x="10408" y="4258"/>
                    <a:pt x="11709" y="4291"/>
                    <a:pt x="13044" y="4325"/>
                  </a:cubicBezTo>
                  <a:cubicBezTo>
                    <a:pt x="13044" y="4825"/>
                    <a:pt x="13077" y="5359"/>
                    <a:pt x="13077" y="5859"/>
                  </a:cubicBezTo>
                  <a:cubicBezTo>
                    <a:pt x="13077" y="6326"/>
                    <a:pt x="13077" y="6793"/>
                    <a:pt x="13077" y="7260"/>
                  </a:cubicBezTo>
                  <a:cubicBezTo>
                    <a:pt x="12237" y="7221"/>
                    <a:pt x="11397" y="7205"/>
                    <a:pt x="10563" y="7205"/>
                  </a:cubicBezTo>
                  <a:cubicBezTo>
                    <a:pt x="9974" y="7205"/>
                    <a:pt x="9388" y="7213"/>
                    <a:pt x="8807" y="7227"/>
                  </a:cubicBezTo>
                  <a:cubicBezTo>
                    <a:pt x="8841" y="6526"/>
                    <a:pt x="8907" y="5859"/>
                    <a:pt x="9007" y="5192"/>
                  </a:cubicBezTo>
                  <a:cubicBezTo>
                    <a:pt x="9041" y="4858"/>
                    <a:pt x="9074" y="4558"/>
                    <a:pt x="9107" y="4258"/>
                  </a:cubicBezTo>
                  <a:close/>
                  <a:moveTo>
                    <a:pt x="50937" y="4291"/>
                  </a:moveTo>
                  <a:cubicBezTo>
                    <a:pt x="51971" y="4291"/>
                    <a:pt x="52972" y="4492"/>
                    <a:pt x="53973" y="4592"/>
                  </a:cubicBezTo>
                  <a:cubicBezTo>
                    <a:pt x="53973" y="4625"/>
                    <a:pt x="53973" y="4725"/>
                    <a:pt x="53973" y="4758"/>
                  </a:cubicBezTo>
                  <a:cubicBezTo>
                    <a:pt x="53873" y="5526"/>
                    <a:pt x="53773" y="6293"/>
                    <a:pt x="53673" y="7060"/>
                  </a:cubicBezTo>
                  <a:cubicBezTo>
                    <a:pt x="52705" y="7160"/>
                    <a:pt x="51738" y="7260"/>
                    <a:pt x="50771" y="7294"/>
                  </a:cubicBezTo>
                  <a:lnTo>
                    <a:pt x="50704" y="7294"/>
                  </a:lnTo>
                  <a:cubicBezTo>
                    <a:pt x="50771" y="6760"/>
                    <a:pt x="50804" y="6226"/>
                    <a:pt x="50837" y="5692"/>
                  </a:cubicBezTo>
                  <a:cubicBezTo>
                    <a:pt x="50871" y="5259"/>
                    <a:pt x="50871" y="4692"/>
                    <a:pt x="50904" y="4291"/>
                  </a:cubicBezTo>
                  <a:close/>
                  <a:moveTo>
                    <a:pt x="30489" y="4091"/>
                  </a:moveTo>
                  <a:cubicBezTo>
                    <a:pt x="31991" y="4091"/>
                    <a:pt x="33492" y="4125"/>
                    <a:pt x="34993" y="4191"/>
                  </a:cubicBezTo>
                  <a:cubicBezTo>
                    <a:pt x="34959" y="4959"/>
                    <a:pt x="34893" y="5759"/>
                    <a:pt x="34859" y="6560"/>
                  </a:cubicBezTo>
                  <a:cubicBezTo>
                    <a:pt x="34859" y="6760"/>
                    <a:pt x="34859" y="6960"/>
                    <a:pt x="34859" y="7160"/>
                  </a:cubicBezTo>
                  <a:cubicBezTo>
                    <a:pt x="33392" y="7227"/>
                    <a:pt x="31957" y="7260"/>
                    <a:pt x="30523" y="7327"/>
                  </a:cubicBezTo>
                  <a:cubicBezTo>
                    <a:pt x="30456" y="6660"/>
                    <a:pt x="30423" y="5993"/>
                    <a:pt x="30423" y="5325"/>
                  </a:cubicBezTo>
                  <a:cubicBezTo>
                    <a:pt x="30423" y="4925"/>
                    <a:pt x="30456" y="4492"/>
                    <a:pt x="30489" y="4091"/>
                  </a:cubicBezTo>
                  <a:close/>
                  <a:moveTo>
                    <a:pt x="43499" y="4325"/>
                  </a:moveTo>
                  <a:cubicBezTo>
                    <a:pt x="44099" y="4325"/>
                    <a:pt x="44700" y="4358"/>
                    <a:pt x="45267" y="4358"/>
                  </a:cubicBezTo>
                  <a:cubicBezTo>
                    <a:pt x="45233" y="4892"/>
                    <a:pt x="45200" y="5392"/>
                    <a:pt x="45167" y="5926"/>
                  </a:cubicBezTo>
                  <a:cubicBezTo>
                    <a:pt x="45133" y="6393"/>
                    <a:pt x="45133" y="6893"/>
                    <a:pt x="45133" y="7360"/>
                  </a:cubicBezTo>
                  <a:cubicBezTo>
                    <a:pt x="44533" y="7327"/>
                    <a:pt x="43932" y="7294"/>
                    <a:pt x="43332" y="7260"/>
                  </a:cubicBezTo>
                  <a:cubicBezTo>
                    <a:pt x="42298" y="7160"/>
                    <a:pt x="41264" y="7127"/>
                    <a:pt x="40230" y="7093"/>
                  </a:cubicBezTo>
                  <a:cubicBezTo>
                    <a:pt x="40196" y="6626"/>
                    <a:pt x="40196" y="6159"/>
                    <a:pt x="40163" y="5692"/>
                  </a:cubicBezTo>
                  <a:cubicBezTo>
                    <a:pt x="40163" y="5259"/>
                    <a:pt x="40163" y="4792"/>
                    <a:pt x="40163" y="4325"/>
                  </a:cubicBezTo>
                  <a:cubicBezTo>
                    <a:pt x="40897" y="4325"/>
                    <a:pt x="41646" y="4340"/>
                    <a:pt x="42389" y="4340"/>
                  </a:cubicBezTo>
                  <a:cubicBezTo>
                    <a:pt x="42761" y="4340"/>
                    <a:pt x="43132" y="4336"/>
                    <a:pt x="43499" y="4325"/>
                  </a:cubicBezTo>
                  <a:close/>
                  <a:moveTo>
                    <a:pt x="45567" y="4391"/>
                  </a:moveTo>
                  <a:cubicBezTo>
                    <a:pt x="46134" y="4425"/>
                    <a:pt x="46668" y="4458"/>
                    <a:pt x="47201" y="4458"/>
                  </a:cubicBezTo>
                  <a:cubicBezTo>
                    <a:pt x="47591" y="4480"/>
                    <a:pt x="47972" y="4488"/>
                    <a:pt x="48352" y="4488"/>
                  </a:cubicBezTo>
                  <a:cubicBezTo>
                    <a:pt x="49110" y="4488"/>
                    <a:pt x="49859" y="4458"/>
                    <a:pt x="50637" y="4458"/>
                  </a:cubicBezTo>
                  <a:cubicBezTo>
                    <a:pt x="50504" y="5426"/>
                    <a:pt x="50404" y="6393"/>
                    <a:pt x="50270" y="7327"/>
                  </a:cubicBezTo>
                  <a:cubicBezTo>
                    <a:pt x="49301" y="7368"/>
                    <a:pt x="48332" y="7397"/>
                    <a:pt x="47356" y="7397"/>
                  </a:cubicBezTo>
                  <a:cubicBezTo>
                    <a:pt x="46752" y="7397"/>
                    <a:pt x="46145" y="7386"/>
                    <a:pt x="45534" y="7360"/>
                  </a:cubicBezTo>
                  <a:lnTo>
                    <a:pt x="45534" y="6726"/>
                  </a:lnTo>
                  <a:cubicBezTo>
                    <a:pt x="45534" y="5959"/>
                    <a:pt x="45567" y="5159"/>
                    <a:pt x="45567" y="4391"/>
                  </a:cubicBezTo>
                  <a:close/>
                  <a:moveTo>
                    <a:pt x="26153" y="4025"/>
                  </a:moveTo>
                  <a:cubicBezTo>
                    <a:pt x="27020" y="4058"/>
                    <a:pt x="27888" y="4058"/>
                    <a:pt x="28755" y="4058"/>
                  </a:cubicBezTo>
                  <a:lnTo>
                    <a:pt x="30123" y="4058"/>
                  </a:lnTo>
                  <a:cubicBezTo>
                    <a:pt x="30056" y="4858"/>
                    <a:pt x="30022" y="5626"/>
                    <a:pt x="30022" y="6426"/>
                  </a:cubicBezTo>
                  <a:cubicBezTo>
                    <a:pt x="30056" y="6726"/>
                    <a:pt x="30056" y="7027"/>
                    <a:pt x="30056" y="7327"/>
                  </a:cubicBezTo>
                  <a:cubicBezTo>
                    <a:pt x="29722" y="7327"/>
                    <a:pt x="29389" y="7360"/>
                    <a:pt x="29055" y="7360"/>
                  </a:cubicBezTo>
                  <a:cubicBezTo>
                    <a:pt x="28054" y="7360"/>
                    <a:pt x="27054" y="7394"/>
                    <a:pt x="26053" y="7427"/>
                  </a:cubicBezTo>
                  <a:cubicBezTo>
                    <a:pt x="26053" y="6960"/>
                    <a:pt x="26053" y="6493"/>
                    <a:pt x="26053" y="6026"/>
                  </a:cubicBezTo>
                  <a:cubicBezTo>
                    <a:pt x="26086" y="5359"/>
                    <a:pt x="26120" y="4692"/>
                    <a:pt x="26153" y="4025"/>
                  </a:cubicBezTo>
                  <a:close/>
                  <a:moveTo>
                    <a:pt x="17480" y="4191"/>
                  </a:moveTo>
                  <a:cubicBezTo>
                    <a:pt x="17514" y="4692"/>
                    <a:pt x="17514" y="5225"/>
                    <a:pt x="17514" y="5726"/>
                  </a:cubicBezTo>
                  <a:cubicBezTo>
                    <a:pt x="17514" y="6326"/>
                    <a:pt x="17547" y="6893"/>
                    <a:pt x="17514" y="7494"/>
                  </a:cubicBezTo>
                  <a:cubicBezTo>
                    <a:pt x="16513" y="7427"/>
                    <a:pt x="15479" y="7360"/>
                    <a:pt x="14478" y="7294"/>
                  </a:cubicBezTo>
                  <a:cubicBezTo>
                    <a:pt x="14144" y="7294"/>
                    <a:pt x="13811" y="7260"/>
                    <a:pt x="13477" y="7260"/>
                  </a:cubicBezTo>
                  <a:cubicBezTo>
                    <a:pt x="13511" y="6793"/>
                    <a:pt x="13511" y="6326"/>
                    <a:pt x="13511" y="5859"/>
                  </a:cubicBezTo>
                  <a:cubicBezTo>
                    <a:pt x="13511" y="5325"/>
                    <a:pt x="13511" y="4825"/>
                    <a:pt x="13511" y="4325"/>
                  </a:cubicBezTo>
                  <a:lnTo>
                    <a:pt x="14111" y="4325"/>
                  </a:lnTo>
                  <a:cubicBezTo>
                    <a:pt x="15245" y="4325"/>
                    <a:pt x="16346" y="4258"/>
                    <a:pt x="17480" y="4191"/>
                  </a:cubicBezTo>
                  <a:close/>
                  <a:moveTo>
                    <a:pt x="2836" y="4158"/>
                  </a:moveTo>
                  <a:cubicBezTo>
                    <a:pt x="2970" y="4191"/>
                    <a:pt x="3070" y="4191"/>
                    <a:pt x="3170" y="4191"/>
                  </a:cubicBezTo>
                  <a:cubicBezTo>
                    <a:pt x="3590" y="4285"/>
                    <a:pt x="4017" y="4313"/>
                    <a:pt x="4444" y="4313"/>
                  </a:cubicBezTo>
                  <a:cubicBezTo>
                    <a:pt x="4934" y="4313"/>
                    <a:pt x="5424" y="4276"/>
                    <a:pt x="5905" y="4258"/>
                  </a:cubicBezTo>
                  <a:lnTo>
                    <a:pt x="5905" y="4258"/>
                  </a:lnTo>
                  <a:cubicBezTo>
                    <a:pt x="5838" y="5259"/>
                    <a:pt x="5738" y="6259"/>
                    <a:pt x="5638" y="7294"/>
                  </a:cubicBezTo>
                  <a:cubicBezTo>
                    <a:pt x="5371" y="7294"/>
                    <a:pt x="5071" y="7327"/>
                    <a:pt x="4804" y="7360"/>
                  </a:cubicBezTo>
                  <a:cubicBezTo>
                    <a:pt x="4004" y="7494"/>
                    <a:pt x="3203" y="7427"/>
                    <a:pt x="2436" y="7560"/>
                  </a:cubicBezTo>
                  <a:cubicBezTo>
                    <a:pt x="2503" y="6927"/>
                    <a:pt x="2569" y="6293"/>
                    <a:pt x="2603" y="5659"/>
                  </a:cubicBezTo>
                  <a:cubicBezTo>
                    <a:pt x="2636" y="5125"/>
                    <a:pt x="2736" y="4625"/>
                    <a:pt x="2836" y="4158"/>
                  </a:cubicBezTo>
                  <a:close/>
                  <a:moveTo>
                    <a:pt x="21817" y="3991"/>
                  </a:moveTo>
                  <a:cubicBezTo>
                    <a:pt x="23151" y="3991"/>
                    <a:pt x="24452" y="4025"/>
                    <a:pt x="25786" y="4025"/>
                  </a:cubicBezTo>
                  <a:cubicBezTo>
                    <a:pt x="25719" y="4825"/>
                    <a:pt x="25686" y="5592"/>
                    <a:pt x="25653" y="6393"/>
                  </a:cubicBezTo>
                  <a:cubicBezTo>
                    <a:pt x="25653" y="6760"/>
                    <a:pt x="25653" y="7093"/>
                    <a:pt x="25653" y="7460"/>
                  </a:cubicBezTo>
                  <a:cubicBezTo>
                    <a:pt x="24352" y="7494"/>
                    <a:pt x="23051" y="7527"/>
                    <a:pt x="21717" y="7594"/>
                  </a:cubicBezTo>
                  <a:lnTo>
                    <a:pt x="21650" y="7594"/>
                  </a:lnTo>
                  <a:cubicBezTo>
                    <a:pt x="21683" y="7160"/>
                    <a:pt x="21683" y="6693"/>
                    <a:pt x="21717" y="6259"/>
                  </a:cubicBezTo>
                  <a:cubicBezTo>
                    <a:pt x="21750" y="5526"/>
                    <a:pt x="21783" y="4758"/>
                    <a:pt x="21817" y="3991"/>
                  </a:cubicBezTo>
                  <a:close/>
                  <a:moveTo>
                    <a:pt x="21383" y="4025"/>
                  </a:moveTo>
                  <a:cubicBezTo>
                    <a:pt x="21316" y="5225"/>
                    <a:pt x="21216" y="6426"/>
                    <a:pt x="21216" y="7627"/>
                  </a:cubicBezTo>
                  <a:cubicBezTo>
                    <a:pt x="21014" y="7633"/>
                    <a:pt x="20813" y="7636"/>
                    <a:pt x="20613" y="7636"/>
                  </a:cubicBezTo>
                  <a:cubicBezTo>
                    <a:pt x="19722" y="7636"/>
                    <a:pt x="18846" y="7581"/>
                    <a:pt x="17947" y="7527"/>
                  </a:cubicBezTo>
                  <a:cubicBezTo>
                    <a:pt x="17947" y="7060"/>
                    <a:pt x="17947" y="6593"/>
                    <a:pt x="17947" y="6126"/>
                  </a:cubicBezTo>
                  <a:cubicBezTo>
                    <a:pt x="17914" y="5459"/>
                    <a:pt x="17914" y="4825"/>
                    <a:pt x="17947" y="4158"/>
                  </a:cubicBezTo>
                  <a:cubicBezTo>
                    <a:pt x="19015" y="4091"/>
                    <a:pt x="20082" y="4025"/>
                    <a:pt x="21149" y="4025"/>
                  </a:cubicBezTo>
                  <a:close/>
                  <a:moveTo>
                    <a:pt x="13444" y="7794"/>
                  </a:moveTo>
                  <a:cubicBezTo>
                    <a:pt x="13911" y="7827"/>
                    <a:pt x="14378" y="7827"/>
                    <a:pt x="14812" y="7861"/>
                  </a:cubicBezTo>
                  <a:cubicBezTo>
                    <a:pt x="15712" y="7894"/>
                    <a:pt x="16613" y="7961"/>
                    <a:pt x="17514" y="7994"/>
                  </a:cubicBezTo>
                  <a:cubicBezTo>
                    <a:pt x="17514" y="8127"/>
                    <a:pt x="17514" y="8261"/>
                    <a:pt x="17514" y="8394"/>
                  </a:cubicBezTo>
                  <a:cubicBezTo>
                    <a:pt x="17514" y="8928"/>
                    <a:pt x="17380" y="9462"/>
                    <a:pt x="17313" y="9995"/>
                  </a:cubicBezTo>
                  <a:cubicBezTo>
                    <a:pt x="16413" y="9962"/>
                    <a:pt x="15479" y="9962"/>
                    <a:pt x="14578" y="9962"/>
                  </a:cubicBezTo>
                  <a:cubicBezTo>
                    <a:pt x="14492" y="9956"/>
                    <a:pt x="14407" y="9953"/>
                    <a:pt x="14321" y="9953"/>
                  </a:cubicBezTo>
                  <a:cubicBezTo>
                    <a:pt x="13941" y="9953"/>
                    <a:pt x="13564" y="10008"/>
                    <a:pt x="13210" y="10062"/>
                  </a:cubicBezTo>
                  <a:cubicBezTo>
                    <a:pt x="13277" y="9562"/>
                    <a:pt x="13377" y="9095"/>
                    <a:pt x="13411" y="8561"/>
                  </a:cubicBezTo>
                  <a:cubicBezTo>
                    <a:pt x="13444" y="8294"/>
                    <a:pt x="13444" y="8061"/>
                    <a:pt x="13444" y="7794"/>
                  </a:cubicBezTo>
                  <a:close/>
                  <a:moveTo>
                    <a:pt x="17914" y="8027"/>
                  </a:moveTo>
                  <a:cubicBezTo>
                    <a:pt x="18813" y="8082"/>
                    <a:pt x="19711" y="8136"/>
                    <a:pt x="20610" y="8136"/>
                  </a:cubicBezTo>
                  <a:cubicBezTo>
                    <a:pt x="20812" y="8136"/>
                    <a:pt x="21014" y="8134"/>
                    <a:pt x="21216" y="8127"/>
                  </a:cubicBezTo>
                  <a:cubicBezTo>
                    <a:pt x="21216" y="8795"/>
                    <a:pt x="21250" y="9462"/>
                    <a:pt x="21316" y="10096"/>
                  </a:cubicBezTo>
                  <a:cubicBezTo>
                    <a:pt x="20082" y="10062"/>
                    <a:pt x="18881" y="10029"/>
                    <a:pt x="17647" y="9995"/>
                  </a:cubicBezTo>
                  <a:cubicBezTo>
                    <a:pt x="17714" y="9595"/>
                    <a:pt x="17814" y="9195"/>
                    <a:pt x="17847" y="8795"/>
                  </a:cubicBezTo>
                  <a:cubicBezTo>
                    <a:pt x="17880" y="8528"/>
                    <a:pt x="17914" y="8294"/>
                    <a:pt x="17914" y="8027"/>
                  </a:cubicBezTo>
                  <a:close/>
                  <a:moveTo>
                    <a:pt x="25619" y="7961"/>
                  </a:moveTo>
                  <a:cubicBezTo>
                    <a:pt x="25619" y="8494"/>
                    <a:pt x="25619" y="8995"/>
                    <a:pt x="25619" y="9495"/>
                  </a:cubicBezTo>
                  <a:cubicBezTo>
                    <a:pt x="25619" y="9762"/>
                    <a:pt x="25619" y="10029"/>
                    <a:pt x="25619" y="10296"/>
                  </a:cubicBezTo>
                  <a:cubicBezTo>
                    <a:pt x="24352" y="10229"/>
                    <a:pt x="23084" y="10162"/>
                    <a:pt x="21783" y="10129"/>
                  </a:cubicBezTo>
                  <a:cubicBezTo>
                    <a:pt x="21750" y="9662"/>
                    <a:pt x="21683" y="9228"/>
                    <a:pt x="21683" y="8761"/>
                  </a:cubicBezTo>
                  <a:cubicBezTo>
                    <a:pt x="21650" y="8561"/>
                    <a:pt x="21683" y="8328"/>
                    <a:pt x="21650" y="8127"/>
                  </a:cubicBezTo>
                  <a:lnTo>
                    <a:pt x="21717" y="8127"/>
                  </a:lnTo>
                  <a:cubicBezTo>
                    <a:pt x="23017" y="8094"/>
                    <a:pt x="24318" y="8027"/>
                    <a:pt x="25619" y="7961"/>
                  </a:cubicBezTo>
                  <a:close/>
                  <a:moveTo>
                    <a:pt x="30089" y="7827"/>
                  </a:moveTo>
                  <a:cubicBezTo>
                    <a:pt x="30123" y="8194"/>
                    <a:pt x="30156" y="8561"/>
                    <a:pt x="30156" y="8895"/>
                  </a:cubicBezTo>
                  <a:cubicBezTo>
                    <a:pt x="30156" y="9428"/>
                    <a:pt x="30056" y="10029"/>
                    <a:pt x="30189" y="10563"/>
                  </a:cubicBezTo>
                  <a:cubicBezTo>
                    <a:pt x="29789" y="10529"/>
                    <a:pt x="29389" y="10496"/>
                    <a:pt x="29022" y="10496"/>
                  </a:cubicBezTo>
                  <a:cubicBezTo>
                    <a:pt x="28021" y="10429"/>
                    <a:pt x="27087" y="10396"/>
                    <a:pt x="26086" y="10329"/>
                  </a:cubicBezTo>
                  <a:cubicBezTo>
                    <a:pt x="26086" y="10329"/>
                    <a:pt x="26086" y="10329"/>
                    <a:pt x="26053" y="10296"/>
                  </a:cubicBezTo>
                  <a:cubicBezTo>
                    <a:pt x="26020" y="9795"/>
                    <a:pt x="26086" y="9228"/>
                    <a:pt x="26086" y="8728"/>
                  </a:cubicBezTo>
                  <a:cubicBezTo>
                    <a:pt x="26053" y="8494"/>
                    <a:pt x="26053" y="8228"/>
                    <a:pt x="26053" y="7961"/>
                  </a:cubicBezTo>
                  <a:cubicBezTo>
                    <a:pt x="27054" y="7927"/>
                    <a:pt x="28054" y="7894"/>
                    <a:pt x="29022" y="7861"/>
                  </a:cubicBezTo>
                  <a:cubicBezTo>
                    <a:pt x="29389" y="7861"/>
                    <a:pt x="29756" y="7827"/>
                    <a:pt x="30089" y="7827"/>
                  </a:cubicBezTo>
                  <a:close/>
                  <a:moveTo>
                    <a:pt x="34793" y="7660"/>
                  </a:moveTo>
                  <a:cubicBezTo>
                    <a:pt x="34759" y="8695"/>
                    <a:pt x="34626" y="9695"/>
                    <a:pt x="34726" y="10729"/>
                  </a:cubicBezTo>
                  <a:cubicBezTo>
                    <a:pt x="33325" y="10696"/>
                    <a:pt x="31924" y="10629"/>
                    <a:pt x="30323" y="10563"/>
                  </a:cubicBezTo>
                  <a:cubicBezTo>
                    <a:pt x="30323" y="10529"/>
                    <a:pt x="30489" y="10462"/>
                    <a:pt x="30456" y="10462"/>
                  </a:cubicBezTo>
                  <a:cubicBezTo>
                    <a:pt x="30256" y="9695"/>
                    <a:pt x="30489" y="8628"/>
                    <a:pt x="30456" y="7861"/>
                  </a:cubicBezTo>
                  <a:cubicBezTo>
                    <a:pt x="30456" y="7861"/>
                    <a:pt x="30489" y="7827"/>
                    <a:pt x="30489" y="7827"/>
                  </a:cubicBezTo>
                  <a:cubicBezTo>
                    <a:pt x="31924" y="7761"/>
                    <a:pt x="33358" y="7694"/>
                    <a:pt x="34793" y="7660"/>
                  </a:cubicBezTo>
                  <a:close/>
                  <a:moveTo>
                    <a:pt x="39796" y="7560"/>
                  </a:moveTo>
                  <a:cubicBezTo>
                    <a:pt x="39829" y="8161"/>
                    <a:pt x="39863" y="8761"/>
                    <a:pt x="39896" y="9362"/>
                  </a:cubicBezTo>
                  <a:cubicBezTo>
                    <a:pt x="39896" y="9895"/>
                    <a:pt x="39863" y="10429"/>
                    <a:pt x="39896" y="10963"/>
                  </a:cubicBezTo>
                  <a:cubicBezTo>
                    <a:pt x="38428" y="10896"/>
                    <a:pt x="36927" y="10796"/>
                    <a:pt x="35460" y="10763"/>
                  </a:cubicBezTo>
                  <a:cubicBezTo>
                    <a:pt x="35460" y="10729"/>
                    <a:pt x="35426" y="10729"/>
                    <a:pt x="35426" y="10729"/>
                  </a:cubicBezTo>
                  <a:cubicBezTo>
                    <a:pt x="35326" y="9695"/>
                    <a:pt x="35260" y="8661"/>
                    <a:pt x="35260" y="7627"/>
                  </a:cubicBezTo>
                  <a:cubicBezTo>
                    <a:pt x="36794" y="7594"/>
                    <a:pt x="38295" y="7560"/>
                    <a:pt x="39796" y="7560"/>
                  </a:cubicBezTo>
                  <a:close/>
                  <a:moveTo>
                    <a:pt x="40230" y="7560"/>
                  </a:moveTo>
                  <a:lnTo>
                    <a:pt x="40230" y="7560"/>
                  </a:lnTo>
                  <a:cubicBezTo>
                    <a:pt x="41130" y="7594"/>
                    <a:pt x="42031" y="7627"/>
                    <a:pt x="42898" y="7694"/>
                  </a:cubicBezTo>
                  <a:cubicBezTo>
                    <a:pt x="43666" y="7761"/>
                    <a:pt x="44399" y="7794"/>
                    <a:pt x="45133" y="7827"/>
                  </a:cubicBezTo>
                  <a:cubicBezTo>
                    <a:pt x="45133" y="8194"/>
                    <a:pt x="45133" y="8594"/>
                    <a:pt x="45133" y="8961"/>
                  </a:cubicBezTo>
                  <a:cubicBezTo>
                    <a:pt x="45100" y="9462"/>
                    <a:pt x="45100" y="9929"/>
                    <a:pt x="45100" y="10396"/>
                  </a:cubicBezTo>
                  <a:cubicBezTo>
                    <a:pt x="45100" y="10596"/>
                    <a:pt x="45133" y="10796"/>
                    <a:pt x="45167" y="10963"/>
                  </a:cubicBezTo>
                  <a:cubicBezTo>
                    <a:pt x="45100" y="11030"/>
                    <a:pt x="45067" y="11096"/>
                    <a:pt x="45100" y="11196"/>
                  </a:cubicBezTo>
                  <a:cubicBezTo>
                    <a:pt x="45133" y="11263"/>
                    <a:pt x="45167" y="11330"/>
                    <a:pt x="45167" y="11396"/>
                  </a:cubicBezTo>
                  <a:cubicBezTo>
                    <a:pt x="44266" y="11296"/>
                    <a:pt x="43399" y="11263"/>
                    <a:pt x="42732" y="11196"/>
                  </a:cubicBezTo>
                  <a:cubicBezTo>
                    <a:pt x="41964" y="11130"/>
                    <a:pt x="41164" y="11063"/>
                    <a:pt x="40397" y="10996"/>
                  </a:cubicBezTo>
                  <a:cubicBezTo>
                    <a:pt x="40296" y="10229"/>
                    <a:pt x="40363" y="9428"/>
                    <a:pt x="40296" y="8661"/>
                  </a:cubicBezTo>
                  <a:cubicBezTo>
                    <a:pt x="40296" y="8294"/>
                    <a:pt x="40263" y="7927"/>
                    <a:pt x="40230" y="7560"/>
                  </a:cubicBezTo>
                  <a:close/>
                  <a:moveTo>
                    <a:pt x="10540" y="7739"/>
                  </a:moveTo>
                  <a:cubicBezTo>
                    <a:pt x="11379" y="7739"/>
                    <a:pt x="12223" y="7755"/>
                    <a:pt x="13044" y="7794"/>
                  </a:cubicBezTo>
                  <a:cubicBezTo>
                    <a:pt x="13044" y="8061"/>
                    <a:pt x="13044" y="8328"/>
                    <a:pt x="13044" y="8594"/>
                  </a:cubicBezTo>
                  <a:cubicBezTo>
                    <a:pt x="13010" y="9095"/>
                    <a:pt x="12944" y="9629"/>
                    <a:pt x="12910" y="10129"/>
                  </a:cubicBezTo>
                  <a:cubicBezTo>
                    <a:pt x="12143" y="10329"/>
                    <a:pt x="11476" y="10629"/>
                    <a:pt x="10875" y="11030"/>
                  </a:cubicBezTo>
                  <a:cubicBezTo>
                    <a:pt x="10142" y="11230"/>
                    <a:pt x="9408" y="11396"/>
                    <a:pt x="8674" y="11563"/>
                  </a:cubicBezTo>
                  <a:cubicBezTo>
                    <a:pt x="8674" y="10796"/>
                    <a:pt x="8674" y="10029"/>
                    <a:pt x="8707" y="9262"/>
                  </a:cubicBezTo>
                  <a:cubicBezTo>
                    <a:pt x="8707" y="8761"/>
                    <a:pt x="8741" y="8261"/>
                    <a:pt x="8774" y="7761"/>
                  </a:cubicBezTo>
                  <a:cubicBezTo>
                    <a:pt x="9354" y="7747"/>
                    <a:pt x="9946" y="7739"/>
                    <a:pt x="10540" y="7739"/>
                  </a:cubicBezTo>
                  <a:close/>
                  <a:moveTo>
                    <a:pt x="8307" y="7761"/>
                  </a:moveTo>
                  <a:cubicBezTo>
                    <a:pt x="8274" y="8261"/>
                    <a:pt x="8274" y="8761"/>
                    <a:pt x="8240" y="9262"/>
                  </a:cubicBezTo>
                  <a:cubicBezTo>
                    <a:pt x="8240" y="10029"/>
                    <a:pt x="8240" y="10829"/>
                    <a:pt x="8274" y="11630"/>
                  </a:cubicBezTo>
                  <a:cubicBezTo>
                    <a:pt x="7907" y="11697"/>
                    <a:pt x="7540" y="11763"/>
                    <a:pt x="7173" y="11797"/>
                  </a:cubicBezTo>
                  <a:cubicBezTo>
                    <a:pt x="6706" y="11830"/>
                    <a:pt x="6239" y="11863"/>
                    <a:pt x="5772" y="11863"/>
                  </a:cubicBezTo>
                  <a:cubicBezTo>
                    <a:pt x="5805" y="10896"/>
                    <a:pt x="5872" y="9929"/>
                    <a:pt x="5905" y="8995"/>
                  </a:cubicBezTo>
                  <a:cubicBezTo>
                    <a:pt x="5939" y="8628"/>
                    <a:pt x="5972" y="8261"/>
                    <a:pt x="5972" y="7927"/>
                  </a:cubicBezTo>
                  <a:lnTo>
                    <a:pt x="6072" y="7927"/>
                  </a:lnTo>
                  <a:cubicBezTo>
                    <a:pt x="6672" y="7927"/>
                    <a:pt x="7239" y="7794"/>
                    <a:pt x="7840" y="7761"/>
                  </a:cubicBezTo>
                  <a:close/>
                  <a:moveTo>
                    <a:pt x="5505" y="7827"/>
                  </a:moveTo>
                  <a:cubicBezTo>
                    <a:pt x="5538" y="7827"/>
                    <a:pt x="5572" y="7827"/>
                    <a:pt x="5605" y="7861"/>
                  </a:cubicBezTo>
                  <a:cubicBezTo>
                    <a:pt x="5572" y="8228"/>
                    <a:pt x="5538" y="8594"/>
                    <a:pt x="5505" y="8961"/>
                  </a:cubicBezTo>
                  <a:cubicBezTo>
                    <a:pt x="5438" y="9929"/>
                    <a:pt x="5371" y="10896"/>
                    <a:pt x="5305" y="11897"/>
                  </a:cubicBezTo>
                  <a:lnTo>
                    <a:pt x="4404" y="11897"/>
                  </a:lnTo>
                  <a:cubicBezTo>
                    <a:pt x="4343" y="11899"/>
                    <a:pt x="4283" y="11901"/>
                    <a:pt x="4222" y="11901"/>
                  </a:cubicBezTo>
                  <a:cubicBezTo>
                    <a:pt x="3487" y="11901"/>
                    <a:pt x="2778" y="11725"/>
                    <a:pt x="2069" y="11663"/>
                  </a:cubicBezTo>
                  <a:cubicBezTo>
                    <a:pt x="2102" y="11363"/>
                    <a:pt x="2102" y="11063"/>
                    <a:pt x="2136" y="10796"/>
                  </a:cubicBezTo>
                  <a:cubicBezTo>
                    <a:pt x="2169" y="9895"/>
                    <a:pt x="2269" y="8995"/>
                    <a:pt x="2369" y="8094"/>
                  </a:cubicBezTo>
                  <a:cubicBezTo>
                    <a:pt x="3103" y="7994"/>
                    <a:pt x="3870" y="7994"/>
                    <a:pt x="4571" y="7927"/>
                  </a:cubicBezTo>
                  <a:cubicBezTo>
                    <a:pt x="4904" y="7927"/>
                    <a:pt x="5205" y="7861"/>
                    <a:pt x="5505" y="7827"/>
                  </a:cubicBezTo>
                  <a:close/>
                  <a:moveTo>
                    <a:pt x="53639" y="7460"/>
                  </a:moveTo>
                  <a:lnTo>
                    <a:pt x="53639" y="7460"/>
                  </a:lnTo>
                  <a:cubicBezTo>
                    <a:pt x="53606" y="7761"/>
                    <a:pt x="53573" y="8094"/>
                    <a:pt x="53506" y="8394"/>
                  </a:cubicBezTo>
                  <a:cubicBezTo>
                    <a:pt x="53372" y="9629"/>
                    <a:pt x="53306" y="10863"/>
                    <a:pt x="53272" y="12097"/>
                  </a:cubicBezTo>
                  <a:cubicBezTo>
                    <a:pt x="53067" y="12087"/>
                    <a:pt x="52859" y="12083"/>
                    <a:pt x="52650" y="12083"/>
                  </a:cubicBezTo>
                  <a:cubicBezTo>
                    <a:pt x="52145" y="12083"/>
                    <a:pt x="51633" y="12107"/>
                    <a:pt x="51138" y="12130"/>
                  </a:cubicBezTo>
                  <a:lnTo>
                    <a:pt x="50370" y="12130"/>
                  </a:lnTo>
                  <a:cubicBezTo>
                    <a:pt x="50370" y="11730"/>
                    <a:pt x="50404" y="11296"/>
                    <a:pt x="50404" y="10896"/>
                  </a:cubicBezTo>
                  <a:cubicBezTo>
                    <a:pt x="50470" y="9862"/>
                    <a:pt x="50570" y="8795"/>
                    <a:pt x="50671" y="7761"/>
                  </a:cubicBezTo>
                  <a:cubicBezTo>
                    <a:pt x="51671" y="7660"/>
                    <a:pt x="52639" y="7560"/>
                    <a:pt x="53639" y="7460"/>
                  </a:cubicBezTo>
                  <a:close/>
                  <a:moveTo>
                    <a:pt x="50237" y="7761"/>
                  </a:moveTo>
                  <a:lnTo>
                    <a:pt x="50237" y="7761"/>
                  </a:lnTo>
                  <a:cubicBezTo>
                    <a:pt x="50137" y="8661"/>
                    <a:pt x="50037" y="9562"/>
                    <a:pt x="49970" y="10462"/>
                  </a:cubicBezTo>
                  <a:cubicBezTo>
                    <a:pt x="49903" y="11030"/>
                    <a:pt x="49870" y="11597"/>
                    <a:pt x="49870" y="12164"/>
                  </a:cubicBezTo>
                  <a:lnTo>
                    <a:pt x="48636" y="12164"/>
                  </a:lnTo>
                  <a:cubicBezTo>
                    <a:pt x="47802" y="11763"/>
                    <a:pt x="46734" y="11563"/>
                    <a:pt x="45700" y="11430"/>
                  </a:cubicBezTo>
                  <a:cubicBezTo>
                    <a:pt x="45800" y="10896"/>
                    <a:pt x="45567" y="10329"/>
                    <a:pt x="45567" y="9762"/>
                  </a:cubicBezTo>
                  <a:cubicBezTo>
                    <a:pt x="45567" y="9128"/>
                    <a:pt x="45567" y="8461"/>
                    <a:pt x="45534" y="7827"/>
                  </a:cubicBezTo>
                  <a:lnTo>
                    <a:pt x="45534" y="7827"/>
                  </a:lnTo>
                  <a:cubicBezTo>
                    <a:pt x="46089" y="7851"/>
                    <a:pt x="46644" y="7862"/>
                    <a:pt x="47200" y="7862"/>
                  </a:cubicBezTo>
                  <a:cubicBezTo>
                    <a:pt x="48212" y="7862"/>
                    <a:pt x="49224" y="7825"/>
                    <a:pt x="50237" y="7761"/>
                  </a:cubicBezTo>
                  <a:close/>
                  <a:moveTo>
                    <a:pt x="57375" y="7160"/>
                  </a:moveTo>
                  <a:lnTo>
                    <a:pt x="57375" y="7160"/>
                  </a:lnTo>
                  <a:cubicBezTo>
                    <a:pt x="57275" y="8761"/>
                    <a:pt x="57142" y="10396"/>
                    <a:pt x="57142" y="12030"/>
                  </a:cubicBezTo>
                  <a:cubicBezTo>
                    <a:pt x="57087" y="11989"/>
                    <a:pt x="57020" y="11965"/>
                    <a:pt x="56954" y="11965"/>
                  </a:cubicBezTo>
                  <a:cubicBezTo>
                    <a:pt x="56860" y="11965"/>
                    <a:pt x="56767" y="12013"/>
                    <a:pt x="56708" y="12130"/>
                  </a:cubicBezTo>
                  <a:cubicBezTo>
                    <a:pt x="56708" y="12130"/>
                    <a:pt x="56041" y="12064"/>
                    <a:pt x="55941" y="12064"/>
                  </a:cubicBezTo>
                  <a:cubicBezTo>
                    <a:pt x="55506" y="12115"/>
                    <a:pt x="55110" y="12186"/>
                    <a:pt x="54678" y="12186"/>
                  </a:cubicBezTo>
                  <a:cubicBezTo>
                    <a:pt x="54547" y="12186"/>
                    <a:pt x="54413" y="12179"/>
                    <a:pt x="54273" y="12164"/>
                  </a:cubicBezTo>
                  <a:cubicBezTo>
                    <a:pt x="54106" y="12130"/>
                    <a:pt x="53906" y="12130"/>
                    <a:pt x="53739" y="12097"/>
                  </a:cubicBezTo>
                  <a:cubicBezTo>
                    <a:pt x="53773" y="10896"/>
                    <a:pt x="53839" y="9662"/>
                    <a:pt x="53940" y="8428"/>
                  </a:cubicBezTo>
                  <a:cubicBezTo>
                    <a:pt x="53973" y="8094"/>
                    <a:pt x="54006" y="7761"/>
                    <a:pt x="54073" y="7394"/>
                  </a:cubicBezTo>
                  <a:cubicBezTo>
                    <a:pt x="55174" y="7294"/>
                    <a:pt x="56275" y="7193"/>
                    <a:pt x="57375" y="7160"/>
                  </a:cubicBezTo>
                  <a:close/>
                  <a:moveTo>
                    <a:pt x="49837" y="12597"/>
                  </a:moveTo>
                  <a:cubicBezTo>
                    <a:pt x="49837" y="12764"/>
                    <a:pt x="49803" y="12898"/>
                    <a:pt x="49803" y="13064"/>
                  </a:cubicBezTo>
                  <a:cubicBezTo>
                    <a:pt x="49670" y="12898"/>
                    <a:pt x="49536" y="12731"/>
                    <a:pt x="49370" y="12597"/>
                  </a:cubicBezTo>
                  <a:close/>
                  <a:moveTo>
                    <a:pt x="9941" y="11897"/>
                  </a:moveTo>
                  <a:cubicBezTo>
                    <a:pt x="9675" y="12197"/>
                    <a:pt x="9474" y="12531"/>
                    <a:pt x="9274" y="12898"/>
                  </a:cubicBezTo>
                  <a:cubicBezTo>
                    <a:pt x="9074" y="13198"/>
                    <a:pt x="8941" y="13498"/>
                    <a:pt x="8841" y="13832"/>
                  </a:cubicBezTo>
                  <a:cubicBezTo>
                    <a:pt x="8774" y="13298"/>
                    <a:pt x="8707" y="12697"/>
                    <a:pt x="8707" y="12130"/>
                  </a:cubicBezTo>
                  <a:cubicBezTo>
                    <a:pt x="9107" y="12064"/>
                    <a:pt x="9541" y="11997"/>
                    <a:pt x="9941" y="11897"/>
                  </a:cubicBezTo>
                  <a:close/>
                  <a:moveTo>
                    <a:pt x="57142" y="12531"/>
                  </a:moveTo>
                  <a:cubicBezTo>
                    <a:pt x="57142" y="13298"/>
                    <a:pt x="57142" y="14032"/>
                    <a:pt x="57142" y="14799"/>
                  </a:cubicBezTo>
                  <a:cubicBezTo>
                    <a:pt x="56988" y="14795"/>
                    <a:pt x="56835" y="14792"/>
                    <a:pt x="56683" y="14792"/>
                  </a:cubicBezTo>
                  <a:cubicBezTo>
                    <a:pt x="55676" y="14792"/>
                    <a:pt x="54691" y="14883"/>
                    <a:pt x="53706" y="14999"/>
                  </a:cubicBezTo>
                  <a:cubicBezTo>
                    <a:pt x="53706" y="14198"/>
                    <a:pt x="53706" y="13431"/>
                    <a:pt x="53739" y="12631"/>
                  </a:cubicBezTo>
                  <a:cubicBezTo>
                    <a:pt x="53773" y="12631"/>
                    <a:pt x="53839" y="12631"/>
                    <a:pt x="53906" y="12664"/>
                  </a:cubicBezTo>
                  <a:cubicBezTo>
                    <a:pt x="54291" y="12687"/>
                    <a:pt x="54646" y="12756"/>
                    <a:pt x="55011" y="12756"/>
                  </a:cubicBezTo>
                  <a:cubicBezTo>
                    <a:pt x="55184" y="12756"/>
                    <a:pt x="55359" y="12740"/>
                    <a:pt x="55541" y="12697"/>
                  </a:cubicBezTo>
                  <a:cubicBezTo>
                    <a:pt x="55707" y="12675"/>
                    <a:pt x="55871" y="12671"/>
                    <a:pt x="56031" y="12671"/>
                  </a:cubicBezTo>
                  <a:cubicBezTo>
                    <a:pt x="56111" y="12671"/>
                    <a:pt x="56191" y="12672"/>
                    <a:pt x="56270" y="12672"/>
                  </a:cubicBezTo>
                  <a:cubicBezTo>
                    <a:pt x="56508" y="12672"/>
                    <a:pt x="56742" y="12664"/>
                    <a:pt x="56975" y="12597"/>
                  </a:cubicBezTo>
                  <a:cubicBezTo>
                    <a:pt x="57042" y="12597"/>
                    <a:pt x="57075" y="12564"/>
                    <a:pt x="57142" y="12531"/>
                  </a:cubicBezTo>
                  <a:close/>
                  <a:moveTo>
                    <a:pt x="8307" y="12197"/>
                  </a:moveTo>
                  <a:cubicBezTo>
                    <a:pt x="8340" y="12631"/>
                    <a:pt x="8374" y="13064"/>
                    <a:pt x="8440" y="13498"/>
                  </a:cubicBezTo>
                  <a:cubicBezTo>
                    <a:pt x="8474" y="13898"/>
                    <a:pt x="8540" y="14265"/>
                    <a:pt x="8640" y="14632"/>
                  </a:cubicBezTo>
                  <a:cubicBezTo>
                    <a:pt x="8607" y="14799"/>
                    <a:pt x="8574" y="14999"/>
                    <a:pt x="8540" y="15166"/>
                  </a:cubicBezTo>
                  <a:cubicBezTo>
                    <a:pt x="8513" y="15111"/>
                    <a:pt x="8441" y="15057"/>
                    <a:pt x="8362" y="15057"/>
                  </a:cubicBezTo>
                  <a:cubicBezTo>
                    <a:pt x="8344" y="15057"/>
                    <a:pt x="8325" y="15060"/>
                    <a:pt x="8307" y="15066"/>
                  </a:cubicBezTo>
                  <a:cubicBezTo>
                    <a:pt x="8243" y="15072"/>
                    <a:pt x="8173" y="15075"/>
                    <a:pt x="8100" y="15075"/>
                  </a:cubicBezTo>
                  <a:cubicBezTo>
                    <a:pt x="7790" y="15075"/>
                    <a:pt x="7416" y="15026"/>
                    <a:pt x="7173" y="14999"/>
                  </a:cubicBezTo>
                  <a:cubicBezTo>
                    <a:pt x="7071" y="14993"/>
                    <a:pt x="6970" y="14990"/>
                    <a:pt x="6870" y="14990"/>
                  </a:cubicBezTo>
                  <a:cubicBezTo>
                    <a:pt x="6447" y="14990"/>
                    <a:pt x="6037" y="15039"/>
                    <a:pt x="5605" y="15066"/>
                  </a:cubicBezTo>
                  <a:cubicBezTo>
                    <a:pt x="5638" y="14165"/>
                    <a:pt x="5672" y="13231"/>
                    <a:pt x="5738" y="12330"/>
                  </a:cubicBezTo>
                  <a:cubicBezTo>
                    <a:pt x="6239" y="12330"/>
                    <a:pt x="6706" y="12330"/>
                    <a:pt x="7206" y="12297"/>
                  </a:cubicBezTo>
                  <a:cubicBezTo>
                    <a:pt x="7573" y="12297"/>
                    <a:pt x="7940" y="12230"/>
                    <a:pt x="8307" y="12197"/>
                  </a:cubicBezTo>
                  <a:close/>
                  <a:moveTo>
                    <a:pt x="2069" y="11863"/>
                  </a:moveTo>
                  <a:cubicBezTo>
                    <a:pt x="2703" y="12064"/>
                    <a:pt x="3337" y="12264"/>
                    <a:pt x="4037" y="12297"/>
                  </a:cubicBezTo>
                  <a:cubicBezTo>
                    <a:pt x="4437" y="12330"/>
                    <a:pt x="4871" y="12330"/>
                    <a:pt x="5271" y="12330"/>
                  </a:cubicBezTo>
                  <a:cubicBezTo>
                    <a:pt x="5238" y="13264"/>
                    <a:pt x="5171" y="14165"/>
                    <a:pt x="5138" y="15066"/>
                  </a:cubicBezTo>
                  <a:cubicBezTo>
                    <a:pt x="4504" y="15099"/>
                    <a:pt x="3870" y="15099"/>
                    <a:pt x="3203" y="15132"/>
                  </a:cubicBezTo>
                  <a:cubicBezTo>
                    <a:pt x="2836" y="15132"/>
                    <a:pt x="2369" y="15199"/>
                    <a:pt x="1902" y="15199"/>
                  </a:cubicBezTo>
                  <a:cubicBezTo>
                    <a:pt x="1969" y="14098"/>
                    <a:pt x="2002" y="12998"/>
                    <a:pt x="2069" y="11863"/>
                  </a:cubicBezTo>
                  <a:close/>
                  <a:moveTo>
                    <a:pt x="52296" y="12582"/>
                  </a:moveTo>
                  <a:cubicBezTo>
                    <a:pt x="52624" y="12582"/>
                    <a:pt x="52950" y="12586"/>
                    <a:pt x="53272" y="12597"/>
                  </a:cubicBezTo>
                  <a:cubicBezTo>
                    <a:pt x="53239" y="13431"/>
                    <a:pt x="53239" y="14232"/>
                    <a:pt x="53239" y="15032"/>
                  </a:cubicBezTo>
                  <a:cubicBezTo>
                    <a:pt x="52338" y="15132"/>
                    <a:pt x="51438" y="15266"/>
                    <a:pt x="50537" y="15333"/>
                  </a:cubicBezTo>
                  <a:cubicBezTo>
                    <a:pt x="50504" y="15032"/>
                    <a:pt x="50437" y="14699"/>
                    <a:pt x="50404" y="14399"/>
                  </a:cubicBezTo>
                  <a:cubicBezTo>
                    <a:pt x="50370" y="14232"/>
                    <a:pt x="50337" y="14098"/>
                    <a:pt x="50304" y="13932"/>
                  </a:cubicBezTo>
                  <a:cubicBezTo>
                    <a:pt x="50304" y="13498"/>
                    <a:pt x="50337" y="13064"/>
                    <a:pt x="50337" y="12597"/>
                  </a:cubicBezTo>
                  <a:cubicBezTo>
                    <a:pt x="50982" y="12597"/>
                    <a:pt x="51642" y="12582"/>
                    <a:pt x="52296" y="12582"/>
                  </a:cubicBezTo>
                  <a:close/>
                  <a:moveTo>
                    <a:pt x="8507" y="15466"/>
                  </a:moveTo>
                  <a:cubicBezTo>
                    <a:pt x="8474" y="15733"/>
                    <a:pt x="8474" y="16000"/>
                    <a:pt x="8440" y="16233"/>
                  </a:cubicBezTo>
                  <a:cubicBezTo>
                    <a:pt x="8407" y="16867"/>
                    <a:pt x="8374" y="17501"/>
                    <a:pt x="8374" y="18101"/>
                  </a:cubicBezTo>
                  <a:cubicBezTo>
                    <a:pt x="7969" y="18047"/>
                    <a:pt x="7520" y="17950"/>
                    <a:pt x="7099" y="17950"/>
                  </a:cubicBezTo>
                  <a:cubicBezTo>
                    <a:pt x="6999" y="17950"/>
                    <a:pt x="6901" y="17955"/>
                    <a:pt x="6806" y="17968"/>
                  </a:cubicBezTo>
                  <a:cubicBezTo>
                    <a:pt x="6372" y="18035"/>
                    <a:pt x="5972" y="18068"/>
                    <a:pt x="5538" y="18135"/>
                  </a:cubicBezTo>
                  <a:cubicBezTo>
                    <a:pt x="5572" y="17501"/>
                    <a:pt x="5572" y="16867"/>
                    <a:pt x="5572" y="16233"/>
                  </a:cubicBezTo>
                  <a:cubicBezTo>
                    <a:pt x="5572" y="16000"/>
                    <a:pt x="5605" y="15766"/>
                    <a:pt x="5605" y="15533"/>
                  </a:cubicBezTo>
                  <a:cubicBezTo>
                    <a:pt x="5939" y="15533"/>
                    <a:pt x="6305" y="15533"/>
                    <a:pt x="6672" y="15499"/>
                  </a:cubicBezTo>
                  <a:cubicBezTo>
                    <a:pt x="6750" y="15491"/>
                    <a:pt x="6828" y="15487"/>
                    <a:pt x="6905" y="15487"/>
                  </a:cubicBezTo>
                  <a:cubicBezTo>
                    <a:pt x="7284" y="15487"/>
                    <a:pt x="7651" y="15575"/>
                    <a:pt x="8016" y="15575"/>
                  </a:cubicBezTo>
                  <a:cubicBezTo>
                    <a:pt x="8146" y="15575"/>
                    <a:pt x="8277" y="15563"/>
                    <a:pt x="8407" y="15533"/>
                  </a:cubicBezTo>
                  <a:cubicBezTo>
                    <a:pt x="8440" y="15499"/>
                    <a:pt x="8474" y="15499"/>
                    <a:pt x="8507" y="15466"/>
                  </a:cubicBezTo>
                  <a:close/>
                  <a:moveTo>
                    <a:pt x="2136" y="15433"/>
                  </a:moveTo>
                  <a:cubicBezTo>
                    <a:pt x="2970" y="15433"/>
                    <a:pt x="3804" y="15466"/>
                    <a:pt x="4638" y="15499"/>
                  </a:cubicBezTo>
                  <a:lnTo>
                    <a:pt x="5138" y="15499"/>
                  </a:lnTo>
                  <a:cubicBezTo>
                    <a:pt x="5105" y="15733"/>
                    <a:pt x="5105" y="15966"/>
                    <a:pt x="5105" y="16233"/>
                  </a:cubicBezTo>
                  <a:cubicBezTo>
                    <a:pt x="5071" y="16867"/>
                    <a:pt x="5071" y="17534"/>
                    <a:pt x="5038" y="18168"/>
                  </a:cubicBezTo>
                  <a:cubicBezTo>
                    <a:pt x="4838" y="18201"/>
                    <a:pt x="4638" y="18201"/>
                    <a:pt x="4471" y="18235"/>
                  </a:cubicBezTo>
                  <a:cubicBezTo>
                    <a:pt x="3924" y="18261"/>
                    <a:pt x="3315" y="18409"/>
                    <a:pt x="2741" y="18409"/>
                  </a:cubicBezTo>
                  <a:cubicBezTo>
                    <a:pt x="2581" y="18409"/>
                    <a:pt x="2423" y="18397"/>
                    <a:pt x="2269" y="18368"/>
                  </a:cubicBezTo>
                  <a:cubicBezTo>
                    <a:pt x="2103" y="18347"/>
                    <a:pt x="2027" y="18301"/>
                    <a:pt x="1954" y="18301"/>
                  </a:cubicBezTo>
                  <a:cubicBezTo>
                    <a:pt x="1909" y="18301"/>
                    <a:pt x="1865" y="18318"/>
                    <a:pt x="1802" y="18368"/>
                  </a:cubicBezTo>
                  <a:cubicBezTo>
                    <a:pt x="1836" y="17367"/>
                    <a:pt x="1869" y="16400"/>
                    <a:pt x="1902" y="15433"/>
                  </a:cubicBezTo>
                  <a:close/>
                  <a:moveTo>
                    <a:pt x="57209" y="15233"/>
                  </a:moveTo>
                  <a:cubicBezTo>
                    <a:pt x="57209" y="16300"/>
                    <a:pt x="57142" y="17334"/>
                    <a:pt x="57142" y="18401"/>
                  </a:cubicBezTo>
                  <a:cubicBezTo>
                    <a:pt x="56174" y="18401"/>
                    <a:pt x="55140" y="18635"/>
                    <a:pt x="54206" y="18668"/>
                  </a:cubicBezTo>
                  <a:cubicBezTo>
                    <a:pt x="54040" y="18702"/>
                    <a:pt x="53973" y="18702"/>
                    <a:pt x="53806" y="18702"/>
                  </a:cubicBezTo>
                  <a:cubicBezTo>
                    <a:pt x="53806" y="17734"/>
                    <a:pt x="53906" y="16767"/>
                    <a:pt x="53906" y="15800"/>
                  </a:cubicBezTo>
                  <a:lnTo>
                    <a:pt x="53906" y="15366"/>
                  </a:lnTo>
                  <a:cubicBezTo>
                    <a:pt x="54707" y="15266"/>
                    <a:pt x="56074" y="15299"/>
                    <a:pt x="57209" y="15233"/>
                  </a:cubicBezTo>
                  <a:close/>
                  <a:moveTo>
                    <a:pt x="53239" y="15399"/>
                  </a:moveTo>
                  <a:lnTo>
                    <a:pt x="53239" y="15766"/>
                  </a:lnTo>
                  <a:cubicBezTo>
                    <a:pt x="53239" y="16734"/>
                    <a:pt x="53239" y="17701"/>
                    <a:pt x="53239" y="18702"/>
                  </a:cubicBezTo>
                  <a:cubicBezTo>
                    <a:pt x="53039" y="18702"/>
                    <a:pt x="52839" y="18687"/>
                    <a:pt x="52639" y="18687"/>
                  </a:cubicBezTo>
                  <a:cubicBezTo>
                    <a:pt x="52539" y="18687"/>
                    <a:pt x="52438" y="18691"/>
                    <a:pt x="52338" y="18702"/>
                  </a:cubicBezTo>
                  <a:cubicBezTo>
                    <a:pt x="51805" y="18702"/>
                    <a:pt x="51304" y="18935"/>
                    <a:pt x="50804" y="19035"/>
                  </a:cubicBezTo>
                  <a:cubicBezTo>
                    <a:pt x="50737" y="17834"/>
                    <a:pt x="50671" y="16667"/>
                    <a:pt x="50537" y="15533"/>
                  </a:cubicBezTo>
                  <a:cubicBezTo>
                    <a:pt x="51438" y="15533"/>
                    <a:pt x="52338" y="15466"/>
                    <a:pt x="53239" y="15399"/>
                  </a:cubicBezTo>
                  <a:close/>
                  <a:moveTo>
                    <a:pt x="56908" y="18902"/>
                  </a:moveTo>
                  <a:cubicBezTo>
                    <a:pt x="56908" y="19969"/>
                    <a:pt x="56708" y="21037"/>
                    <a:pt x="56708" y="22104"/>
                  </a:cubicBezTo>
                  <a:lnTo>
                    <a:pt x="56708" y="22171"/>
                  </a:lnTo>
                  <a:cubicBezTo>
                    <a:pt x="56632" y="22164"/>
                    <a:pt x="56563" y="22162"/>
                    <a:pt x="56498" y="22162"/>
                  </a:cubicBezTo>
                  <a:cubicBezTo>
                    <a:pt x="56223" y="22162"/>
                    <a:pt x="56025" y="22211"/>
                    <a:pt x="55674" y="22238"/>
                  </a:cubicBezTo>
                  <a:cubicBezTo>
                    <a:pt x="55471" y="22268"/>
                    <a:pt x="55284" y="22280"/>
                    <a:pt x="55104" y="22280"/>
                  </a:cubicBezTo>
                  <a:cubicBezTo>
                    <a:pt x="54691" y="22280"/>
                    <a:pt x="54314" y="22217"/>
                    <a:pt x="53873" y="22171"/>
                  </a:cubicBezTo>
                  <a:lnTo>
                    <a:pt x="53639" y="22171"/>
                  </a:lnTo>
                  <a:cubicBezTo>
                    <a:pt x="53639" y="21137"/>
                    <a:pt x="53673" y="20103"/>
                    <a:pt x="53673" y="19069"/>
                  </a:cubicBezTo>
                  <a:cubicBezTo>
                    <a:pt x="53839" y="19102"/>
                    <a:pt x="54040" y="19102"/>
                    <a:pt x="54173" y="19102"/>
                  </a:cubicBezTo>
                  <a:cubicBezTo>
                    <a:pt x="55174" y="19102"/>
                    <a:pt x="55941" y="18969"/>
                    <a:pt x="56908" y="18902"/>
                  </a:cubicBezTo>
                  <a:close/>
                  <a:moveTo>
                    <a:pt x="52382" y="19020"/>
                  </a:moveTo>
                  <a:cubicBezTo>
                    <a:pt x="52661" y="19020"/>
                    <a:pt x="52950" y="19035"/>
                    <a:pt x="53239" y="19035"/>
                  </a:cubicBezTo>
                  <a:cubicBezTo>
                    <a:pt x="53239" y="20103"/>
                    <a:pt x="53239" y="21137"/>
                    <a:pt x="53206" y="22171"/>
                  </a:cubicBezTo>
                  <a:cubicBezTo>
                    <a:pt x="52537" y="22232"/>
                    <a:pt x="51869" y="22375"/>
                    <a:pt x="51176" y="22375"/>
                  </a:cubicBezTo>
                  <a:cubicBezTo>
                    <a:pt x="51108" y="22375"/>
                    <a:pt x="51039" y="22374"/>
                    <a:pt x="50971" y="22371"/>
                  </a:cubicBezTo>
                  <a:cubicBezTo>
                    <a:pt x="50904" y="21337"/>
                    <a:pt x="50871" y="20303"/>
                    <a:pt x="50804" y="19235"/>
                  </a:cubicBezTo>
                  <a:cubicBezTo>
                    <a:pt x="51204" y="19202"/>
                    <a:pt x="51571" y="19069"/>
                    <a:pt x="51971" y="19035"/>
                  </a:cubicBezTo>
                  <a:cubicBezTo>
                    <a:pt x="52105" y="19024"/>
                    <a:pt x="52242" y="19020"/>
                    <a:pt x="52382" y="19020"/>
                  </a:cubicBezTo>
                  <a:close/>
                  <a:moveTo>
                    <a:pt x="6789" y="18470"/>
                  </a:moveTo>
                  <a:cubicBezTo>
                    <a:pt x="7329" y="18470"/>
                    <a:pt x="7831" y="18576"/>
                    <a:pt x="8374" y="18602"/>
                  </a:cubicBezTo>
                  <a:cubicBezTo>
                    <a:pt x="8340" y="19802"/>
                    <a:pt x="8374" y="21037"/>
                    <a:pt x="8407" y="22271"/>
                  </a:cubicBezTo>
                  <a:cubicBezTo>
                    <a:pt x="7807" y="22338"/>
                    <a:pt x="6672" y="22438"/>
                    <a:pt x="5472" y="22504"/>
                  </a:cubicBezTo>
                  <a:cubicBezTo>
                    <a:pt x="5505" y="21203"/>
                    <a:pt x="5505" y="19903"/>
                    <a:pt x="5538" y="18602"/>
                  </a:cubicBezTo>
                  <a:cubicBezTo>
                    <a:pt x="5772" y="18568"/>
                    <a:pt x="6039" y="18535"/>
                    <a:pt x="6305" y="18502"/>
                  </a:cubicBezTo>
                  <a:cubicBezTo>
                    <a:pt x="6471" y="18479"/>
                    <a:pt x="6632" y="18470"/>
                    <a:pt x="6789" y="18470"/>
                  </a:cubicBezTo>
                  <a:close/>
                  <a:moveTo>
                    <a:pt x="1947" y="18590"/>
                  </a:moveTo>
                  <a:cubicBezTo>
                    <a:pt x="2163" y="18590"/>
                    <a:pt x="2590" y="18768"/>
                    <a:pt x="2736" y="18768"/>
                  </a:cubicBezTo>
                  <a:cubicBezTo>
                    <a:pt x="2813" y="18772"/>
                    <a:pt x="2890" y="18774"/>
                    <a:pt x="2967" y="18774"/>
                  </a:cubicBezTo>
                  <a:cubicBezTo>
                    <a:pt x="3590" y="18774"/>
                    <a:pt x="4210" y="18665"/>
                    <a:pt x="4804" y="18635"/>
                  </a:cubicBezTo>
                  <a:lnTo>
                    <a:pt x="5038" y="18635"/>
                  </a:lnTo>
                  <a:cubicBezTo>
                    <a:pt x="5005" y="19936"/>
                    <a:pt x="5005" y="21203"/>
                    <a:pt x="4971" y="22504"/>
                  </a:cubicBezTo>
                  <a:cubicBezTo>
                    <a:pt x="4363" y="22532"/>
                    <a:pt x="3761" y="22548"/>
                    <a:pt x="3240" y="22548"/>
                  </a:cubicBezTo>
                  <a:cubicBezTo>
                    <a:pt x="2504" y="22548"/>
                    <a:pt x="1931" y="22516"/>
                    <a:pt x="1736" y="22438"/>
                  </a:cubicBezTo>
                  <a:cubicBezTo>
                    <a:pt x="1736" y="21170"/>
                    <a:pt x="1769" y="19869"/>
                    <a:pt x="1802" y="18602"/>
                  </a:cubicBezTo>
                  <a:lnTo>
                    <a:pt x="1869" y="18602"/>
                  </a:lnTo>
                  <a:cubicBezTo>
                    <a:pt x="1890" y="18593"/>
                    <a:pt x="1916" y="18590"/>
                    <a:pt x="1947" y="18590"/>
                  </a:cubicBezTo>
                  <a:close/>
                  <a:moveTo>
                    <a:pt x="8440" y="22805"/>
                  </a:moveTo>
                  <a:cubicBezTo>
                    <a:pt x="8474" y="23839"/>
                    <a:pt x="8507" y="24839"/>
                    <a:pt x="8574" y="25840"/>
                  </a:cubicBezTo>
                  <a:cubicBezTo>
                    <a:pt x="8207" y="25840"/>
                    <a:pt x="7840" y="25873"/>
                    <a:pt x="7473" y="25974"/>
                  </a:cubicBezTo>
                  <a:cubicBezTo>
                    <a:pt x="7200" y="26049"/>
                    <a:pt x="6893" y="26070"/>
                    <a:pt x="6576" y="26070"/>
                  </a:cubicBezTo>
                  <a:cubicBezTo>
                    <a:pt x="6196" y="26070"/>
                    <a:pt x="5802" y="26040"/>
                    <a:pt x="5438" y="26040"/>
                  </a:cubicBezTo>
                  <a:cubicBezTo>
                    <a:pt x="5438" y="24973"/>
                    <a:pt x="5472" y="23905"/>
                    <a:pt x="5472" y="22838"/>
                  </a:cubicBezTo>
                  <a:cubicBezTo>
                    <a:pt x="6039" y="22871"/>
                    <a:pt x="6606" y="22871"/>
                    <a:pt x="7173" y="22905"/>
                  </a:cubicBezTo>
                  <a:cubicBezTo>
                    <a:pt x="7540" y="22905"/>
                    <a:pt x="8007" y="22905"/>
                    <a:pt x="8440" y="22805"/>
                  </a:cubicBezTo>
                  <a:close/>
                  <a:moveTo>
                    <a:pt x="1702" y="22738"/>
                  </a:moveTo>
                  <a:cubicBezTo>
                    <a:pt x="1931" y="22824"/>
                    <a:pt x="2258" y="22848"/>
                    <a:pt x="2583" y="22848"/>
                  </a:cubicBezTo>
                  <a:cubicBezTo>
                    <a:pt x="3016" y="22848"/>
                    <a:pt x="3446" y="22805"/>
                    <a:pt x="3637" y="22805"/>
                  </a:cubicBezTo>
                  <a:cubicBezTo>
                    <a:pt x="4071" y="22805"/>
                    <a:pt x="4504" y="22838"/>
                    <a:pt x="4971" y="22838"/>
                  </a:cubicBezTo>
                  <a:cubicBezTo>
                    <a:pt x="4938" y="23905"/>
                    <a:pt x="4938" y="24973"/>
                    <a:pt x="4904" y="26040"/>
                  </a:cubicBezTo>
                  <a:cubicBezTo>
                    <a:pt x="4237" y="26040"/>
                    <a:pt x="3537" y="26074"/>
                    <a:pt x="2836" y="26074"/>
                  </a:cubicBezTo>
                  <a:cubicBezTo>
                    <a:pt x="2543" y="26074"/>
                    <a:pt x="2228" y="26159"/>
                    <a:pt x="1926" y="26159"/>
                  </a:cubicBezTo>
                  <a:cubicBezTo>
                    <a:pt x="1850" y="26159"/>
                    <a:pt x="1776" y="26154"/>
                    <a:pt x="1702" y="26140"/>
                  </a:cubicBezTo>
                  <a:cubicBezTo>
                    <a:pt x="1702" y="25006"/>
                    <a:pt x="1702" y="23872"/>
                    <a:pt x="1702" y="22738"/>
                  </a:cubicBezTo>
                  <a:close/>
                  <a:moveTo>
                    <a:pt x="53206" y="22604"/>
                  </a:moveTo>
                  <a:cubicBezTo>
                    <a:pt x="53206" y="23939"/>
                    <a:pt x="53206" y="25273"/>
                    <a:pt x="53206" y="26607"/>
                  </a:cubicBezTo>
                  <a:lnTo>
                    <a:pt x="52739" y="26607"/>
                  </a:lnTo>
                  <a:cubicBezTo>
                    <a:pt x="52453" y="26607"/>
                    <a:pt x="51946" y="26534"/>
                    <a:pt x="51450" y="26534"/>
                  </a:cubicBezTo>
                  <a:cubicBezTo>
                    <a:pt x="51368" y="26534"/>
                    <a:pt x="51285" y="26536"/>
                    <a:pt x="51204" y="26541"/>
                  </a:cubicBezTo>
                  <a:cubicBezTo>
                    <a:pt x="51171" y="25240"/>
                    <a:pt x="51071" y="23939"/>
                    <a:pt x="51004" y="22671"/>
                  </a:cubicBezTo>
                  <a:lnTo>
                    <a:pt x="51004" y="22671"/>
                  </a:lnTo>
                  <a:cubicBezTo>
                    <a:pt x="51181" y="22687"/>
                    <a:pt x="51357" y="22694"/>
                    <a:pt x="51534" y="22694"/>
                  </a:cubicBezTo>
                  <a:cubicBezTo>
                    <a:pt x="52091" y="22694"/>
                    <a:pt x="52648" y="22630"/>
                    <a:pt x="53206" y="22604"/>
                  </a:cubicBezTo>
                  <a:close/>
                  <a:moveTo>
                    <a:pt x="57142" y="22571"/>
                  </a:moveTo>
                  <a:cubicBezTo>
                    <a:pt x="57108" y="23872"/>
                    <a:pt x="57108" y="25140"/>
                    <a:pt x="57075" y="26441"/>
                  </a:cubicBezTo>
                  <a:cubicBezTo>
                    <a:pt x="56275" y="26591"/>
                    <a:pt x="55418" y="26609"/>
                    <a:pt x="54561" y="26609"/>
                  </a:cubicBezTo>
                  <a:cubicBezTo>
                    <a:pt x="54275" y="26609"/>
                    <a:pt x="53990" y="26607"/>
                    <a:pt x="53706" y="26607"/>
                  </a:cubicBezTo>
                  <a:cubicBezTo>
                    <a:pt x="53706" y="25273"/>
                    <a:pt x="53706" y="23939"/>
                    <a:pt x="53706" y="22604"/>
                  </a:cubicBezTo>
                  <a:lnTo>
                    <a:pt x="53940" y="22604"/>
                  </a:lnTo>
                  <a:cubicBezTo>
                    <a:pt x="54507" y="22604"/>
                    <a:pt x="55040" y="22738"/>
                    <a:pt x="55607" y="22738"/>
                  </a:cubicBezTo>
                  <a:cubicBezTo>
                    <a:pt x="56108" y="22705"/>
                    <a:pt x="56641" y="22671"/>
                    <a:pt x="57142" y="22571"/>
                  </a:cubicBezTo>
                  <a:close/>
                  <a:moveTo>
                    <a:pt x="8607" y="26374"/>
                  </a:moveTo>
                  <a:cubicBezTo>
                    <a:pt x="8674" y="27341"/>
                    <a:pt x="8741" y="28342"/>
                    <a:pt x="8807" y="29309"/>
                  </a:cubicBezTo>
                  <a:cubicBezTo>
                    <a:pt x="8518" y="29267"/>
                    <a:pt x="8232" y="29252"/>
                    <a:pt x="7946" y="29252"/>
                  </a:cubicBezTo>
                  <a:cubicBezTo>
                    <a:pt x="7349" y="29252"/>
                    <a:pt x="6755" y="29315"/>
                    <a:pt x="6149" y="29315"/>
                  </a:cubicBezTo>
                  <a:cubicBezTo>
                    <a:pt x="5903" y="29315"/>
                    <a:pt x="5655" y="29305"/>
                    <a:pt x="5405" y="29276"/>
                  </a:cubicBezTo>
                  <a:cubicBezTo>
                    <a:pt x="5438" y="28342"/>
                    <a:pt x="5438" y="27375"/>
                    <a:pt x="5438" y="26441"/>
                  </a:cubicBezTo>
                  <a:lnTo>
                    <a:pt x="6939" y="26474"/>
                  </a:lnTo>
                  <a:cubicBezTo>
                    <a:pt x="7018" y="26479"/>
                    <a:pt x="7097" y="26481"/>
                    <a:pt x="7175" y="26481"/>
                  </a:cubicBezTo>
                  <a:cubicBezTo>
                    <a:pt x="7656" y="26481"/>
                    <a:pt x="8119" y="26403"/>
                    <a:pt x="8607" y="26374"/>
                  </a:cubicBezTo>
                  <a:close/>
                  <a:moveTo>
                    <a:pt x="2236" y="26407"/>
                  </a:moveTo>
                  <a:cubicBezTo>
                    <a:pt x="2970" y="26407"/>
                    <a:pt x="3670" y="26407"/>
                    <a:pt x="4371" y="26441"/>
                  </a:cubicBezTo>
                  <a:lnTo>
                    <a:pt x="4904" y="26441"/>
                  </a:lnTo>
                  <a:cubicBezTo>
                    <a:pt x="4904" y="27375"/>
                    <a:pt x="4904" y="28309"/>
                    <a:pt x="4904" y="29243"/>
                  </a:cubicBezTo>
                  <a:cubicBezTo>
                    <a:pt x="4337" y="29243"/>
                    <a:pt x="3770" y="29343"/>
                    <a:pt x="3203" y="29376"/>
                  </a:cubicBezTo>
                  <a:cubicBezTo>
                    <a:pt x="2981" y="29376"/>
                    <a:pt x="2610" y="29406"/>
                    <a:pt x="2250" y="29406"/>
                  </a:cubicBezTo>
                  <a:cubicBezTo>
                    <a:pt x="2069" y="29406"/>
                    <a:pt x="1891" y="29398"/>
                    <a:pt x="1736" y="29376"/>
                  </a:cubicBezTo>
                  <a:cubicBezTo>
                    <a:pt x="1736" y="28375"/>
                    <a:pt x="1702" y="27375"/>
                    <a:pt x="1702" y="26407"/>
                  </a:cubicBezTo>
                  <a:close/>
                  <a:moveTo>
                    <a:pt x="57075" y="26941"/>
                  </a:moveTo>
                  <a:cubicBezTo>
                    <a:pt x="57042" y="27708"/>
                    <a:pt x="57008" y="28475"/>
                    <a:pt x="57008" y="29243"/>
                  </a:cubicBezTo>
                  <a:cubicBezTo>
                    <a:pt x="56699" y="29362"/>
                    <a:pt x="56372" y="29379"/>
                    <a:pt x="56052" y="29379"/>
                  </a:cubicBezTo>
                  <a:cubicBezTo>
                    <a:pt x="55925" y="29379"/>
                    <a:pt x="55798" y="29376"/>
                    <a:pt x="55674" y="29376"/>
                  </a:cubicBezTo>
                  <a:cubicBezTo>
                    <a:pt x="55040" y="29409"/>
                    <a:pt x="54407" y="29509"/>
                    <a:pt x="53739" y="29543"/>
                  </a:cubicBezTo>
                  <a:cubicBezTo>
                    <a:pt x="53739" y="28675"/>
                    <a:pt x="53706" y="27808"/>
                    <a:pt x="53706" y="26974"/>
                  </a:cubicBezTo>
                  <a:lnTo>
                    <a:pt x="54140" y="26974"/>
                  </a:lnTo>
                  <a:cubicBezTo>
                    <a:pt x="54874" y="26974"/>
                    <a:pt x="55574" y="26974"/>
                    <a:pt x="56275" y="27008"/>
                  </a:cubicBezTo>
                  <a:cubicBezTo>
                    <a:pt x="56308" y="27008"/>
                    <a:pt x="56808" y="26974"/>
                    <a:pt x="57075" y="26941"/>
                  </a:cubicBezTo>
                  <a:close/>
                  <a:moveTo>
                    <a:pt x="51204" y="26874"/>
                  </a:moveTo>
                  <a:lnTo>
                    <a:pt x="51204" y="26874"/>
                  </a:lnTo>
                  <a:cubicBezTo>
                    <a:pt x="51271" y="26908"/>
                    <a:pt x="51304" y="26908"/>
                    <a:pt x="51304" y="26908"/>
                  </a:cubicBezTo>
                  <a:cubicBezTo>
                    <a:pt x="51571" y="26941"/>
                    <a:pt x="51771" y="26941"/>
                    <a:pt x="52005" y="26941"/>
                  </a:cubicBezTo>
                  <a:cubicBezTo>
                    <a:pt x="52405" y="26941"/>
                    <a:pt x="52805" y="26941"/>
                    <a:pt x="53239" y="26974"/>
                  </a:cubicBezTo>
                  <a:cubicBezTo>
                    <a:pt x="53239" y="27842"/>
                    <a:pt x="53239" y="28709"/>
                    <a:pt x="53272" y="29576"/>
                  </a:cubicBezTo>
                  <a:lnTo>
                    <a:pt x="51238" y="29676"/>
                  </a:lnTo>
                  <a:cubicBezTo>
                    <a:pt x="51238" y="28742"/>
                    <a:pt x="51238" y="27808"/>
                    <a:pt x="51204" y="26874"/>
                  </a:cubicBezTo>
                  <a:close/>
                  <a:moveTo>
                    <a:pt x="5405" y="29676"/>
                  </a:moveTo>
                  <a:cubicBezTo>
                    <a:pt x="5783" y="29703"/>
                    <a:pt x="6160" y="29752"/>
                    <a:pt x="6556" y="29752"/>
                  </a:cubicBezTo>
                  <a:cubicBezTo>
                    <a:pt x="6649" y="29752"/>
                    <a:pt x="6744" y="29749"/>
                    <a:pt x="6839" y="29743"/>
                  </a:cubicBezTo>
                  <a:cubicBezTo>
                    <a:pt x="7189" y="29726"/>
                    <a:pt x="7523" y="29710"/>
                    <a:pt x="7852" y="29710"/>
                  </a:cubicBezTo>
                  <a:cubicBezTo>
                    <a:pt x="8182" y="29710"/>
                    <a:pt x="8507" y="29726"/>
                    <a:pt x="8841" y="29776"/>
                  </a:cubicBezTo>
                  <a:cubicBezTo>
                    <a:pt x="8907" y="30544"/>
                    <a:pt x="8974" y="31277"/>
                    <a:pt x="9007" y="32045"/>
                  </a:cubicBezTo>
                  <a:cubicBezTo>
                    <a:pt x="8588" y="31997"/>
                    <a:pt x="8159" y="31979"/>
                    <a:pt x="7727" y="31979"/>
                  </a:cubicBezTo>
                  <a:cubicBezTo>
                    <a:pt x="6957" y="31979"/>
                    <a:pt x="6174" y="32035"/>
                    <a:pt x="5405" y="32078"/>
                  </a:cubicBezTo>
                  <a:lnTo>
                    <a:pt x="5405" y="30844"/>
                  </a:lnTo>
                  <a:cubicBezTo>
                    <a:pt x="5405" y="30443"/>
                    <a:pt x="5405" y="30043"/>
                    <a:pt x="5405" y="29676"/>
                  </a:cubicBezTo>
                  <a:close/>
                  <a:moveTo>
                    <a:pt x="1736" y="29543"/>
                  </a:moveTo>
                  <a:cubicBezTo>
                    <a:pt x="2477" y="29543"/>
                    <a:pt x="3218" y="29648"/>
                    <a:pt x="3959" y="29648"/>
                  </a:cubicBezTo>
                  <a:cubicBezTo>
                    <a:pt x="4052" y="29648"/>
                    <a:pt x="4145" y="29647"/>
                    <a:pt x="4237" y="29643"/>
                  </a:cubicBezTo>
                  <a:cubicBezTo>
                    <a:pt x="4337" y="29626"/>
                    <a:pt x="4429" y="29618"/>
                    <a:pt x="4521" y="29618"/>
                  </a:cubicBezTo>
                  <a:cubicBezTo>
                    <a:pt x="4613" y="29618"/>
                    <a:pt x="4704" y="29626"/>
                    <a:pt x="4804" y="29643"/>
                  </a:cubicBezTo>
                  <a:cubicBezTo>
                    <a:pt x="4804" y="30143"/>
                    <a:pt x="4738" y="30677"/>
                    <a:pt x="4738" y="31177"/>
                  </a:cubicBezTo>
                  <a:lnTo>
                    <a:pt x="4738" y="32078"/>
                  </a:lnTo>
                  <a:cubicBezTo>
                    <a:pt x="3537" y="32145"/>
                    <a:pt x="2736" y="32245"/>
                    <a:pt x="1535" y="32278"/>
                  </a:cubicBezTo>
                  <a:cubicBezTo>
                    <a:pt x="1535" y="31377"/>
                    <a:pt x="1635" y="30477"/>
                    <a:pt x="1602" y="29543"/>
                  </a:cubicBezTo>
                  <a:close/>
                  <a:moveTo>
                    <a:pt x="57008" y="29743"/>
                  </a:moveTo>
                  <a:lnTo>
                    <a:pt x="57008" y="29743"/>
                  </a:lnTo>
                  <a:cubicBezTo>
                    <a:pt x="56975" y="30744"/>
                    <a:pt x="56942" y="31744"/>
                    <a:pt x="56942" y="32712"/>
                  </a:cubicBezTo>
                  <a:cubicBezTo>
                    <a:pt x="55941" y="32845"/>
                    <a:pt x="54940" y="32945"/>
                    <a:pt x="53940" y="33045"/>
                  </a:cubicBezTo>
                  <a:cubicBezTo>
                    <a:pt x="53873" y="32145"/>
                    <a:pt x="53806" y="31244"/>
                    <a:pt x="53773" y="30310"/>
                  </a:cubicBezTo>
                  <a:cubicBezTo>
                    <a:pt x="53773" y="30177"/>
                    <a:pt x="53773" y="30043"/>
                    <a:pt x="53773" y="29910"/>
                  </a:cubicBezTo>
                  <a:cubicBezTo>
                    <a:pt x="54006" y="29910"/>
                    <a:pt x="54240" y="29910"/>
                    <a:pt x="54473" y="29876"/>
                  </a:cubicBezTo>
                  <a:cubicBezTo>
                    <a:pt x="54536" y="29873"/>
                    <a:pt x="54603" y="29872"/>
                    <a:pt x="54675" y="29872"/>
                  </a:cubicBezTo>
                  <a:cubicBezTo>
                    <a:pt x="54989" y="29872"/>
                    <a:pt x="55382" y="29898"/>
                    <a:pt x="55781" y="29898"/>
                  </a:cubicBezTo>
                  <a:cubicBezTo>
                    <a:pt x="56211" y="29898"/>
                    <a:pt x="56650" y="29868"/>
                    <a:pt x="57008" y="29743"/>
                  </a:cubicBezTo>
                  <a:close/>
                  <a:moveTo>
                    <a:pt x="53272" y="29943"/>
                  </a:moveTo>
                  <a:cubicBezTo>
                    <a:pt x="53272" y="30177"/>
                    <a:pt x="53272" y="30443"/>
                    <a:pt x="53272" y="30677"/>
                  </a:cubicBezTo>
                  <a:cubicBezTo>
                    <a:pt x="53306" y="31478"/>
                    <a:pt x="53372" y="32278"/>
                    <a:pt x="53439" y="33112"/>
                  </a:cubicBezTo>
                  <a:cubicBezTo>
                    <a:pt x="52639" y="33179"/>
                    <a:pt x="51838" y="33245"/>
                    <a:pt x="51071" y="33312"/>
                  </a:cubicBezTo>
                  <a:cubicBezTo>
                    <a:pt x="51071" y="32712"/>
                    <a:pt x="51104" y="32111"/>
                    <a:pt x="51138" y="31511"/>
                  </a:cubicBezTo>
                  <a:cubicBezTo>
                    <a:pt x="51171" y="30977"/>
                    <a:pt x="51204" y="30477"/>
                    <a:pt x="51204" y="29976"/>
                  </a:cubicBezTo>
                  <a:cubicBezTo>
                    <a:pt x="51905" y="29976"/>
                    <a:pt x="52572" y="29943"/>
                    <a:pt x="53272" y="29943"/>
                  </a:cubicBezTo>
                  <a:close/>
                  <a:moveTo>
                    <a:pt x="56942" y="33212"/>
                  </a:moveTo>
                  <a:cubicBezTo>
                    <a:pt x="56942" y="33979"/>
                    <a:pt x="56942" y="34747"/>
                    <a:pt x="56942" y="35514"/>
                  </a:cubicBezTo>
                  <a:cubicBezTo>
                    <a:pt x="56008" y="35514"/>
                    <a:pt x="55107" y="35614"/>
                    <a:pt x="54173" y="35647"/>
                  </a:cubicBezTo>
                  <a:cubicBezTo>
                    <a:pt x="54140" y="34913"/>
                    <a:pt x="54040" y="34146"/>
                    <a:pt x="53973" y="33379"/>
                  </a:cubicBezTo>
                  <a:cubicBezTo>
                    <a:pt x="54974" y="33346"/>
                    <a:pt x="55974" y="33379"/>
                    <a:pt x="56942" y="33212"/>
                  </a:cubicBezTo>
                  <a:close/>
                  <a:moveTo>
                    <a:pt x="53473" y="33412"/>
                  </a:moveTo>
                  <a:cubicBezTo>
                    <a:pt x="53539" y="34179"/>
                    <a:pt x="53606" y="34913"/>
                    <a:pt x="53673" y="35681"/>
                  </a:cubicBezTo>
                  <a:lnTo>
                    <a:pt x="53506" y="35681"/>
                  </a:lnTo>
                  <a:cubicBezTo>
                    <a:pt x="53006" y="35681"/>
                    <a:pt x="52472" y="35714"/>
                    <a:pt x="51938" y="35747"/>
                  </a:cubicBezTo>
                  <a:cubicBezTo>
                    <a:pt x="51773" y="35775"/>
                    <a:pt x="51426" y="35939"/>
                    <a:pt x="51159" y="35939"/>
                  </a:cubicBezTo>
                  <a:cubicBezTo>
                    <a:pt x="51103" y="35939"/>
                    <a:pt x="51051" y="35931"/>
                    <a:pt x="51004" y="35914"/>
                  </a:cubicBezTo>
                  <a:cubicBezTo>
                    <a:pt x="51004" y="35113"/>
                    <a:pt x="51037" y="34346"/>
                    <a:pt x="51037" y="33546"/>
                  </a:cubicBezTo>
                  <a:cubicBezTo>
                    <a:pt x="51838" y="33546"/>
                    <a:pt x="52672" y="33479"/>
                    <a:pt x="53473" y="33412"/>
                  </a:cubicBezTo>
                  <a:close/>
                  <a:moveTo>
                    <a:pt x="4904" y="32478"/>
                  </a:moveTo>
                  <a:lnTo>
                    <a:pt x="4904" y="36881"/>
                  </a:lnTo>
                  <a:cubicBezTo>
                    <a:pt x="4588" y="36881"/>
                    <a:pt x="4279" y="36890"/>
                    <a:pt x="3970" y="36890"/>
                  </a:cubicBezTo>
                  <a:cubicBezTo>
                    <a:pt x="3662" y="36890"/>
                    <a:pt x="3353" y="36881"/>
                    <a:pt x="3036" y="36848"/>
                  </a:cubicBezTo>
                  <a:cubicBezTo>
                    <a:pt x="3036" y="36848"/>
                    <a:pt x="2469" y="36815"/>
                    <a:pt x="2002" y="36781"/>
                  </a:cubicBezTo>
                  <a:cubicBezTo>
                    <a:pt x="1936" y="35380"/>
                    <a:pt x="1836" y="33979"/>
                    <a:pt x="1802" y="32545"/>
                  </a:cubicBezTo>
                  <a:lnTo>
                    <a:pt x="1802" y="32545"/>
                  </a:lnTo>
                  <a:cubicBezTo>
                    <a:pt x="2106" y="32575"/>
                    <a:pt x="2407" y="32587"/>
                    <a:pt x="2708" y="32587"/>
                  </a:cubicBezTo>
                  <a:cubicBezTo>
                    <a:pt x="3397" y="32587"/>
                    <a:pt x="4085" y="32525"/>
                    <a:pt x="4804" y="32478"/>
                  </a:cubicBezTo>
                  <a:close/>
                  <a:moveTo>
                    <a:pt x="9041" y="32445"/>
                  </a:moveTo>
                  <a:cubicBezTo>
                    <a:pt x="9141" y="33979"/>
                    <a:pt x="9241" y="35547"/>
                    <a:pt x="9341" y="37082"/>
                  </a:cubicBezTo>
                  <a:cubicBezTo>
                    <a:pt x="9314" y="37027"/>
                    <a:pt x="9242" y="36973"/>
                    <a:pt x="9162" y="36973"/>
                  </a:cubicBezTo>
                  <a:cubicBezTo>
                    <a:pt x="9144" y="36973"/>
                    <a:pt x="9126" y="36975"/>
                    <a:pt x="9107" y="36981"/>
                  </a:cubicBezTo>
                  <a:cubicBezTo>
                    <a:pt x="8790" y="37008"/>
                    <a:pt x="8471" y="37018"/>
                    <a:pt x="8149" y="37018"/>
                  </a:cubicBezTo>
                  <a:cubicBezTo>
                    <a:pt x="7252" y="37018"/>
                    <a:pt x="6338" y="36939"/>
                    <a:pt x="5405" y="36915"/>
                  </a:cubicBezTo>
                  <a:cubicBezTo>
                    <a:pt x="5405" y="35414"/>
                    <a:pt x="5405" y="33946"/>
                    <a:pt x="5405" y="32478"/>
                  </a:cubicBezTo>
                  <a:cubicBezTo>
                    <a:pt x="5547" y="32474"/>
                    <a:pt x="5689" y="32473"/>
                    <a:pt x="5832" y="32473"/>
                  </a:cubicBezTo>
                  <a:cubicBezTo>
                    <a:pt x="6475" y="32473"/>
                    <a:pt x="7126" y="32505"/>
                    <a:pt x="7774" y="32505"/>
                  </a:cubicBezTo>
                  <a:cubicBezTo>
                    <a:pt x="8199" y="32505"/>
                    <a:pt x="8622" y="32491"/>
                    <a:pt x="9041" y="32445"/>
                  </a:cubicBezTo>
                  <a:close/>
                  <a:moveTo>
                    <a:pt x="56942" y="35914"/>
                  </a:moveTo>
                  <a:cubicBezTo>
                    <a:pt x="56975" y="37015"/>
                    <a:pt x="57008" y="38082"/>
                    <a:pt x="57075" y="39150"/>
                  </a:cubicBezTo>
                  <a:cubicBezTo>
                    <a:pt x="56441" y="39250"/>
                    <a:pt x="55374" y="39417"/>
                    <a:pt x="54306" y="39550"/>
                  </a:cubicBezTo>
                  <a:cubicBezTo>
                    <a:pt x="54306" y="38883"/>
                    <a:pt x="54273" y="38182"/>
                    <a:pt x="54273" y="37482"/>
                  </a:cubicBezTo>
                  <a:cubicBezTo>
                    <a:pt x="54273" y="36981"/>
                    <a:pt x="54240" y="36514"/>
                    <a:pt x="54206" y="36014"/>
                  </a:cubicBezTo>
                  <a:lnTo>
                    <a:pt x="54273" y="36014"/>
                  </a:lnTo>
                  <a:cubicBezTo>
                    <a:pt x="54399" y="36019"/>
                    <a:pt x="54525" y="36021"/>
                    <a:pt x="54650" y="36021"/>
                  </a:cubicBezTo>
                  <a:cubicBezTo>
                    <a:pt x="55425" y="36021"/>
                    <a:pt x="56195" y="35943"/>
                    <a:pt x="56942" y="35914"/>
                  </a:cubicBezTo>
                  <a:close/>
                  <a:moveTo>
                    <a:pt x="52690" y="35951"/>
                  </a:moveTo>
                  <a:cubicBezTo>
                    <a:pt x="53014" y="35951"/>
                    <a:pt x="53343" y="35977"/>
                    <a:pt x="53673" y="36014"/>
                  </a:cubicBezTo>
                  <a:cubicBezTo>
                    <a:pt x="53739" y="36615"/>
                    <a:pt x="53773" y="37248"/>
                    <a:pt x="53773" y="37849"/>
                  </a:cubicBezTo>
                  <a:cubicBezTo>
                    <a:pt x="53773" y="38449"/>
                    <a:pt x="53806" y="39050"/>
                    <a:pt x="53806" y="39617"/>
                  </a:cubicBezTo>
                  <a:cubicBezTo>
                    <a:pt x="52877" y="39736"/>
                    <a:pt x="51999" y="39838"/>
                    <a:pt x="51451" y="39838"/>
                  </a:cubicBezTo>
                  <a:cubicBezTo>
                    <a:pt x="51232" y="39838"/>
                    <a:pt x="51066" y="39822"/>
                    <a:pt x="50971" y="39783"/>
                  </a:cubicBezTo>
                  <a:cubicBezTo>
                    <a:pt x="51004" y="38549"/>
                    <a:pt x="51004" y="37315"/>
                    <a:pt x="51004" y="36114"/>
                  </a:cubicBezTo>
                  <a:cubicBezTo>
                    <a:pt x="51056" y="36127"/>
                    <a:pt x="51113" y="36133"/>
                    <a:pt x="51173" y="36133"/>
                  </a:cubicBezTo>
                  <a:cubicBezTo>
                    <a:pt x="51421" y="36133"/>
                    <a:pt x="51717" y="36041"/>
                    <a:pt x="51905" y="36014"/>
                  </a:cubicBezTo>
                  <a:cubicBezTo>
                    <a:pt x="52161" y="35969"/>
                    <a:pt x="52423" y="35951"/>
                    <a:pt x="52690" y="35951"/>
                  </a:cubicBezTo>
                  <a:close/>
                  <a:moveTo>
                    <a:pt x="9341" y="37282"/>
                  </a:moveTo>
                  <a:cubicBezTo>
                    <a:pt x="9408" y="38182"/>
                    <a:pt x="9474" y="39083"/>
                    <a:pt x="9574" y="39984"/>
                  </a:cubicBezTo>
                  <a:cubicBezTo>
                    <a:pt x="9574" y="40217"/>
                    <a:pt x="9608" y="40451"/>
                    <a:pt x="9608" y="40684"/>
                  </a:cubicBezTo>
                  <a:cubicBezTo>
                    <a:pt x="8207" y="40651"/>
                    <a:pt x="6839" y="40617"/>
                    <a:pt x="5438" y="40617"/>
                  </a:cubicBezTo>
                  <a:cubicBezTo>
                    <a:pt x="5438" y="39517"/>
                    <a:pt x="5438" y="38416"/>
                    <a:pt x="5438" y="37315"/>
                  </a:cubicBezTo>
                  <a:cubicBezTo>
                    <a:pt x="5638" y="37348"/>
                    <a:pt x="5872" y="37348"/>
                    <a:pt x="6105" y="37382"/>
                  </a:cubicBezTo>
                  <a:cubicBezTo>
                    <a:pt x="6739" y="37448"/>
                    <a:pt x="7340" y="37415"/>
                    <a:pt x="7973" y="37549"/>
                  </a:cubicBezTo>
                  <a:cubicBezTo>
                    <a:pt x="8073" y="37574"/>
                    <a:pt x="8176" y="37584"/>
                    <a:pt x="8279" y="37584"/>
                  </a:cubicBezTo>
                  <a:cubicBezTo>
                    <a:pt x="8588" y="37584"/>
                    <a:pt x="8907" y="37490"/>
                    <a:pt x="9208" y="37415"/>
                  </a:cubicBezTo>
                  <a:cubicBezTo>
                    <a:pt x="9274" y="37382"/>
                    <a:pt x="9341" y="37348"/>
                    <a:pt x="9341" y="37282"/>
                  </a:cubicBezTo>
                  <a:close/>
                  <a:moveTo>
                    <a:pt x="2036" y="37048"/>
                  </a:moveTo>
                  <a:lnTo>
                    <a:pt x="2036" y="37048"/>
                  </a:lnTo>
                  <a:cubicBezTo>
                    <a:pt x="2603" y="37082"/>
                    <a:pt x="3203" y="37215"/>
                    <a:pt x="3804" y="37248"/>
                  </a:cubicBezTo>
                  <a:cubicBezTo>
                    <a:pt x="4171" y="37282"/>
                    <a:pt x="4538" y="37282"/>
                    <a:pt x="4871" y="37315"/>
                  </a:cubicBezTo>
                  <a:lnTo>
                    <a:pt x="4871" y="40651"/>
                  </a:lnTo>
                  <a:cubicBezTo>
                    <a:pt x="4371" y="40651"/>
                    <a:pt x="3870" y="40684"/>
                    <a:pt x="3370" y="40751"/>
                  </a:cubicBezTo>
                  <a:cubicBezTo>
                    <a:pt x="3253" y="40761"/>
                    <a:pt x="3138" y="40765"/>
                    <a:pt x="3026" y="40765"/>
                  </a:cubicBezTo>
                  <a:cubicBezTo>
                    <a:pt x="2755" y="40765"/>
                    <a:pt x="2495" y="40741"/>
                    <a:pt x="2236" y="40717"/>
                  </a:cubicBezTo>
                  <a:cubicBezTo>
                    <a:pt x="2169" y="39483"/>
                    <a:pt x="2102" y="38282"/>
                    <a:pt x="2036" y="37048"/>
                  </a:cubicBezTo>
                  <a:close/>
                  <a:moveTo>
                    <a:pt x="57108" y="39583"/>
                  </a:moveTo>
                  <a:cubicBezTo>
                    <a:pt x="57142" y="39917"/>
                    <a:pt x="57142" y="40217"/>
                    <a:pt x="57175" y="40551"/>
                  </a:cubicBezTo>
                  <a:cubicBezTo>
                    <a:pt x="57242" y="41351"/>
                    <a:pt x="57342" y="42152"/>
                    <a:pt x="57409" y="42952"/>
                  </a:cubicBezTo>
                  <a:cubicBezTo>
                    <a:pt x="56408" y="43086"/>
                    <a:pt x="55441" y="43119"/>
                    <a:pt x="54440" y="43253"/>
                  </a:cubicBezTo>
                  <a:cubicBezTo>
                    <a:pt x="54407" y="43253"/>
                    <a:pt x="54373" y="43286"/>
                    <a:pt x="54306" y="43286"/>
                  </a:cubicBezTo>
                  <a:cubicBezTo>
                    <a:pt x="54340" y="42152"/>
                    <a:pt x="54340" y="40984"/>
                    <a:pt x="54306" y="39850"/>
                  </a:cubicBezTo>
                  <a:cubicBezTo>
                    <a:pt x="55240" y="39783"/>
                    <a:pt x="56174" y="39650"/>
                    <a:pt x="57108" y="39583"/>
                  </a:cubicBezTo>
                  <a:close/>
                  <a:moveTo>
                    <a:pt x="53806" y="39884"/>
                  </a:moveTo>
                  <a:cubicBezTo>
                    <a:pt x="53806" y="41051"/>
                    <a:pt x="53839" y="42219"/>
                    <a:pt x="53806" y="43353"/>
                  </a:cubicBezTo>
                  <a:cubicBezTo>
                    <a:pt x="53064" y="43485"/>
                    <a:pt x="51923" y="43702"/>
                    <a:pt x="51300" y="43702"/>
                  </a:cubicBezTo>
                  <a:cubicBezTo>
                    <a:pt x="51139" y="43702"/>
                    <a:pt x="51013" y="43687"/>
                    <a:pt x="50937" y="43653"/>
                  </a:cubicBezTo>
                  <a:cubicBezTo>
                    <a:pt x="50971" y="42485"/>
                    <a:pt x="50937" y="41351"/>
                    <a:pt x="50971" y="40250"/>
                  </a:cubicBezTo>
                  <a:cubicBezTo>
                    <a:pt x="50971" y="40150"/>
                    <a:pt x="50971" y="40050"/>
                    <a:pt x="50971" y="39950"/>
                  </a:cubicBezTo>
                  <a:cubicBezTo>
                    <a:pt x="51258" y="40025"/>
                    <a:pt x="51556" y="40052"/>
                    <a:pt x="51858" y="40052"/>
                  </a:cubicBezTo>
                  <a:cubicBezTo>
                    <a:pt x="52503" y="40052"/>
                    <a:pt x="53170" y="39929"/>
                    <a:pt x="53806" y="39884"/>
                  </a:cubicBezTo>
                  <a:close/>
                  <a:moveTo>
                    <a:pt x="5438" y="41018"/>
                  </a:moveTo>
                  <a:cubicBezTo>
                    <a:pt x="6839" y="41051"/>
                    <a:pt x="8240" y="41151"/>
                    <a:pt x="9641" y="41151"/>
                  </a:cubicBezTo>
                  <a:cubicBezTo>
                    <a:pt x="9708" y="42285"/>
                    <a:pt x="9775" y="43453"/>
                    <a:pt x="9841" y="44620"/>
                  </a:cubicBezTo>
                  <a:cubicBezTo>
                    <a:pt x="9208" y="44687"/>
                    <a:pt x="8607" y="44854"/>
                    <a:pt x="7940" y="44854"/>
                  </a:cubicBezTo>
                  <a:cubicBezTo>
                    <a:pt x="7306" y="44854"/>
                    <a:pt x="6639" y="44787"/>
                    <a:pt x="6005" y="44787"/>
                  </a:cubicBezTo>
                  <a:lnTo>
                    <a:pt x="5438" y="44787"/>
                  </a:lnTo>
                  <a:cubicBezTo>
                    <a:pt x="5438" y="43519"/>
                    <a:pt x="5438" y="42285"/>
                    <a:pt x="5438" y="41018"/>
                  </a:cubicBezTo>
                  <a:close/>
                  <a:moveTo>
                    <a:pt x="2236" y="40984"/>
                  </a:moveTo>
                  <a:lnTo>
                    <a:pt x="2236" y="40984"/>
                  </a:lnTo>
                  <a:cubicBezTo>
                    <a:pt x="2536" y="41051"/>
                    <a:pt x="2803" y="41084"/>
                    <a:pt x="3103" y="41084"/>
                  </a:cubicBezTo>
                  <a:cubicBezTo>
                    <a:pt x="3704" y="41051"/>
                    <a:pt x="4271" y="41018"/>
                    <a:pt x="4871" y="41018"/>
                  </a:cubicBezTo>
                  <a:lnTo>
                    <a:pt x="4871" y="44854"/>
                  </a:lnTo>
                  <a:cubicBezTo>
                    <a:pt x="4104" y="44920"/>
                    <a:pt x="3337" y="45054"/>
                    <a:pt x="2536" y="45054"/>
                  </a:cubicBezTo>
                  <a:cubicBezTo>
                    <a:pt x="2436" y="44253"/>
                    <a:pt x="2369" y="43486"/>
                    <a:pt x="2336" y="42686"/>
                  </a:cubicBezTo>
                  <a:cubicBezTo>
                    <a:pt x="2303" y="42118"/>
                    <a:pt x="2269" y="41551"/>
                    <a:pt x="2236" y="40984"/>
                  </a:cubicBezTo>
                  <a:close/>
                  <a:moveTo>
                    <a:pt x="9775" y="45054"/>
                  </a:moveTo>
                  <a:cubicBezTo>
                    <a:pt x="9808" y="45588"/>
                    <a:pt x="9908" y="46121"/>
                    <a:pt x="9941" y="46655"/>
                  </a:cubicBezTo>
                  <a:cubicBezTo>
                    <a:pt x="9841" y="46722"/>
                    <a:pt x="9775" y="46788"/>
                    <a:pt x="9641" y="46889"/>
                  </a:cubicBezTo>
                  <a:cubicBezTo>
                    <a:pt x="9614" y="46916"/>
                    <a:pt x="9653" y="46964"/>
                    <a:pt x="9686" y="46964"/>
                  </a:cubicBezTo>
                  <a:cubicBezTo>
                    <a:pt x="9694" y="46964"/>
                    <a:pt x="9702" y="46962"/>
                    <a:pt x="9708" y="46955"/>
                  </a:cubicBezTo>
                  <a:cubicBezTo>
                    <a:pt x="9808" y="46880"/>
                    <a:pt x="9833" y="46843"/>
                    <a:pt x="9867" y="46843"/>
                  </a:cubicBezTo>
                  <a:cubicBezTo>
                    <a:pt x="9879" y="46843"/>
                    <a:pt x="9891" y="46847"/>
                    <a:pt x="9908" y="46855"/>
                  </a:cubicBezTo>
                  <a:cubicBezTo>
                    <a:pt x="9941" y="47222"/>
                    <a:pt x="9908" y="47556"/>
                    <a:pt x="9908" y="47889"/>
                  </a:cubicBezTo>
                  <a:cubicBezTo>
                    <a:pt x="9908" y="48189"/>
                    <a:pt x="10041" y="48523"/>
                    <a:pt x="10075" y="48823"/>
                  </a:cubicBezTo>
                  <a:cubicBezTo>
                    <a:pt x="9986" y="48801"/>
                    <a:pt x="9897" y="48794"/>
                    <a:pt x="9808" y="48794"/>
                  </a:cubicBezTo>
                  <a:cubicBezTo>
                    <a:pt x="9630" y="48794"/>
                    <a:pt x="9452" y="48823"/>
                    <a:pt x="9274" y="48823"/>
                  </a:cubicBezTo>
                  <a:cubicBezTo>
                    <a:pt x="8497" y="48881"/>
                    <a:pt x="7769" y="48963"/>
                    <a:pt x="7026" y="48963"/>
                  </a:cubicBezTo>
                  <a:cubicBezTo>
                    <a:pt x="6909" y="48963"/>
                    <a:pt x="6791" y="48961"/>
                    <a:pt x="6672" y="48957"/>
                  </a:cubicBezTo>
                  <a:cubicBezTo>
                    <a:pt x="6556" y="48948"/>
                    <a:pt x="6433" y="48944"/>
                    <a:pt x="6306" y="48944"/>
                  </a:cubicBezTo>
                  <a:cubicBezTo>
                    <a:pt x="5960" y="48944"/>
                    <a:pt x="5589" y="48975"/>
                    <a:pt x="5271" y="49023"/>
                  </a:cubicBezTo>
                  <a:cubicBezTo>
                    <a:pt x="5271" y="47989"/>
                    <a:pt x="5138" y="46955"/>
                    <a:pt x="5138" y="45921"/>
                  </a:cubicBezTo>
                  <a:lnTo>
                    <a:pt x="5138" y="45221"/>
                  </a:lnTo>
                  <a:cubicBezTo>
                    <a:pt x="5538" y="45187"/>
                    <a:pt x="5638" y="45187"/>
                    <a:pt x="5838" y="45187"/>
                  </a:cubicBezTo>
                  <a:cubicBezTo>
                    <a:pt x="6620" y="45187"/>
                    <a:pt x="7369" y="45274"/>
                    <a:pt x="8110" y="45274"/>
                  </a:cubicBezTo>
                  <a:cubicBezTo>
                    <a:pt x="8666" y="45274"/>
                    <a:pt x="9217" y="45225"/>
                    <a:pt x="9775" y="45054"/>
                  </a:cubicBezTo>
                  <a:close/>
                  <a:moveTo>
                    <a:pt x="57475" y="43086"/>
                  </a:moveTo>
                  <a:cubicBezTo>
                    <a:pt x="57642" y="44787"/>
                    <a:pt x="57842" y="46688"/>
                    <a:pt x="57976" y="47889"/>
                  </a:cubicBezTo>
                  <a:cubicBezTo>
                    <a:pt x="56675" y="48290"/>
                    <a:pt x="55441" y="48723"/>
                    <a:pt x="54106" y="48857"/>
                  </a:cubicBezTo>
                  <a:cubicBezTo>
                    <a:pt x="54073" y="48857"/>
                    <a:pt x="54040" y="49023"/>
                    <a:pt x="54006" y="49023"/>
                  </a:cubicBezTo>
                  <a:cubicBezTo>
                    <a:pt x="54106" y="47556"/>
                    <a:pt x="54206" y="46221"/>
                    <a:pt x="54273" y="44787"/>
                  </a:cubicBezTo>
                  <a:cubicBezTo>
                    <a:pt x="54306" y="44387"/>
                    <a:pt x="54306" y="44020"/>
                    <a:pt x="54306" y="43653"/>
                  </a:cubicBezTo>
                  <a:cubicBezTo>
                    <a:pt x="55074" y="43586"/>
                    <a:pt x="55808" y="43553"/>
                    <a:pt x="56541" y="43519"/>
                  </a:cubicBezTo>
                  <a:cubicBezTo>
                    <a:pt x="56875" y="43519"/>
                    <a:pt x="57175" y="43219"/>
                    <a:pt x="57475" y="43086"/>
                  </a:cubicBezTo>
                  <a:close/>
                  <a:moveTo>
                    <a:pt x="4871" y="45254"/>
                  </a:moveTo>
                  <a:lnTo>
                    <a:pt x="4871" y="46288"/>
                  </a:lnTo>
                  <a:cubicBezTo>
                    <a:pt x="4871" y="47222"/>
                    <a:pt x="4904" y="48156"/>
                    <a:pt x="4904" y="49090"/>
                  </a:cubicBezTo>
                  <a:cubicBezTo>
                    <a:pt x="4771" y="49090"/>
                    <a:pt x="4638" y="49123"/>
                    <a:pt x="4504" y="49123"/>
                  </a:cubicBezTo>
                  <a:cubicBezTo>
                    <a:pt x="4304" y="49157"/>
                    <a:pt x="3604" y="49257"/>
                    <a:pt x="3003" y="49290"/>
                  </a:cubicBezTo>
                  <a:cubicBezTo>
                    <a:pt x="2870" y="47989"/>
                    <a:pt x="2703" y="46655"/>
                    <a:pt x="2569" y="45321"/>
                  </a:cubicBezTo>
                  <a:lnTo>
                    <a:pt x="2569" y="45321"/>
                  </a:lnTo>
                  <a:cubicBezTo>
                    <a:pt x="2754" y="45337"/>
                    <a:pt x="2938" y="45343"/>
                    <a:pt x="3123" y="45343"/>
                  </a:cubicBezTo>
                  <a:cubicBezTo>
                    <a:pt x="3706" y="45343"/>
                    <a:pt x="4288" y="45279"/>
                    <a:pt x="4871" y="45254"/>
                  </a:cubicBezTo>
                  <a:close/>
                  <a:moveTo>
                    <a:pt x="53806" y="43720"/>
                  </a:moveTo>
                  <a:lnTo>
                    <a:pt x="53806" y="43720"/>
                  </a:lnTo>
                  <a:cubicBezTo>
                    <a:pt x="53773" y="44187"/>
                    <a:pt x="53773" y="44654"/>
                    <a:pt x="53739" y="45121"/>
                  </a:cubicBezTo>
                  <a:cubicBezTo>
                    <a:pt x="53673" y="46488"/>
                    <a:pt x="53573" y="47856"/>
                    <a:pt x="53506" y="49190"/>
                  </a:cubicBezTo>
                  <a:cubicBezTo>
                    <a:pt x="52372" y="49290"/>
                    <a:pt x="51304" y="49290"/>
                    <a:pt x="50170" y="49357"/>
                  </a:cubicBezTo>
                  <a:cubicBezTo>
                    <a:pt x="50204" y="49190"/>
                    <a:pt x="50170" y="49023"/>
                    <a:pt x="50204" y="48857"/>
                  </a:cubicBezTo>
                  <a:cubicBezTo>
                    <a:pt x="50304" y="48523"/>
                    <a:pt x="50404" y="48223"/>
                    <a:pt x="50470" y="47923"/>
                  </a:cubicBezTo>
                  <a:cubicBezTo>
                    <a:pt x="50804" y="46622"/>
                    <a:pt x="50904" y="45221"/>
                    <a:pt x="50937" y="43786"/>
                  </a:cubicBezTo>
                  <a:cubicBezTo>
                    <a:pt x="51233" y="43866"/>
                    <a:pt x="51551" y="43895"/>
                    <a:pt x="51880" y="43895"/>
                  </a:cubicBezTo>
                  <a:cubicBezTo>
                    <a:pt x="52516" y="43895"/>
                    <a:pt x="53190" y="43786"/>
                    <a:pt x="53806" y="43720"/>
                  </a:cubicBezTo>
                  <a:close/>
                  <a:moveTo>
                    <a:pt x="17547" y="11163"/>
                  </a:moveTo>
                  <a:cubicBezTo>
                    <a:pt x="20816" y="11163"/>
                    <a:pt x="24118" y="11430"/>
                    <a:pt x="27387" y="11630"/>
                  </a:cubicBezTo>
                  <a:cubicBezTo>
                    <a:pt x="33458" y="11997"/>
                    <a:pt x="39529" y="12230"/>
                    <a:pt x="45600" y="12697"/>
                  </a:cubicBezTo>
                  <a:cubicBezTo>
                    <a:pt x="47502" y="12864"/>
                    <a:pt x="49236" y="13565"/>
                    <a:pt x="49303" y="15800"/>
                  </a:cubicBezTo>
                  <a:cubicBezTo>
                    <a:pt x="49370" y="16967"/>
                    <a:pt x="49370" y="18068"/>
                    <a:pt x="49570" y="19202"/>
                  </a:cubicBezTo>
                  <a:cubicBezTo>
                    <a:pt x="49603" y="19436"/>
                    <a:pt x="49603" y="19636"/>
                    <a:pt x="49636" y="19869"/>
                  </a:cubicBezTo>
                  <a:cubicBezTo>
                    <a:pt x="49636" y="19936"/>
                    <a:pt x="49636" y="20003"/>
                    <a:pt x="49670" y="20103"/>
                  </a:cubicBezTo>
                  <a:cubicBezTo>
                    <a:pt x="49670" y="20136"/>
                    <a:pt x="49670" y="20169"/>
                    <a:pt x="49703" y="20203"/>
                  </a:cubicBezTo>
                  <a:cubicBezTo>
                    <a:pt x="50037" y="23172"/>
                    <a:pt x="49903" y="26274"/>
                    <a:pt x="49937" y="29243"/>
                  </a:cubicBezTo>
                  <a:cubicBezTo>
                    <a:pt x="49937" y="31945"/>
                    <a:pt x="49770" y="34546"/>
                    <a:pt x="49937" y="37248"/>
                  </a:cubicBezTo>
                  <a:cubicBezTo>
                    <a:pt x="50003" y="38683"/>
                    <a:pt x="49737" y="40217"/>
                    <a:pt x="49703" y="41651"/>
                  </a:cubicBezTo>
                  <a:cubicBezTo>
                    <a:pt x="49670" y="43286"/>
                    <a:pt x="49603" y="44920"/>
                    <a:pt x="49503" y="46555"/>
                  </a:cubicBezTo>
                  <a:cubicBezTo>
                    <a:pt x="49403" y="47856"/>
                    <a:pt x="48936" y="49490"/>
                    <a:pt x="47802" y="50191"/>
                  </a:cubicBezTo>
                  <a:cubicBezTo>
                    <a:pt x="47381" y="50439"/>
                    <a:pt x="46927" y="50507"/>
                    <a:pt x="46464" y="50507"/>
                  </a:cubicBezTo>
                  <a:cubicBezTo>
                    <a:pt x="45893" y="50507"/>
                    <a:pt x="45307" y="50403"/>
                    <a:pt x="44748" y="50403"/>
                  </a:cubicBezTo>
                  <a:cubicBezTo>
                    <a:pt x="44538" y="50403"/>
                    <a:pt x="44332" y="50418"/>
                    <a:pt x="44133" y="50458"/>
                  </a:cubicBezTo>
                  <a:cubicBezTo>
                    <a:pt x="43142" y="50658"/>
                    <a:pt x="42124" y="50708"/>
                    <a:pt x="41095" y="50708"/>
                  </a:cubicBezTo>
                  <a:cubicBezTo>
                    <a:pt x="40078" y="50708"/>
                    <a:pt x="39051" y="50659"/>
                    <a:pt x="38030" y="50659"/>
                  </a:cubicBezTo>
                  <a:cubicBezTo>
                    <a:pt x="37335" y="50659"/>
                    <a:pt x="36643" y="50682"/>
                    <a:pt x="35960" y="50758"/>
                  </a:cubicBezTo>
                  <a:cubicBezTo>
                    <a:pt x="35480" y="50818"/>
                    <a:pt x="35005" y="50839"/>
                    <a:pt x="34534" y="50839"/>
                  </a:cubicBezTo>
                  <a:cubicBezTo>
                    <a:pt x="33435" y="50839"/>
                    <a:pt x="32354" y="50725"/>
                    <a:pt x="31257" y="50725"/>
                  </a:cubicBezTo>
                  <a:cubicBezTo>
                    <a:pt x="30323" y="50747"/>
                    <a:pt x="29420" y="50801"/>
                    <a:pt x="28505" y="50801"/>
                  </a:cubicBezTo>
                  <a:cubicBezTo>
                    <a:pt x="28081" y="50801"/>
                    <a:pt x="27654" y="50790"/>
                    <a:pt x="27220" y="50758"/>
                  </a:cubicBezTo>
                  <a:cubicBezTo>
                    <a:pt x="24118" y="50558"/>
                    <a:pt x="20983" y="50391"/>
                    <a:pt x="17880" y="50224"/>
                  </a:cubicBezTo>
                  <a:cubicBezTo>
                    <a:pt x="16246" y="50158"/>
                    <a:pt x="14578" y="49957"/>
                    <a:pt x="13010" y="49624"/>
                  </a:cubicBezTo>
                  <a:cubicBezTo>
                    <a:pt x="10975" y="49157"/>
                    <a:pt x="11042" y="46788"/>
                    <a:pt x="11042" y="45187"/>
                  </a:cubicBezTo>
                  <a:cubicBezTo>
                    <a:pt x="11042" y="42285"/>
                    <a:pt x="10675" y="39316"/>
                    <a:pt x="10442" y="36414"/>
                  </a:cubicBezTo>
                  <a:cubicBezTo>
                    <a:pt x="9941" y="30443"/>
                    <a:pt x="9341" y="24606"/>
                    <a:pt x="9341" y="18602"/>
                  </a:cubicBezTo>
                  <a:cubicBezTo>
                    <a:pt x="9341" y="18235"/>
                    <a:pt x="9308" y="17868"/>
                    <a:pt x="9308" y="17467"/>
                  </a:cubicBezTo>
                  <a:cubicBezTo>
                    <a:pt x="9341" y="17467"/>
                    <a:pt x="9341" y="17467"/>
                    <a:pt x="9374" y="17434"/>
                  </a:cubicBezTo>
                  <a:cubicBezTo>
                    <a:pt x="9374" y="17101"/>
                    <a:pt x="9374" y="16767"/>
                    <a:pt x="9308" y="16433"/>
                  </a:cubicBezTo>
                  <a:cubicBezTo>
                    <a:pt x="9341" y="16133"/>
                    <a:pt x="9341" y="15800"/>
                    <a:pt x="9374" y="15499"/>
                  </a:cubicBezTo>
                  <a:cubicBezTo>
                    <a:pt x="9608" y="15433"/>
                    <a:pt x="9808" y="15266"/>
                    <a:pt x="9841" y="14999"/>
                  </a:cubicBezTo>
                  <a:cubicBezTo>
                    <a:pt x="10041" y="13565"/>
                    <a:pt x="10675" y="12697"/>
                    <a:pt x="11543" y="12130"/>
                  </a:cubicBezTo>
                  <a:cubicBezTo>
                    <a:pt x="12207" y="11737"/>
                    <a:pt x="12980" y="11506"/>
                    <a:pt x="13688" y="11506"/>
                  </a:cubicBezTo>
                  <a:cubicBezTo>
                    <a:pt x="13940" y="11506"/>
                    <a:pt x="14184" y="11535"/>
                    <a:pt x="14411" y="11597"/>
                  </a:cubicBezTo>
                  <a:cubicBezTo>
                    <a:pt x="14436" y="11604"/>
                    <a:pt x="14461" y="11607"/>
                    <a:pt x="14484" y="11607"/>
                  </a:cubicBezTo>
                  <a:cubicBezTo>
                    <a:pt x="14678" y="11607"/>
                    <a:pt x="14801" y="11379"/>
                    <a:pt x="14712" y="11230"/>
                  </a:cubicBezTo>
                  <a:cubicBezTo>
                    <a:pt x="15646" y="11163"/>
                    <a:pt x="16646" y="11163"/>
                    <a:pt x="17547" y="11163"/>
                  </a:cubicBezTo>
                  <a:close/>
                  <a:moveTo>
                    <a:pt x="4904" y="49424"/>
                  </a:moveTo>
                  <a:cubicBezTo>
                    <a:pt x="4938" y="50391"/>
                    <a:pt x="4938" y="51325"/>
                    <a:pt x="5005" y="52292"/>
                  </a:cubicBezTo>
                  <a:cubicBezTo>
                    <a:pt x="4404" y="52192"/>
                    <a:pt x="3804" y="52092"/>
                    <a:pt x="3237" y="52059"/>
                  </a:cubicBezTo>
                  <a:cubicBezTo>
                    <a:pt x="3170" y="51192"/>
                    <a:pt x="3103" y="50358"/>
                    <a:pt x="3036" y="49490"/>
                  </a:cubicBezTo>
                  <a:cubicBezTo>
                    <a:pt x="3637" y="49424"/>
                    <a:pt x="4271" y="49424"/>
                    <a:pt x="4904" y="49424"/>
                  </a:cubicBezTo>
                  <a:close/>
                  <a:moveTo>
                    <a:pt x="9534" y="49265"/>
                  </a:moveTo>
                  <a:cubicBezTo>
                    <a:pt x="9755" y="49265"/>
                    <a:pt x="9972" y="49281"/>
                    <a:pt x="10175" y="49324"/>
                  </a:cubicBezTo>
                  <a:cubicBezTo>
                    <a:pt x="10175" y="49424"/>
                    <a:pt x="10175" y="49490"/>
                    <a:pt x="10175" y="49590"/>
                  </a:cubicBezTo>
                  <a:cubicBezTo>
                    <a:pt x="10175" y="50625"/>
                    <a:pt x="10175" y="51692"/>
                    <a:pt x="10175" y="52726"/>
                  </a:cubicBezTo>
                  <a:cubicBezTo>
                    <a:pt x="10008" y="52726"/>
                    <a:pt x="9841" y="52693"/>
                    <a:pt x="9641" y="52693"/>
                  </a:cubicBezTo>
                  <a:cubicBezTo>
                    <a:pt x="8507" y="52593"/>
                    <a:pt x="7373" y="52526"/>
                    <a:pt x="6205" y="52459"/>
                  </a:cubicBezTo>
                  <a:cubicBezTo>
                    <a:pt x="6005" y="52426"/>
                    <a:pt x="5772" y="52426"/>
                    <a:pt x="5538" y="52392"/>
                  </a:cubicBezTo>
                  <a:cubicBezTo>
                    <a:pt x="5505" y="51392"/>
                    <a:pt x="5472" y="50391"/>
                    <a:pt x="5438" y="49390"/>
                  </a:cubicBezTo>
                  <a:lnTo>
                    <a:pt x="5605" y="49390"/>
                  </a:lnTo>
                  <a:cubicBezTo>
                    <a:pt x="5835" y="49372"/>
                    <a:pt x="6069" y="49366"/>
                    <a:pt x="6303" y="49366"/>
                  </a:cubicBezTo>
                  <a:cubicBezTo>
                    <a:pt x="6683" y="49366"/>
                    <a:pt x="7068" y="49381"/>
                    <a:pt x="7455" y="49381"/>
                  </a:cubicBezTo>
                  <a:cubicBezTo>
                    <a:pt x="7694" y="49381"/>
                    <a:pt x="7934" y="49375"/>
                    <a:pt x="8173" y="49357"/>
                  </a:cubicBezTo>
                  <a:cubicBezTo>
                    <a:pt x="8581" y="49334"/>
                    <a:pt x="9066" y="49265"/>
                    <a:pt x="9534" y="49265"/>
                  </a:cubicBezTo>
                  <a:close/>
                  <a:moveTo>
                    <a:pt x="10575" y="49657"/>
                  </a:moveTo>
                  <a:lnTo>
                    <a:pt x="10575" y="49657"/>
                  </a:lnTo>
                  <a:cubicBezTo>
                    <a:pt x="11276" y="50558"/>
                    <a:pt x="12944" y="50825"/>
                    <a:pt x="14144" y="50958"/>
                  </a:cubicBezTo>
                  <a:lnTo>
                    <a:pt x="14044" y="53126"/>
                  </a:lnTo>
                  <a:cubicBezTo>
                    <a:pt x="12910" y="52993"/>
                    <a:pt x="11743" y="52893"/>
                    <a:pt x="10609" y="52793"/>
                  </a:cubicBezTo>
                  <a:cubicBezTo>
                    <a:pt x="10609" y="51759"/>
                    <a:pt x="10609" y="50725"/>
                    <a:pt x="10575" y="49657"/>
                  </a:cubicBezTo>
                  <a:close/>
                  <a:moveTo>
                    <a:pt x="58009" y="48923"/>
                  </a:moveTo>
                  <a:cubicBezTo>
                    <a:pt x="58042" y="49224"/>
                    <a:pt x="58042" y="49557"/>
                    <a:pt x="58076" y="49857"/>
                  </a:cubicBezTo>
                  <a:cubicBezTo>
                    <a:pt x="58109" y="50625"/>
                    <a:pt x="58176" y="51525"/>
                    <a:pt x="58209" y="52459"/>
                  </a:cubicBezTo>
                  <a:cubicBezTo>
                    <a:pt x="58143" y="52493"/>
                    <a:pt x="58042" y="52493"/>
                    <a:pt x="58009" y="52526"/>
                  </a:cubicBezTo>
                  <a:cubicBezTo>
                    <a:pt x="57442" y="52726"/>
                    <a:pt x="56842" y="52759"/>
                    <a:pt x="56208" y="52859"/>
                  </a:cubicBezTo>
                  <a:cubicBezTo>
                    <a:pt x="55441" y="52960"/>
                    <a:pt x="54640" y="53060"/>
                    <a:pt x="53839" y="53126"/>
                  </a:cubicBezTo>
                  <a:cubicBezTo>
                    <a:pt x="53839" y="52826"/>
                    <a:pt x="53873" y="52526"/>
                    <a:pt x="53873" y="52192"/>
                  </a:cubicBezTo>
                  <a:cubicBezTo>
                    <a:pt x="53873" y="51325"/>
                    <a:pt x="53940" y="50458"/>
                    <a:pt x="53973" y="49590"/>
                  </a:cubicBezTo>
                  <a:cubicBezTo>
                    <a:pt x="55341" y="49490"/>
                    <a:pt x="56708" y="49290"/>
                    <a:pt x="58009" y="48923"/>
                  </a:cubicBezTo>
                  <a:close/>
                  <a:moveTo>
                    <a:pt x="14311" y="50991"/>
                  </a:moveTo>
                  <a:cubicBezTo>
                    <a:pt x="14511" y="50991"/>
                    <a:pt x="14712" y="51025"/>
                    <a:pt x="14878" y="51058"/>
                  </a:cubicBezTo>
                  <a:cubicBezTo>
                    <a:pt x="15912" y="51158"/>
                    <a:pt x="16946" y="51292"/>
                    <a:pt x="17981" y="51392"/>
                  </a:cubicBezTo>
                  <a:cubicBezTo>
                    <a:pt x="17947" y="52059"/>
                    <a:pt x="17880" y="52726"/>
                    <a:pt x="17847" y="53427"/>
                  </a:cubicBezTo>
                  <a:cubicBezTo>
                    <a:pt x="17413" y="53393"/>
                    <a:pt x="16980" y="53326"/>
                    <a:pt x="16546" y="53326"/>
                  </a:cubicBezTo>
                  <a:cubicBezTo>
                    <a:pt x="15812" y="53260"/>
                    <a:pt x="15078" y="53193"/>
                    <a:pt x="14345" y="53126"/>
                  </a:cubicBezTo>
                  <a:cubicBezTo>
                    <a:pt x="14345" y="52426"/>
                    <a:pt x="14345" y="51692"/>
                    <a:pt x="14311" y="50991"/>
                  </a:cubicBezTo>
                  <a:close/>
                  <a:moveTo>
                    <a:pt x="50170" y="49590"/>
                  </a:moveTo>
                  <a:cubicBezTo>
                    <a:pt x="50815" y="49630"/>
                    <a:pt x="51460" y="49646"/>
                    <a:pt x="52105" y="49646"/>
                  </a:cubicBezTo>
                  <a:cubicBezTo>
                    <a:pt x="52561" y="49646"/>
                    <a:pt x="53017" y="49638"/>
                    <a:pt x="53473" y="49624"/>
                  </a:cubicBezTo>
                  <a:lnTo>
                    <a:pt x="53473" y="49624"/>
                  </a:lnTo>
                  <a:cubicBezTo>
                    <a:pt x="53406" y="50591"/>
                    <a:pt x="53372" y="51559"/>
                    <a:pt x="53339" y="52526"/>
                  </a:cubicBezTo>
                  <a:cubicBezTo>
                    <a:pt x="53339" y="52759"/>
                    <a:pt x="53339" y="52993"/>
                    <a:pt x="53339" y="53193"/>
                  </a:cubicBezTo>
                  <a:cubicBezTo>
                    <a:pt x="53139" y="53226"/>
                    <a:pt x="52972" y="53260"/>
                    <a:pt x="52805" y="53260"/>
                  </a:cubicBezTo>
                  <a:cubicBezTo>
                    <a:pt x="51905" y="53360"/>
                    <a:pt x="50971" y="53427"/>
                    <a:pt x="50070" y="53493"/>
                  </a:cubicBezTo>
                  <a:cubicBezTo>
                    <a:pt x="50070" y="52626"/>
                    <a:pt x="50103" y="51792"/>
                    <a:pt x="50137" y="50925"/>
                  </a:cubicBezTo>
                  <a:cubicBezTo>
                    <a:pt x="50170" y="50491"/>
                    <a:pt x="50170" y="50057"/>
                    <a:pt x="50170" y="49590"/>
                  </a:cubicBezTo>
                  <a:close/>
                  <a:moveTo>
                    <a:pt x="49737" y="49857"/>
                  </a:moveTo>
                  <a:cubicBezTo>
                    <a:pt x="49703" y="50558"/>
                    <a:pt x="49636" y="51258"/>
                    <a:pt x="49636" y="51992"/>
                  </a:cubicBezTo>
                  <a:cubicBezTo>
                    <a:pt x="49603" y="52493"/>
                    <a:pt x="49603" y="52993"/>
                    <a:pt x="49603" y="53527"/>
                  </a:cubicBezTo>
                  <a:cubicBezTo>
                    <a:pt x="48302" y="53593"/>
                    <a:pt x="47001" y="53660"/>
                    <a:pt x="45700" y="53727"/>
                  </a:cubicBezTo>
                  <a:cubicBezTo>
                    <a:pt x="45634" y="53093"/>
                    <a:pt x="45567" y="52426"/>
                    <a:pt x="45600" y="51759"/>
                  </a:cubicBezTo>
                  <a:cubicBezTo>
                    <a:pt x="46334" y="51725"/>
                    <a:pt x="47035" y="51625"/>
                    <a:pt x="47735" y="51458"/>
                  </a:cubicBezTo>
                  <a:cubicBezTo>
                    <a:pt x="48669" y="51258"/>
                    <a:pt x="49303" y="50625"/>
                    <a:pt x="49737" y="49857"/>
                  </a:cubicBezTo>
                  <a:close/>
                  <a:moveTo>
                    <a:pt x="18181" y="51392"/>
                  </a:moveTo>
                  <a:lnTo>
                    <a:pt x="18181" y="51392"/>
                  </a:lnTo>
                  <a:cubicBezTo>
                    <a:pt x="19281" y="51525"/>
                    <a:pt x="20382" y="51592"/>
                    <a:pt x="21450" y="51659"/>
                  </a:cubicBezTo>
                  <a:cubicBezTo>
                    <a:pt x="21450" y="52359"/>
                    <a:pt x="21483" y="53060"/>
                    <a:pt x="21550" y="53760"/>
                  </a:cubicBezTo>
                  <a:cubicBezTo>
                    <a:pt x="20416" y="53660"/>
                    <a:pt x="19281" y="53560"/>
                    <a:pt x="18147" y="53460"/>
                  </a:cubicBezTo>
                  <a:cubicBezTo>
                    <a:pt x="18181" y="52759"/>
                    <a:pt x="18214" y="52092"/>
                    <a:pt x="18181" y="51392"/>
                  </a:cubicBezTo>
                  <a:close/>
                  <a:moveTo>
                    <a:pt x="31852" y="51897"/>
                  </a:moveTo>
                  <a:cubicBezTo>
                    <a:pt x="32085" y="51897"/>
                    <a:pt x="32320" y="51905"/>
                    <a:pt x="32558" y="51925"/>
                  </a:cubicBezTo>
                  <a:cubicBezTo>
                    <a:pt x="33325" y="51992"/>
                    <a:pt x="34092" y="51992"/>
                    <a:pt x="34826" y="51992"/>
                  </a:cubicBezTo>
                  <a:cubicBezTo>
                    <a:pt x="34726" y="52593"/>
                    <a:pt x="34692" y="53193"/>
                    <a:pt x="34659" y="53827"/>
                  </a:cubicBezTo>
                  <a:cubicBezTo>
                    <a:pt x="33392" y="53860"/>
                    <a:pt x="32124" y="53894"/>
                    <a:pt x="30823" y="53894"/>
                  </a:cubicBezTo>
                  <a:lnTo>
                    <a:pt x="30423" y="53894"/>
                  </a:lnTo>
                  <a:cubicBezTo>
                    <a:pt x="30389" y="53226"/>
                    <a:pt x="30356" y="52593"/>
                    <a:pt x="30323" y="51959"/>
                  </a:cubicBezTo>
                  <a:cubicBezTo>
                    <a:pt x="30829" y="51936"/>
                    <a:pt x="31335" y="51897"/>
                    <a:pt x="31852" y="51897"/>
                  </a:cubicBezTo>
                  <a:close/>
                  <a:moveTo>
                    <a:pt x="39996" y="51792"/>
                  </a:moveTo>
                  <a:lnTo>
                    <a:pt x="39996" y="51792"/>
                  </a:lnTo>
                  <a:cubicBezTo>
                    <a:pt x="39863" y="52159"/>
                    <a:pt x="39829" y="52493"/>
                    <a:pt x="39896" y="52859"/>
                  </a:cubicBezTo>
                  <a:cubicBezTo>
                    <a:pt x="39930" y="53193"/>
                    <a:pt x="39963" y="53560"/>
                    <a:pt x="39963" y="53894"/>
                  </a:cubicBezTo>
                  <a:cubicBezTo>
                    <a:pt x="39329" y="53894"/>
                    <a:pt x="38695" y="53894"/>
                    <a:pt x="38062" y="53860"/>
                  </a:cubicBezTo>
                  <a:cubicBezTo>
                    <a:pt x="37475" y="53821"/>
                    <a:pt x="36889" y="53805"/>
                    <a:pt x="36310" y="53805"/>
                  </a:cubicBezTo>
                  <a:cubicBezTo>
                    <a:pt x="35900" y="53805"/>
                    <a:pt x="35493" y="53813"/>
                    <a:pt x="35093" y="53827"/>
                  </a:cubicBezTo>
                  <a:cubicBezTo>
                    <a:pt x="35093" y="53193"/>
                    <a:pt x="35059" y="52593"/>
                    <a:pt x="35126" y="51992"/>
                  </a:cubicBezTo>
                  <a:cubicBezTo>
                    <a:pt x="36761" y="51959"/>
                    <a:pt x="38362" y="51859"/>
                    <a:pt x="39996" y="51792"/>
                  </a:cubicBezTo>
                  <a:close/>
                  <a:moveTo>
                    <a:pt x="41305" y="51777"/>
                  </a:moveTo>
                  <a:cubicBezTo>
                    <a:pt x="41394" y="51777"/>
                    <a:pt x="41486" y="51781"/>
                    <a:pt x="41597" y="51792"/>
                  </a:cubicBezTo>
                  <a:cubicBezTo>
                    <a:pt x="42376" y="51792"/>
                    <a:pt x="43154" y="51807"/>
                    <a:pt x="43932" y="51807"/>
                  </a:cubicBezTo>
                  <a:cubicBezTo>
                    <a:pt x="44322" y="51807"/>
                    <a:pt x="44711" y="51803"/>
                    <a:pt x="45100" y="51792"/>
                  </a:cubicBezTo>
                  <a:cubicBezTo>
                    <a:pt x="45100" y="52459"/>
                    <a:pt x="45100" y="53093"/>
                    <a:pt x="45167" y="53760"/>
                  </a:cubicBezTo>
                  <a:lnTo>
                    <a:pt x="45133" y="53760"/>
                  </a:lnTo>
                  <a:cubicBezTo>
                    <a:pt x="43599" y="53860"/>
                    <a:pt x="42031" y="53894"/>
                    <a:pt x="40463" y="53894"/>
                  </a:cubicBezTo>
                  <a:cubicBezTo>
                    <a:pt x="40463" y="53860"/>
                    <a:pt x="40463" y="53827"/>
                    <a:pt x="40463" y="53827"/>
                  </a:cubicBezTo>
                  <a:cubicBezTo>
                    <a:pt x="40430" y="53193"/>
                    <a:pt x="40263" y="52593"/>
                    <a:pt x="40463" y="51992"/>
                  </a:cubicBezTo>
                  <a:cubicBezTo>
                    <a:pt x="40463" y="51959"/>
                    <a:pt x="40597" y="51925"/>
                    <a:pt x="40597" y="51892"/>
                  </a:cubicBezTo>
                  <a:cubicBezTo>
                    <a:pt x="40597" y="51859"/>
                    <a:pt x="40697" y="51825"/>
                    <a:pt x="40697" y="51792"/>
                  </a:cubicBezTo>
                  <a:cubicBezTo>
                    <a:pt x="40964" y="51792"/>
                    <a:pt x="41127" y="51777"/>
                    <a:pt x="41305" y="51777"/>
                  </a:cubicBezTo>
                  <a:close/>
                  <a:moveTo>
                    <a:pt x="26053" y="51825"/>
                  </a:moveTo>
                  <a:lnTo>
                    <a:pt x="26053" y="51825"/>
                  </a:lnTo>
                  <a:cubicBezTo>
                    <a:pt x="26854" y="51859"/>
                    <a:pt x="27687" y="51925"/>
                    <a:pt x="28488" y="51992"/>
                  </a:cubicBezTo>
                  <a:cubicBezTo>
                    <a:pt x="28988" y="51992"/>
                    <a:pt x="29489" y="51992"/>
                    <a:pt x="29989" y="51959"/>
                  </a:cubicBezTo>
                  <a:cubicBezTo>
                    <a:pt x="30022" y="52593"/>
                    <a:pt x="30056" y="53260"/>
                    <a:pt x="30056" y="53894"/>
                  </a:cubicBezTo>
                  <a:cubicBezTo>
                    <a:pt x="28722" y="53894"/>
                    <a:pt x="27387" y="53994"/>
                    <a:pt x="26053" y="53994"/>
                  </a:cubicBezTo>
                  <a:cubicBezTo>
                    <a:pt x="26053" y="53760"/>
                    <a:pt x="26086" y="53527"/>
                    <a:pt x="26086" y="53260"/>
                  </a:cubicBezTo>
                  <a:cubicBezTo>
                    <a:pt x="26120" y="52926"/>
                    <a:pt x="26020" y="52326"/>
                    <a:pt x="26053" y="51825"/>
                  </a:cubicBezTo>
                  <a:close/>
                  <a:moveTo>
                    <a:pt x="21717" y="51659"/>
                  </a:moveTo>
                  <a:lnTo>
                    <a:pt x="21717" y="51659"/>
                  </a:lnTo>
                  <a:cubicBezTo>
                    <a:pt x="22617" y="51725"/>
                    <a:pt x="23551" y="51759"/>
                    <a:pt x="24485" y="51759"/>
                  </a:cubicBezTo>
                  <a:cubicBezTo>
                    <a:pt x="24952" y="51759"/>
                    <a:pt x="25386" y="51792"/>
                    <a:pt x="25853" y="51825"/>
                  </a:cubicBezTo>
                  <a:cubicBezTo>
                    <a:pt x="25853" y="51859"/>
                    <a:pt x="25853" y="51892"/>
                    <a:pt x="25853" y="51959"/>
                  </a:cubicBezTo>
                  <a:cubicBezTo>
                    <a:pt x="25853" y="52659"/>
                    <a:pt x="25786" y="53326"/>
                    <a:pt x="25719" y="53994"/>
                  </a:cubicBezTo>
                  <a:cubicBezTo>
                    <a:pt x="25524" y="54003"/>
                    <a:pt x="25331" y="54007"/>
                    <a:pt x="25140" y="54007"/>
                  </a:cubicBezTo>
                  <a:cubicBezTo>
                    <a:pt x="24678" y="54007"/>
                    <a:pt x="24223" y="53984"/>
                    <a:pt x="23751" y="53960"/>
                  </a:cubicBezTo>
                  <a:cubicBezTo>
                    <a:pt x="23118" y="53927"/>
                    <a:pt x="22517" y="53860"/>
                    <a:pt x="21883" y="53793"/>
                  </a:cubicBezTo>
                  <a:cubicBezTo>
                    <a:pt x="21817" y="53093"/>
                    <a:pt x="21750" y="52392"/>
                    <a:pt x="21717" y="51659"/>
                  </a:cubicBezTo>
                  <a:close/>
                  <a:moveTo>
                    <a:pt x="14345" y="53593"/>
                  </a:moveTo>
                  <a:cubicBezTo>
                    <a:pt x="15179" y="53693"/>
                    <a:pt x="16046" y="53760"/>
                    <a:pt x="16913" y="53827"/>
                  </a:cubicBezTo>
                  <a:cubicBezTo>
                    <a:pt x="17213" y="53860"/>
                    <a:pt x="17514" y="53894"/>
                    <a:pt x="17814" y="53894"/>
                  </a:cubicBezTo>
                  <a:cubicBezTo>
                    <a:pt x="17714" y="55762"/>
                    <a:pt x="17647" y="57630"/>
                    <a:pt x="17614" y="59498"/>
                  </a:cubicBezTo>
                  <a:cubicBezTo>
                    <a:pt x="17412" y="59491"/>
                    <a:pt x="17210" y="59489"/>
                    <a:pt x="17007" y="59489"/>
                  </a:cubicBezTo>
                  <a:cubicBezTo>
                    <a:pt x="16108" y="59489"/>
                    <a:pt x="15204" y="59543"/>
                    <a:pt x="14278" y="59598"/>
                  </a:cubicBezTo>
                  <a:cubicBezTo>
                    <a:pt x="14311" y="59231"/>
                    <a:pt x="14311" y="58864"/>
                    <a:pt x="14311" y="58497"/>
                  </a:cubicBezTo>
                  <a:cubicBezTo>
                    <a:pt x="14311" y="57630"/>
                    <a:pt x="14278" y="56729"/>
                    <a:pt x="14311" y="55862"/>
                  </a:cubicBezTo>
                  <a:cubicBezTo>
                    <a:pt x="14311" y="55094"/>
                    <a:pt x="14345" y="54361"/>
                    <a:pt x="14345" y="53593"/>
                  </a:cubicBezTo>
                  <a:close/>
                  <a:moveTo>
                    <a:pt x="18114" y="53927"/>
                  </a:moveTo>
                  <a:cubicBezTo>
                    <a:pt x="19281" y="54027"/>
                    <a:pt x="20416" y="54160"/>
                    <a:pt x="21583" y="54260"/>
                  </a:cubicBezTo>
                  <a:cubicBezTo>
                    <a:pt x="21616" y="54727"/>
                    <a:pt x="21650" y="55161"/>
                    <a:pt x="21650" y="55595"/>
                  </a:cubicBezTo>
                  <a:cubicBezTo>
                    <a:pt x="21683" y="56929"/>
                    <a:pt x="21616" y="58230"/>
                    <a:pt x="21783" y="59564"/>
                  </a:cubicBezTo>
                  <a:cubicBezTo>
                    <a:pt x="21750" y="59598"/>
                    <a:pt x="21750" y="59631"/>
                    <a:pt x="21750" y="59664"/>
                  </a:cubicBezTo>
                  <a:cubicBezTo>
                    <a:pt x="21750" y="59698"/>
                    <a:pt x="21750" y="59698"/>
                    <a:pt x="21750" y="59731"/>
                  </a:cubicBezTo>
                  <a:cubicBezTo>
                    <a:pt x="20582" y="59664"/>
                    <a:pt x="19448" y="59598"/>
                    <a:pt x="18281" y="59531"/>
                  </a:cubicBezTo>
                  <a:lnTo>
                    <a:pt x="18047" y="59531"/>
                  </a:lnTo>
                  <a:cubicBezTo>
                    <a:pt x="18047" y="58163"/>
                    <a:pt x="18014" y="56796"/>
                    <a:pt x="18047" y="55428"/>
                  </a:cubicBezTo>
                  <a:cubicBezTo>
                    <a:pt x="18047" y="54928"/>
                    <a:pt x="18081" y="54427"/>
                    <a:pt x="18114" y="53927"/>
                  </a:cubicBezTo>
                  <a:close/>
                  <a:moveTo>
                    <a:pt x="3237" y="52326"/>
                  </a:moveTo>
                  <a:lnTo>
                    <a:pt x="3237" y="52326"/>
                  </a:lnTo>
                  <a:cubicBezTo>
                    <a:pt x="3837" y="52426"/>
                    <a:pt x="4404" y="52559"/>
                    <a:pt x="5005" y="52693"/>
                  </a:cubicBezTo>
                  <a:cubicBezTo>
                    <a:pt x="5038" y="53060"/>
                    <a:pt x="5038" y="53393"/>
                    <a:pt x="5071" y="53760"/>
                  </a:cubicBezTo>
                  <a:cubicBezTo>
                    <a:pt x="5171" y="55762"/>
                    <a:pt x="5238" y="57863"/>
                    <a:pt x="5638" y="59831"/>
                  </a:cubicBezTo>
                  <a:cubicBezTo>
                    <a:pt x="4771" y="59598"/>
                    <a:pt x="4037" y="59031"/>
                    <a:pt x="3704" y="57863"/>
                  </a:cubicBezTo>
                  <a:cubicBezTo>
                    <a:pt x="3270" y="56395"/>
                    <a:pt x="3303" y="54294"/>
                    <a:pt x="3270" y="52759"/>
                  </a:cubicBezTo>
                  <a:cubicBezTo>
                    <a:pt x="3237" y="52626"/>
                    <a:pt x="3237" y="52459"/>
                    <a:pt x="3237" y="52326"/>
                  </a:cubicBezTo>
                  <a:close/>
                  <a:moveTo>
                    <a:pt x="10609" y="53226"/>
                  </a:moveTo>
                  <a:cubicBezTo>
                    <a:pt x="11743" y="53360"/>
                    <a:pt x="12910" y="53460"/>
                    <a:pt x="14044" y="53593"/>
                  </a:cubicBezTo>
                  <a:cubicBezTo>
                    <a:pt x="14011" y="54327"/>
                    <a:pt x="13978" y="55094"/>
                    <a:pt x="13944" y="55828"/>
                  </a:cubicBezTo>
                  <a:cubicBezTo>
                    <a:pt x="13911" y="56729"/>
                    <a:pt x="13911" y="57596"/>
                    <a:pt x="13878" y="58463"/>
                  </a:cubicBezTo>
                  <a:cubicBezTo>
                    <a:pt x="13878" y="58864"/>
                    <a:pt x="13844" y="59231"/>
                    <a:pt x="13844" y="59631"/>
                  </a:cubicBezTo>
                  <a:cubicBezTo>
                    <a:pt x="12677" y="59698"/>
                    <a:pt x="11509" y="59798"/>
                    <a:pt x="10342" y="59898"/>
                  </a:cubicBezTo>
                  <a:cubicBezTo>
                    <a:pt x="10342" y="59898"/>
                    <a:pt x="10375" y="59864"/>
                    <a:pt x="10375" y="59864"/>
                  </a:cubicBezTo>
                  <a:cubicBezTo>
                    <a:pt x="10375" y="57630"/>
                    <a:pt x="10609" y="55461"/>
                    <a:pt x="10609" y="53226"/>
                  </a:cubicBezTo>
                  <a:close/>
                  <a:moveTo>
                    <a:pt x="21917" y="54294"/>
                  </a:moveTo>
                  <a:lnTo>
                    <a:pt x="21917" y="54294"/>
                  </a:lnTo>
                  <a:cubicBezTo>
                    <a:pt x="22651" y="54361"/>
                    <a:pt x="23384" y="54427"/>
                    <a:pt x="24118" y="54494"/>
                  </a:cubicBezTo>
                  <a:cubicBezTo>
                    <a:pt x="24652" y="54527"/>
                    <a:pt x="25152" y="54527"/>
                    <a:pt x="25653" y="54527"/>
                  </a:cubicBezTo>
                  <a:cubicBezTo>
                    <a:pt x="25653" y="54594"/>
                    <a:pt x="25619" y="54661"/>
                    <a:pt x="25619" y="54727"/>
                  </a:cubicBezTo>
                  <a:cubicBezTo>
                    <a:pt x="25453" y="56429"/>
                    <a:pt x="25486" y="58197"/>
                    <a:pt x="25486" y="59898"/>
                  </a:cubicBezTo>
                  <a:cubicBezTo>
                    <a:pt x="24385" y="59864"/>
                    <a:pt x="23318" y="59798"/>
                    <a:pt x="22250" y="59764"/>
                  </a:cubicBezTo>
                  <a:cubicBezTo>
                    <a:pt x="22017" y="58397"/>
                    <a:pt x="22050" y="56996"/>
                    <a:pt x="22017" y="55628"/>
                  </a:cubicBezTo>
                  <a:cubicBezTo>
                    <a:pt x="21983" y="55194"/>
                    <a:pt x="21950" y="54727"/>
                    <a:pt x="21917" y="54294"/>
                  </a:cubicBezTo>
                  <a:close/>
                  <a:moveTo>
                    <a:pt x="58243" y="53093"/>
                  </a:moveTo>
                  <a:cubicBezTo>
                    <a:pt x="58243" y="55428"/>
                    <a:pt x="57842" y="57863"/>
                    <a:pt x="55808" y="58997"/>
                  </a:cubicBezTo>
                  <a:cubicBezTo>
                    <a:pt x="54507" y="59731"/>
                    <a:pt x="52372" y="59798"/>
                    <a:pt x="50937" y="59898"/>
                  </a:cubicBezTo>
                  <a:cubicBezTo>
                    <a:pt x="50637" y="59931"/>
                    <a:pt x="50337" y="59965"/>
                    <a:pt x="50037" y="59965"/>
                  </a:cubicBezTo>
                  <a:cubicBezTo>
                    <a:pt x="50103" y="59931"/>
                    <a:pt x="50137" y="59864"/>
                    <a:pt x="50137" y="59764"/>
                  </a:cubicBezTo>
                  <a:cubicBezTo>
                    <a:pt x="50137" y="57830"/>
                    <a:pt x="50070" y="55895"/>
                    <a:pt x="50070" y="53994"/>
                  </a:cubicBezTo>
                  <a:cubicBezTo>
                    <a:pt x="51138" y="53894"/>
                    <a:pt x="52205" y="53827"/>
                    <a:pt x="53306" y="53727"/>
                  </a:cubicBezTo>
                  <a:cubicBezTo>
                    <a:pt x="53306" y="54527"/>
                    <a:pt x="53339" y="55328"/>
                    <a:pt x="53406" y="56128"/>
                  </a:cubicBezTo>
                  <a:cubicBezTo>
                    <a:pt x="53439" y="56996"/>
                    <a:pt x="53406" y="57896"/>
                    <a:pt x="53573" y="58764"/>
                  </a:cubicBezTo>
                  <a:cubicBezTo>
                    <a:pt x="53421" y="58916"/>
                    <a:pt x="53490" y="59206"/>
                    <a:pt x="53731" y="59206"/>
                  </a:cubicBezTo>
                  <a:cubicBezTo>
                    <a:pt x="53754" y="59206"/>
                    <a:pt x="53779" y="59203"/>
                    <a:pt x="53806" y="59197"/>
                  </a:cubicBezTo>
                  <a:lnTo>
                    <a:pt x="53940" y="59197"/>
                  </a:lnTo>
                  <a:cubicBezTo>
                    <a:pt x="54073" y="59164"/>
                    <a:pt x="54173" y="58997"/>
                    <a:pt x="54140" y="58864"/>
                  </a:cubicBezTo>
                  <a:cubicBezTo>
                    <a:pt x="53906" y="57896"/>
                    <a:pt x="53973" y="56796"/>
                    <a:pt x="53906" y="55795"/>
                  </a:cubicBezTo>
                  <a:cubicBezTo>
                    <a:pt x="53839" y="55094"/>
                    <a:pt x="53839" y="54361"/>
                    <a:pt x="53839" y="53660"/>
                  </a:cubicBezTo>
                  <a:cubicBezTo>
                    <a:pt x="54907" y="53560"/>
                    <a:pt x="55941" y="53393"/>
                    <a:pt x="56975" y="53293"/>
                  </a:cubicBezTo>
                  <a:cubicBezTo>
                    <a:pt x="57309" y="53226"/>
                    <a:pt x="57809" y="53193"/>
                    <a:pt x="58243" y="53093"/>
                  </a:cubicBezTo>
                  <a:close/>
                  <a:moveTo>
                    <a:pt x="45233" y="54260"/>
                  </a:moveTo>
                  <a:cubicBezTo>
                    <a:pt x="45300" y="55128"/>
                    <a:pt x="45300" y="55995"/>
                    <a:pt x="45400" y="56862"/>
                  </a:cubicBezTo>
                  <a:cubicBezTo>
                    <a:pt x="45467" y="57663"/>
                    <a:pt x="45534" y="58463"/>
                    <a:pt x="45534" y="59264"/>
                  </a:cubicBezTo>
                  <a:cubicBezTo>
                    <a:pt x="45567" y="59598"/>
                    <a:pt x="45634" y="59864"/>
                    <a:pt x="45934" y="59998"/>
                  </a:cubicBezTo>
                  <a:lnTo>
                    <a:pt x="40296" y="59998"/>
                  </a:lnTo>
                  <a:cubicBezTo>
                    <a:pt x="40363" y="59431"/>
                    <a:pt x="40530" y="58897"/>
                    <a:pt x="40563" y="58330"/>
                  </a:cubicBezTo>
                  <a:cubicBezTo>
                    <a:pt x="40663" y="57563"/>
                    <a:pt x="40597" y="56796"/>
                    <a:pt x="40563" y="56062"/>
                  </a:cubicBezTo>
                  <a:cubicBezTo>
                    <a:pt x="40530" y="55528"/>
                    <a:pt x="40497" y="54961"/>
                    <a:pt x="40463" y="54427"/>
                  </a:cubicBezTo>
                  <a:cubicBezTo>
                    <a:pt x="42064" y="54427"/>
                    <a:pt x="43632" y="54361"/>
                    <a:pt x="45233" y="54260"/>
                  </a:cubicBezTo>
                  <a:close/>
                  <a:moveTo>
                    <a:pt x="49570" y="54027"/>
                  </a:moveTo>
                  <a:cubicBezTo>
                    <a:pt x="49570" y="55928"/>
                    <a:pt x="49603" y="57830"/>
                    <a:pt x="49603" y="59731"/>
                  </a:cubicBezTo>
                  <a:cubicBezTo>
                    <a:pt x="49603" y="59864"/>
                    <a:pt x="49670" y="59931"/>
                    <a:pt x="49737" y="59965"/>
                  </a:cubicBezTo>
                  <a:cubicBezTo>
                    <a:pt x="49219" y="59998"/>
                    <a:pt x="48694" y="60006"/>
                    <a:pt x="48165" y="60006"/>
                  </a:cubicBezTo>
                  <a:cubicBezTo>
                    <a:pt x="47635" y="60006"/>
                    <a:pt x="47101" y="59998"/>
                    <a:pt x="46568" y="59998"/>
                  </a:cubicBezTo>
                  <a:lnTo>
                    <a:pt x="46034" y="59998"/>
                  </a:lnTo>
                  <a:cubicBezTo>
                    <a:pt x="46134" y="59965"/>
                    <a:pt x="46201" y="59831"/>
                    <a:pt x="46067" y="59764"/>
                  </a:cubicBezTo>
                  <a:cubicBezTo>
                    <a:pt x="45700" y="59531"/>
                    <a:pt x="45934" y="58564"/>
                    <a:pt x="45934" y="58197"/>
                  </a:cubicBezTo>
                  <a:cubicBezTo>
                    <a:pt x="45934" y="57496"/>
                    <a:pt x="45834" y="56762"/>
                    <a:pt x="45834" y="56062"/>
                  </a:cubicBezTo>
                  <a:cubicBezTo>
                    <a:pt x="45834" y="55461"/>
                    <a:pt x="45800" y="54861"/>
                    <a:pt x="45734" y="54227"/>
                  </a:cubicBezTo>
                  <a:lnTo>
                    <a:pt x="46301" y="54227"/>
                  </a:lnTo>
                  <a:cubicBezTo>
                    <a:pt x="47402" y="54160"/>
                    <a:pt x="48469" y="54094"/>
                    <a:pt x="49570" y="54027"/>
                  </a:cubicBezTo>
                  <a:close/>
                  <a:moveTo>
                    <a:pt x="5572" y="52759"/>
                  </a:moveTo>
                  <a:cubicBezTo>
                    <a:pt x="5638" y="52793"/>
                    <a:pt x="5738" y="52793"/>
                    <a:pt x="5838" y="52793"/>
                  </a:cubicBezTo>
                  <a:cubicBezTo>
                    <a:pt x="7106" y="52926"/>
                    <a:pt x="8374" y="53026"/>
                    <a:pt x="9641" y="53126"/>
                  </a:cubicBezTo>
                  <a:lnTo>
                    <a:pt x="10142" y="53193"/>
                  </a:lnTo>
                  <a:cubicBezTo>
                    <a:pt x="10142" y="55428"/>
                    <a:pt x="9808" y="57596"/>
                    <a:pt x="9808" y="59831"/>
                  </a:cubicBezTo>
                  <a:cubicBezTo>
                    <a:pt x="9808" y="59864"/>
                    <a:pt x="9808" y="59898"/>
                    <a:pt x="9841" y="59931"/>
                  </a:cubicBezTo>
                  <a:cubicBezTo>
                    <a:pt x="9408" y="59965"/>
                    <a:pt x="9007" y="59998"/>
                    <a:pt x="8607" y="59998"/>
                  </a:cubicBezTo>
                  <a:cubicBezTo>
                    <a:pt x="8186" y="60035"/>
                    <a:pt x="7755" y="60061"/>
                    <a:pt x="7325" y="60061"/>
                  </a:cubicBezTo>
                  <a:cubicBezTo>
                    <a:pt x="6972" y="60061"/>
                    <a:pt x="6618" y="60043"/>
                    <a:pt x="6272" y="59998"/>
                  </a:cubicBezTo>
                  <a:cubicBezTo>
                    <a:pt x="6305" y="59764"/>
                    <a:pt x="6272" y="59764"/>
                    <a:pt x="6172" y="59431"/>
                  </a:cubicBezTo>
                  <a:cubicBezTo>
                    <a:pt x="6172" y="59397"/>
                    <a:pt x="6139" y="59364"/>
                    <a:pt x="6105" y="59331"/>
                  </a:cubicBezTo>
                  <a:cubicBezTo>
                    <a:pt x="5772" y="57396"/>
                    <a:pt x="5705" y="55361"/>
                    <a:pt x="5605" y="53427"/>
                  </a:cubicBezTo>
                  <a:cubicBezTo>
                    <a:pt x="5572" y="53193"/>
                    <a:pt x="5572" y="52993"/>
                    <a:pt x="5572" y="52759"/>
                  </a:cubicBezTo>
                  <a:close/>
                  <a:moveTo>
                    <a:pt x="30022" y="54427"/>
                  </a:moveTo>
                  <a:cubicBezTo>
                    <a:pt x="29989" y="56295"/>
                    <a:pt x="29856" y="58163"/>
                    <a:pt x="30022" y="60065"/>
                  </a:cubicBezTo>
                  <a:cubicBezTo>
                    <a:pt x="28655" y="60031"/>
                    <a:pt x="27287" y="59998"/>
                    <a:pt x="25920" y="59931"/>
                  </a:cubicBezTo>
                  <a:cubicBezTo>
                    <a:pt x="25920" y="58430"/>
                    <a:pt x="25853" y="56962"/>
                    <a:pt x="25953" y="55461"/>
                  </a:cubicBezTo>
                  <a:cubicBezTo>
                    <a:pt x="25953" y="55161"/>
                    <a:pt x="25986" y="54861"/>
                    <a:pt x="25986" y="54527"/>
                  </a:cubicBezTo>
                  <a:cubicBezTo>
                    <a:pt x="27354" y="54527"/>
                    <a:pt x="28688" y="54461"/>
                    <a:pt x="30022" y="54427"/>
                  </a:cubicBezTo>
                  <a:close/>
                  <a:moveTo>
                    <a:pt x="35577" y="54254"/>
                  </a:moveTo>
                  <a:cubicBezTo>
                    <a:pt x="36665" y="54254"/>
                    <a:pt x="37734" y="54336"/>
                    <a:pt x="38829" y="54394"/>
                  </a:cubicBezTo>
                  <a:cubicBezTo>
                    <a:pt x="39229" y="54394"/>
                    <a:pt x="39596" y="54427"/>
                    <a:pt x="39996" y="54427"/>
                  </a:cubicBezTo>
                  <a:cubicBezTo>
                    <a:pt x="39996" y="54727"/>
                    <a:pt x="40030" y="55028"/>
                    <a:pt x="40063" y="55361"/>
                  </a:cubicBezTo>
                  <a:cubicBezTo>
                    <a:pt x="40130" y="56329"/>
                    <a:pt x="40230" y="57296"/>
                    <a:pt x="40196" y="58297"/>
                  </a:cubicBezTo>
                  <a:cubicBezTo>
                    <a:pt x="40163" y="58897"/>
                    <a:pt x="40030" y="59431"/>
                    <a:pt x="40030" y="59998"/>
                  </a:cubicBezTo>
                  <a:cubicBezTo>
                    <a:pt x="38795" y="59998"/>
                    <a:pt x="37561" y="60031"/>
                    <a:pt x="36327" y="60065"/>
                  </a:cubicBezTo>
                  <a:lnTo>
                    <a:pt x="34993" y="60065"/>
                  </a:lnTo>
                  <a:cubicBezTo>
                    <a:pt x="34993" y="60065"/>
                    <a:pt x="35026" y="60031"/>
                    <a:pt x="35026" y="59998"/>
                  </a:cubicBezTo>
                  <a:cubicBezTo>
                    <a:pt x="35026" y="58630"/>
                    <a:pt x="34993" y="57296"/>
                    <a:pt x="34993" y="55962"/>
                  </a:cubicBezTo>
                  <a:cubicBezTo>
                    <a:pt x="34993" y="55395"/>
                    <a:pt x="35026" y="54828"/>
                    <a:pt x="35059" y="54260"/>
                  </a:cubicBezTo>
                  <a:cubicBezTo>
                    <a:pt x="35233" y="54256"/>
                    <a:pt x="35405" y="54254"/>
                    <a:pt x="35577" y="54254"/>
                  </a:cubicBezTo>
                  <a:close/>
                  <a:moveTo>
                    <a:pt x="34659" y="54294"/>
                  </a:moveTo>
                  <a:cubicBezTo>
                    <a:pt x="34626" y="54694"/>
                    <a:pt x="34626" y="55128"/>
                    <a:pt x="34592" y="55528"/>
                  </a:cubicBezTo>
                  <a:cubicBezTo>
                    <a:pt x="34492" y="56996"/>
                    <a:pt x="34559" y="58497"/>
                    <a:pt x="34559" y="59965"/>
                  </a:cubicBezTo>
                  <a:cubicBezTo>
                    <a:pt x="34559" y="59998"/>
                    <a:pt x="34559" y="60065"/>
                    <a:pt x="34592" y="60098"/>
                  </a:cubicBezTo>
                  <a:cubicBezTo>
                    <a:pt x="33225" y="60098"/>
                    <a:pt x="31857" y="60098"/>
                    <a:pt x="30489" y="60065"/>
                  </a:cubicBezTo>
                  <a:cubicBezTo>
                    <a:pt x="30489" y="59364"/>
                    <a:pt x="30356" y="58697"/>
                    <a:pt x="30323" y="57996"/>
                  </a:cubicBezTo>
                  <a:cubicBezTo>
                    <a:pt x="30323" y="57229"/>
                    <a:pt x="30389" y="56429"/>
                    <a:pt x="30389" y="55661"/>
                  </a:cubicBezTo>
                  <a:cubicBezTo>
                    <a:pt x="30389" y="55228"/>
                    <a:pt x="30423" y="54828"/>
                    <a:pt x="30423" y="54394"/>
                  </a:cubicBezTo>
                  <a:lnTo>
                    <a:pt x="31524" y="54394"/>
                  </a:lnTo>
                  <a:cubicBezTo>
                    <a:pt x="32591" y="54394"/>
                    <a:pt x="33592" y="54327"/>
                    <a:pt x="34659" y="54294"/>
                  </a:cubicBezTo>
                  <a:close/>
                  <a:moveTo>
                    <a:pt x="39254" y="1"/>
                  </a:moveTo>
                  <a:cubicBezTo>
                    <a:pt x="36750" y="1"/>
                    <a:pt x="34246" y="46"/>
                    <a:pt x="31757" y="222"/>
                  </a:cubicBezTo>
                  <a:cubicBezTo>
                    <a:pt x="30253" y="329"/>
                    <a:pt x="28758" y="368"/>
                    <a:pt x="27265" y="368"/>
                  </a:cubicBezTo>
                  <a:cubicBezTo>
                    <a:pt x="23626" y="368"/>
                    <a:pt x="20003" y="136"/>
                    <a:pt x="16313" y="88"/>
                  </a:cubicBezTo>
                  <a:cubicBezTo>
                    <a:pt x="16152" y="87"/>
                    <a:pt x="15990" y="86"/>
                    <a:pt x="15829" y="86"/>
                  </a:cubicBezTo>
                  <a:cubicBezTo>
                    <a:pt x="12521" y="86"/>
                    <a:pt x="9213" y="406"/>
                    <a:pt x="5905" y="756"/>
                  </a:cubicBezTo>
                  <a:cubicBezTo>
                    <a:pt x="5371" y="756"/>
                    <a:pt x="4871" y="789"/>
                    <a:pt x="4371" y="889"/>
                  </a:cubicBezTo>
                  <a:cubicBezTo>
                    <a:pt x="4371" y="889"/>
                    <a:pt x="4371" y="922"/>
                    <a:pt x="4337" y="922"/>
                  </a:cubicBezTo>
                  <a:cubicBezTo>
                    <a:pt x="4271" y="922"/>
                    <a:pt x="4204" y="922"/>
                    <a:pt x="4171" y="956"/>
                  </a:cubicBezTo>
                  <a:cubicBezTo>
                    <a:pt x="3570" y="1122"/>
                    <a:pt x="3036" y="1389"/>
                    <a:pt x="2569" y="1856"/>
                  </a:cubicBezTo>
                  <a:cubicBezTo>
                    <a:pt x="2069" y="2323"/>
                    <a:pt x="1802" y="2990"/>
                    <a:pt x="1635" y="3724"/>
                  </a:cubicBezTo>
                  <a:lnTo>
                    <a:pt x="1602" y="3724"/>
                  </a:lnTo>
                  <a:cubicBezTo>
                    <a:pt x="1586" y="3714"/>
                    <a:pt x="1569" y="3709"/>
                    <a:pt x="1552" y="3709"/>
                  </a:cubicBezTo>
                  <a:cubicBezTo>
                    <a:pt x="1466" y="3709"/>
                    <a:pt x="1390" y="3835"/>
                    <a:pt x="1502" y="3891"/>
                  </a:cubicBezTo>
                  <a:cubicBezTo>
                    <a:pt x="1535" y="3924"/>
                    <a:pt x="1569" y="3924"/>
                    <a:pt x="1602" y="3958"/>
                  </a:cubicBezTo>
                  <a:cubicBezTo>
                    <a:pt x="1335" y="5192"/>
                    <a:pt x="1369" y="6593"/>
                    <a:pt x="1269" y="7627"/>
                  </a:cubicBezTo>
                  <a:cubicBezTo>
                    <a:pt x="902" y="10963"/>
                    <a:pt x="802" y="14332"/>
                    <a:pt x="635" y="17701"/>
                  </a:cubicBezTo>
                  <a:cubicBezTo>
                    <a:pt x="1" y="29776"/>
                    <a:pt x="802" y="42152"/>
                    <a:pt x="2136" y="54160"/>
                  </a:cubicBezTo>
                  <a:cubicBezTo>
                    <a:pt x="2303" y="55928"/>
                    <a:pt x="2002" y="58864"/>
                    <a:pt x="3604" y="60098"/>
                  </a:cubicBezTo>
                  <a:cubicBezTo>
                    <a:pt x="4771" y="61027"/>
                    <a:pt x="6162" y="61243"/>
                    <a:pt x="7587" y="61243"/>
                  </a:cubicBezTo>
                  <a:cubicBezTo>
                    <a:pt x="8361" y="61243"/>
                    <a:pt x="9145" y="61179"/>
                    <a:pt x="9908" y="61132"/>
                  </a:cubicBezTo>
                  <a:cubicBezTo>
                    <a:pt x="12657" y="60950"/>
                    <a:pt x="15378" y="60871"/>
                    <a:pt x="18097" y="60871"/>
                  </a:cubicBezTo>
                  <a:cubicBezTo>
                    <a:pt x="21349" y="60871"/>
                    <a:pt x="24599" y="60984"/>
                    <a:pt x="27888" y="61165"/>
                  </a:cubicBezTo>
                  <a:cubicBezTo>
                    <a:pt x="30315" y="61283"/>
                    <a:pt x="32743" y="61319"/>
                    <a:pt x="35171" y="61319"/>
                  </a:cubicBezTo>
                  <a:cubicBezTo>
                    <a:pt x="38948" y="61319"/>
                    <a:pt x="42724" y="61232"/>
                    <a:pt x="46501" y="61232"/>
                  </a:cubicBezTo>
                  <a:cubicBezTo>
                    <a:pt x="49203" y="61232"/>
                    <a:pt x="51871" y="61165"/>
                    <a:pt x="54540" y="60632"/>
                  </a:cubicBezTo>
                  <a:cubicBezTo>
                    <a:pt x="56875" y="60165"/>
                    <a:pt x="57742" y="59097"/>
                    <a:pt x="58743" y="56996"/>
                  </a:cubicBezTo>
                  <a:cubicBezTo>
                    <a:pt x="59677" y="55061"/>
                    <a:pt x="59410" y="53293"/>
                    <a:pt x="59343" y="51192"/>
                  </a:cubicBezTo>
                  <a:cubicBezTo>
                    <a:pt x="59277" y="49057"/>
                    <a:pt x="59043" y="46889"/>
                    <a:pt x="58843" y="44754"/>
                  </a:cubicBezTo>
                  <a:cubicBezTo>
                    <a:pt x="58276" y="39517"/>
                    <a:pt x="58376" y="34380"/>
                    <a:pt x="58376" y="29109"/>
                  </a:cubicBezTo>
                  <a:cubicBezTo>
                    <a:pt x="58376" y="23972"/>
                    <a:pt x="58409" y="18835"/>
                    <a:pt x="58376" y="13698"/>
                  </a:cubicBezTo>
                  <a:cubicBezTo>
                    <a:pt x="58376" y="11330"/>
                    <a:pt x="58476" y="9061"/>
                    <a:pt x="58743" y="6726"/>
                  </a:cubicBezTo>
                  <a:cubicBezTo>
                    <a:pt x="58910" y="5259"/>
                    <a:pt x="59177" y="2857"/>
                    <a:pt x="58343" y="1589"/>
                  </a:cubicBezTo>
                  <a:cubicBezTo>
                    <a:pt x="57609" y="455"/>
                    <a:pt x="55841" y="322"/>
                    <a:pt x="54640" y="289"/>
                  </a:cubicBezTo>
                  <a:cubicBezTo>
                    <a:pt x="52238" y="255"/>
                    <a:pt x="49837" y="55"/>
                    <a:pt x="47435" y="55"/>
                  </a:cubicBezTo>
                  <a:cubicBezTo>
                    <a:pt x="44720" y="55"/>
                    <a:pt x="41987" y="1"/>
                    <a:pt x="39254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9"/>
            <p:cNvSpPr/>
            <p:nvPr/>
          </p:nvSpPr>
          <p:spPr>
            <a:xfrm>
              <a:off x="3807925" y="5348350"/>
              <a:ext cx="410300" cy="368800"/>
            </a:xfrm>
            <a:custGeom>
              <a:avLst/>
              <a:gdLst/>
              <a:ahLst/>
              <a:cxnLst/>
              <a:rect l="l" t="t" r="r" b="b"/>
              <a:pathLst>
                <a:path w="16412" h="14752" extrusionOk="0">
                  <a:moveTo>
                    <a:pt x="12976" y="2020"/>
                  </a:moveTo>
                  <a:lnTo>
                    <a:pt x="12976" y="2020"/>
                  </a:lnTo>
                  <a:cubicBezTo>
                    <a:pt x="13043" y="2053"/>
                    <a:pt x="13109" y="2087"/>
                    <a:pt x="13176" y="2153"/>
                  </a:cubicBezTo>
                  <a:lnTo>
                    <a:pt x="13009" y="2153"/>
                  </a:lnTo>
                  <a:cubicBezTo>
                    <a:pt x="12976" y="2087"/>
                    <a:pt x="12976" y="2053"/>
                    <a:pt x="12976" y="2020"/>
                  </a:cubicBezTo>
                  <a:close/>
                  <a:moveTo>
                    <a:pt x="9839" y="1167"/>
                  </a:moveTo>
                  <a:cubicBezTo>
                    <a:pt x="10748" y="1167"/>
                    <a:pt x="11653" y="1320"/>
                    <a:pt x="12542" y="1753"/>
                  </a:cubicBezTo>
                  <a:cubicBezTo>
                    <a:pt x="12609" y="1820"/>
                    <a:pt x="12709" y="1853"/>
                    <a:pt x="12776" y="1887"/>
                  </a:cubicBezTo>
                  <a:cubicBezTo>
                    <a:pt x="12776" y="1987"/>
                    <a:pt x="12776" y="2087"/>
                    <a:pt x="12776" y="2153"/>
                  </a:cubicBezTo>
                  <a:cubicBezTo>
                    <a:pt x="11375" y="2220"/>
                    <a:pt x="9974" y="2287"/>
                    <a:pt x="8606" y="2354"/>
                  </a:cubicBezTo>
                  <a:cubicBezTo>
                    <a:pt x="8573" y="1987"/>
                    <a:pt x="8573" y="1620"/>
                    <a:pt x="8573" y="1253"/>
                  </a:cubicBezTo>
                  <a:cubicBezTo>
                    <a:pt x="8995" y="1200"/>
                    <a:pt x="9417" y="1167"/>
                    <a:pt x="9839" y="1167"/>
                  </a:cubicBezTo>
                  <a:close/>
                  <a:moveTo>
                    <a:pt x="8306" y="1319"/>
                  </a:moveTo>
                  <a:cubicBezTo>
                    <a:pt x="8306" y="1319"/>
                    <a:pt x="8321" y="1334"/>
                    <a:pt x="8341" y="1334"/>
                  </a:cubicBezTo>
                  <a:cubicBezTo>
                    <a:pt x="8350" y="1334"/>
                    <a:pt x="8362" y="1331"/>
                    <a:pt x="8373" y="1320"/>
                  </a:cubicBezTo>
                  <a:lnTo>
                    <a:pt x="8373" y="1320"/>
                  </a:lnTo>
                  <a:cubicBezTo>
                    <a:pt x="8239" y="1453"/>
                    <a:pt x="8373" y="2020"/>
                    <a:pt x="8406" y="2354"/>
                  </a:cubicBezTo>
                  <a:cubicBezTo>
                    <a:pt x="7172" y="2420"/>
                    <a:pt x="6004" y="2487"/>
                    <a:pt x="4804" y="2554"/>
                  </a:cubicBezTo>
                  <a:lnTo>
                    <a:pt x="4804" y="2487"/>
                  </a:lnTo>
                  <a:cubicBezTo>
                    <a:pt x="5204" y="2120"/>
                    <a:pt x="5871" y="1820"/>
                    <a:pt x="6638" y="1653"/>
                  </a:cubicBezTo>
                  <a:cubicBezTo>
                    <a:pt x="7239" y="1520"/>
                    <a:pt x="7706" y="1386"/>
                    <a:pt x="8306" y="1319"/>
                  </a:cubicBezTo>
                  <a:close/>
                  <a:moveTo>
                    <a:pt x="13710" y="2620"/>
                  </a:moveTo>
                  <a:cubicBezTo>
                    <a:pt x="14377" y="3321"/>
                    <a:pt x="14744" y="4222"/>
                    <a:pt x="14911" y="5189"/>
                  </a:cubicBezTo>
                  <a:cubicBezTo>
                    <a:pt x="14277" y="5189"/>
                    <a:pt x="13643" y="5256"/>
                    <a:pt x="13009" y="5322"/>
                  </a:cubicBezTo>
                  <a:cubicBezTo>
                    <a:pt x="13009" y="4655"/>
                    <a:pt x="13009" y="4021"/>
                    <a:pt x="13043" y="3354"/>
                  </a:cubicBezTo>
                  <a:cubicBezTo>
                    <a:pt x="13043" y="3121"/>
                    <a:pt x="13043" y="2887"/>
                    <a:pt x="13043" y="2654"/>
                  </a:cubicBezTo>
                  <a:cubicBezTo>
                    <a:pt x="13276" y="2620"/>
                    <a:pt x="13476" y="2620"/>
                    <a:pt x="13710" y="2620"/>
                  </a:cubicBezTo>
                  <a:close/>
                  <a:moveTo>
                    <a:pt x="12809" y="2654"/>
                  </a:moveTo>
                  <a:cubicBezTo>
                    <a:pt x="12809" y="2787"/>
                    <a:pt x="12809" y="2954"/>
                    <a:pt x="12809" y="3087"/>
                  </a:cubicBezTo>
                  <a:cubicBezTo>
                    <a:pt x="12776" y="3454"/>
                    <a:pt x="12743" y="3821"/>
                    <a:pt x="12709" y="4188"/>
                  </a:cubicBezTo>
                  <a:cubicBezTo>
                    <a:pt x="12709" y="4555"/>
                    <a:pt x="12709" y="4955"/>
                    <a:pt x="12676" y="5356"/>
                  </a:cubicBezTo>
                  <a:cubicBezTo>
                    <a:pt x="11408" y="5456"/>
                    <a:pt x="10141" y="5422"/>
                    <a:pt x="8873" y="5522"/>
                  </a:cubicBezTo>
                  <a:lnTo>
                    <a:pt x="8706" y="5522"/>
                  </a:lnTo>
                  <a:cubicBezTo>
                    <a:pt x="8673" y="4622"/>
                    <a:pt x="8640" y="3721"/>
                    <a:pt x="8606" y="2787"/>
                  </a:cubicBezTo>
                  <a:cubicBezTo>
                    <a:pt x="10007" y="2754"/>
                    <a:pt x="11408" y="2720"/>
                    <a:pt x="12809" y="2654"/>
                  </a:cubicBezTo>
                  <a:close/>
                  <a:moveTo>
                    <a:pt x="4270" y="2654"/>
                  </a:moveTo>
                  <a:cubicBezTo>
                    <a:pt x="4270" y="3054"/>
                    <a:pt x="4270" y="3654"/>
                    <a:pt x="4270" y="3721"/>
                  </a:cubicBezTo>
                  <a:cubicBezTo>
                    <a:pt x="4236" y="4222"/>
                    <a:pt x="4270" y="4789"/>
                    <a:pt x="4270" y="5322"/>
                  </a:cubicBezTo>
                  <a:cubicBezTo>
                    <a:pt x="4270" y="5422"/>
                    <a:pt x="4270" y="5522"/>
                    <a:pt x="4303" y="5623"/>
                  </a:cubicBezTo>
                  <a:cubicBezTo>
                    <a:pt x="3536" y="5589"/>
                    <a:pt x="2802" y="5522"/>
                    <a:pt x="2068" y="5489"/>
                  </a:cubicBezTo>
                  <a:cubicBezTo>
                    <a:pt x="2168" y="5256"/>
                    <a:pt x="2268" y="4989"/>
                    <a:pt x="2402" y="4755"/>
                  </a:cubicBezTo>
                  <a:cubicBezTo>
                    <a:pt x="2469" y="4722"/>
                    <a:pt x="2535" y="4622"/>
                    <a:pt x="2602" y="4522"/>
                  </a:cubicBezTo>
                  <a:cubicBezTo>
                    <a:pt x="3102" y="3855"/>
                    <a:pt x="3569" y="3054"/>
                    <a:pt x="4136" y="2654"/>
                  </a:cubicBezTo>
                  <a:close/>
                  <a:moveTo>
                    <a:pt x="8306" y="2821"/>
                  </a:moveTo>
                  <a:cubicBezTo>
                    <a:pt x="8306" y="3221"/>
                    <a:pt x="8306" y="3654"/>
                    <a:pt x="8273" y="4055"/>
                  </a:cubicBezTo>
                  <a:cubicBezTo>
                    <a:pt x="8273" y="4555"/>
                    <a:pt x="8273" y="5055"/>
                    <a:pt x="8306" y="5556"/>
                  </a:cubicBezTo>
                  <a:cubicBezTo>
                    <a:pt x="7205" y="5623"/>
                    <a:pt x="6104" y="5656"/>
                    <a:pt x="5037" y="5656"/>
                  </a:cubicBezTo>
                  <a:lnTo>
                    <a:pt x="4670" y="5656"/>
                  </a:lnTo>
                  <a:cubicBezTo>
                    <a:pt x="4637" y="4722"/>
                    <a:pt x="4570" y="3788"/>
                    <a:pt x="4570" y="2854"/>
                  </a:cubicBezTo>
                  <a:cubicBezTo>
                    <a:pt x="5838" y="2854"/>
                    <a:pt x="7072" y="2821"/>
                    <a:pt x="8306" y="2821"/>
                  </a:cubicBezTo>
                  <a:close/>
                  <a:moveTo>
                    <a:pt x="14977" y="5756"/>
                  </a:moveTo>
                  <a:cubicBezTo>
                    <a:pt x="15044" y="6623"/>
                    <a:pt x="14944" y="7524"/>
                    <a:pt x="14744" y="8391"/>
                  </a:cubicBezTo>
                  <a:cubicBezTo>
                    <a:pt x="14210" y="8391"/>
                    <a:pt x="13710" y="8391"/>
                    <a:pt x="13210" y="8425"/>
                  </a:cubicBezTo>
                  <a:cubicBezTo>
                    <a:pt x="13143" y="7724"/>
                    <a:pt x="13109" y="7024"/>
                    <a:pt x="13043" y="6323"/>
                  </a:cubicBezTo>
                  <a:cubicBezTo>
                    <a:pt x="13043" y="6156"/>
                    <a:pt x="13043" y="5989"/>
                    <a:pt x="13043" y="5823"/>
                  </a:cubicBezTo>
                  <a:cubicBezTo>
                    <a:pt x="13677" y="5789"/>
                    <a:pt x="14310" y="5756"/>
                    <a:pt x="14977" y="5756"/>
                  </a:cubicBezTo>
                  <a:close/>
                  <a:moveTo>
                    <a:pt x="12709" y="5856"/>
                  </a:moveTo>
                  <a:cubicBezTo>
                    <a:pt x="12676" y="6223"/>
                    <a:pt x="12709" y="6623"/>
                    <a:pt x="12709" y="7024"/>
                  </a:cubicBezTo>
                  <a:cubicBezTo>
                    <a:pt x="12743" y="7491"/>
                    <a:pt x="12776" y="7958"/>
                    <a:pt x="12776" y="8458"/>
                  </a:cubicBezTo>
                  <a:cubicBezTo>
                    <a:pt x="11475" y="8525"/>
                    <a:pt x="10174" y="8658"/>
                    <a:pt x="8840" y="8725"/>
                  </a:cubicBezTo>
                  <a:cubicBezTo>
                    <a:pt x="8806" y="8425"/>
                    <a:pt x="8806" y="8124"/>
                    <a:pt x="8773" y="7824"/>
                  </a:cubicBezTo>
                  <a:cubicBezTo>
                    <a:pt x="8740" y="7224"/>
                    <a:pt x="8740" y="6590"/>
                    <a:pt x="8706" y="5989"/>
                  </a:cubicBezTo>
                  <a:cubicBezTo>
                    <a:pt x="9807" y="5956"/>
                    <a:pt x="10875" y="5889"/>
                    <a:pt x="11942" y="5856"/>
                  </a:cubicBezTo>
                  <a:close/>
                  <a:moveTo>
                    <a:pt x="8306" y="6023"/>
                  </a:moveTo>
                  <a:cubicBezTo>
                    <a:pt x="8306" y="6490"/>
                    <a:pt x="8339" y="6990"/>
                    <a:pt x="8339" y="7457"/>
                  </a:cubicBezTo>
                  <a:cubicBezTo>
                    <a:pt x="8339" y="7891"/>
                    <a:pt x="8373" y="8325"/>
                    <a:pt x="8406" y="8758"/>
                  </a:cubicBezTo>
                  <a:cubicBezTo>
                    <a:pt x="8206" y="8758"/>
                    <a:pt x="8039" y="8758"/>
                    <a:pt x="7872" y="8792"/>
                  </a:cubicBezTo>
                  <a:cubicBezTo>
                    <a:pt x="6838" y="8792"/>
                    <a:pt x="5804" y="8792"/>
                    <a:pt x="4804" y="8858"/>
                  </a:cubicBezTo>
                  <a:cubicBezTo>
                    <a:pt x="4804" y="8591"/>
                    <a:pt x="4770" y="8358"/>
                    <a:pt x="4770" y="8091"/>
                  </a:cubicBezTo>
                  <a:cubicBezTo>
                    <a:pt x="4770" y="7424"/>
                    <a:pt x="4737" y="6723"/>
                    <a:pt x="4670" y="6056"/>
                  </a:cubicBezTo>
                  <a:lnTo>
                    <a:pt x="4670" y="6056"/>
                  </a:lnTo>
                  <a:cubicBezTo>
                    <a:pt x="5002" y="6066"/>
                    <a:pt x="5334" y="6070"/>
                    <a:pt x="5667" y="6070"/>
                  </a:cubicBezTo>
                  <a:cubicBezTo>
                    <a:pt x="6469" y="6070"/>
                    <a:pt x="7271" y="6046"/>
                    <a:pt x="8073" y="6023"/>
                  </a:cubicBezTo>
                  <a:close/>
                  <a:moveTo>
                    <a:pt x="1968" y="5756"/>
                  </a:moveTo>
                  <a:cubicBezTo>
                    <a:pt x="2702" y="5923"/>
                    <a:pt x="3536" y="5989"/>
                    <a:pt x="4303" y="6023"/>
                  </a:cubicBezTo>
                  <a:cubicBezTo>
                    <a:pt x="4337" y="6957"/>
                    <a:pt x="4403" y="7924"/>
                    <a:pt x="4403" y="8858"/>
                  </a:cubicBezTo>
                  <a:lnTo>
                    <a:pt x="4337" y="8858"/>
                  </a:lnTo>
                  <a:cubicBezTo>
                    <a:pt x="3703" y="8892"/>
                    <a:pt x="3036" y="8992"/>
                    <a:pt x="2402" y="8992"/>
                  </a:cubicBezTo>
                  <a:cubicBezTo>
                    <a:pt x="2135" y="8992"/>
                    <a:pt x="1868" y="8958"/>
                    <a:pt x="1635" y="8925"/>
                  </a:cubicBezTo>
                  <a:cubicBezTo>
                    <a:pt x="1568" y="7991"/>
                    <a:pt x="1668" y="7024"/>
                    <a:pt x="1835" y="6256"/>
                  </a:cubicBezTo>
                  <a:cubicBezTo>
                    <a:pt x="1868" y="6123"/>
                    <a:pt x="1901" y="5956"/>
                    <a:pt x="1968" y="5756"/>
                  </a:cubicBezTo>
                  <a:close/>
                  <a:moveTo>
                    <a:pt x="14577" y="8892"/>
                  </a:moveTo>
                  <a:lnTo>
                    <a:pt x="14577" y="8892"/>
                  </a:lnTo>
                  <a:cubicBezTo>
                    <a:pt x="14344" y="9792"/>
                    <a:pt x="13943" y="10593"/>
                    <a:pt x="13510" y="11260"/>
                  </a:cubicBezTo>
                  <a:cubicBezTo>
                    <a:pt x="13476" y="11293"/>
                    <a:pt x="13443" y="11360"/>
                    <a:pt x="13410" y="11393"/>
                  </a:cubicBezTo>
                  <a:cubicBezTo>
                    <a:pt x="13343" y="10593"/>
                    <a:pt x="13310" y="9759"/>
                    <a:pt x="13243" y="8958"/>
                  </a:cubicBezTo>
                  <a:cubicBezTo>
                    <a:pt x="13677" y="8925"/>
                    <a:pt x="14144" y="8925"/>
                    <a:pt x="14577" y="8892"/>
                  </a:cubicBezTo>
                  <a:close/>
                  <a:moveTo>
                    <a:pt x="1601" y="9158"/>
                  </a:moveTo>
                  <a:lnTo>
                    <a:pt x="1601" y="9158"/>
                  </a:lnTo>
                  <a:cubicBezTo>
                    <a:pt x="1735" y="9192"/>
                    <a:pt x="1868" y="9225"/>
                    <a:pt x="2002" y="9259"/>
                  </a:cubicBezTo>
                  <a:cubicBezTo>
                    <a:pt x="2241" y="9309"/>
                    <a:pt x="2480" y="9326"/>
                    <a:pt x="2719" y="9326"/>
                  </a:cubicBezTo>
                  <a:cubicBezTo>
                    <a:pt x="3113" y="9326"/>
                    <a:pt x="3508" y="9279"/>
                    <a:pt x="3903" y="9259"/>
                  </a:cubicBezTo>
                  <a:cubicBezTo>
                    <a:pt x="4070" y="9259"/>
                    <a:pt x="4236" y="9225"/>
                    <a:pt x="4370" y="9225"/>
                  </a:cubicBezTo>
                  <a:cubicBezTo>
                    <a:pt x="4370" y="10126"/>
                    <a:pt x="4337" y="10993"/>
                    <a:pt x="4403" y="11860"/>
                  </a:cubicBezTo>
                  <a:cubicBezTo>
                    <a:pt x="4437" y="11994"/>
                    <a:pt x="4403" y="12161"/>
                    <a:pt x="4403" y="12294"/>
                  </a:cubicBezTo>
                  <a:cubicBezTo>
                    <a:pt x="3970" y="12294"/>
                    <a:pt x="3536" y="12294"/>
                    <a:pt x="3069" y="12261"/>
                  </a:cubicBezTo>
                  <a:cubicBezTo>
                    <a:pt x="2068" y="11627"/>
                    <a:pt x="1668" y="10426"/>
                    <a:pt x="1601" y="9158"/>
                  </a:cubicBezTo>
                  <a:close/>
                  <a:moveTo>
                    <a:pt x="12809" y="8992"/>
                  </a:moveTo>
                  <a:cubicBezTo>
                    <a:pt x="12843" y="9959"/>
                    <a:pt x="12876" y="10960"/>
                    <a:pt x="12976" y="11927"/>
                  </a:cubicBezTo>
                  <a:cubicBezTo>
                    <a:pt x="12909" y="11994"/>
                    <a:pt x="12843" y="12061"/>
                    <a:pt x="12776" y="12127"/>
                  </a:cubicBezTo>
                  <a:cubicBezTo>
                    <a:pt x="12709" y="12127"/>
                    <a:pt x="12676" y="12127"/>
                    <a:pt x="12609" y="12094"/>
                  </a:cubicBezTo>
                  <a:cubicBezTo>
                    <a:pt x="12568" y="12089"/>
                    <a:pt x="12526" y="12087"/>
                    <a:pt x="12484" y="12087"/>
                  </a:cubicBezTo>
                  <a:cubicBezTo>
                    <a:pt x="12218" y="12087"/>
                    <a:pt x="11934" y="12170"/>
                    <a:pt x="11675" y="12227"/>
                  </a:cubicBezTo>
                  <a:cubicBezTo>
                    <a:pt x="10841" y="12361"/>
                    <a:pt x="10007" y="12394"/>
                    <a:pt x="9173" y="12394"/>
                  </a:cubicBezTo>
                  <a:cubicBezTo>
                    <a:pt x="9073" y="11327"/>
                    <a:pt x="8973" y="10259"/>
                    <a:pt x="8873" y="9192"/>
                  </a:cubicBezTo>
                  <a:cubicBezTo>
                    <a:pt x="10174" y="9158"/>
                    <a:pt x="11475" y="9058"/>
                    <a:pt x="12809" y="8992"/>
                  </a:cubicBezTo>
                  <a:close/>
                  <a:moveTo>
                    <a:pt x="8406" y="9192"/>
                  </a:moveTo>
                  <a:cubicBezTo>
                    <a:pt x="8473" y="10259"/>
                    <a:pt x="8573" y="11327"/>
                    <a:pt x="8640" y="12394"/>
                  </a:cubicBezTo>
                  <a:cubicBezTo>
                    <a:pt x="8473" y="12394"/>
                    <a:pt x="8306" y="12427"/>
                    <a:pt x="8139" y="12427"/>
                  </a:cubicBezTo>
                  <a:cubicBezTo>
                    <a:pt x="7038" y="12427"/>
                    <a:pt x="5938" y="12361"/>
                    <a:pt x="4837" y="12327"/>
                  </a:cubicBezTo>
                  <a:cubicBezTo>
                    <a:pt x="4804" y="11860"/>
                    <a:pt x="4837" y="11393"/>
                    <a:pt x="4804" y="11127"/>
                  </a:cubicBezTo>
                  <a:cubicBezTo>
                    <a:pt x="4770" y="10493"/>
                    <a:pt x="4770" y="9859"/>
                    <a:pt x="4770" y="9225"/>
                  </a:cubicBezTo>
                  <a:cubicBezTo>
                    <a:pt x="5115" y="9214"/>
                    <a:pt x="5456" y="9210"/>
                    <a:pt x="5796" y="9210"/>
                  </a:cubicBezTo>
                  <a:cubicBezTo>
                    <a:pt x="6475" y="9210"/>
                    <a:pt x="7150" y="9225"/>
                    <a:pt x="7839" y="9225"/>
                  </a:cubicBezTo>
                  <a:cubicBezTo>
                    <a:pt x="8039" y="9225"/>
                    <a:pt x="8206" y="9225"/>
                    <a:pt x="8406" y="9192"/>
                  </a:cubicBezTo>
                  <a:close/>
                  <a:moveTo>
                    <a:pt x="3669" y="12594"/>
                  </a:moveTo>
                  <a:cubicBezTo>
                    <a:pt x="3903" y="12594"/>
                    <a:pt x="4170" y="12628"/>
                    <a:pt x="4403" y="12661"/>
                  </a:cubicBezTo>
                  <a:cubicBezTo>
                    <a:pt x="4403" y="12728"/>
                    <a:pt x="4403" y="12828"/>
                    <a:pt x="4403" y="12894"/>
                  </a:cubicBezTo>
                  <a:cubicBezTo>
                    <a:pt x="4136" y="12794"/>
                    <a:pt x="3903" y="12694"/>
                    <a:pt x="3669" y="12594"/>
                  </a:cubicBezTo>
                  <a:close/>
                  <a:moveTo>
                    <a:pt x="12142" y="12661"/>
                  </a:moveTo>
                  <a:cubicBezTo>
                    <a:pt x="11308" y="13195"/>
                    <a:pt x="10307" y="13528"/>
                    <a:pt x="9240" y="13628"/>
                  </a:cubicBezTo>
                  <a:cubicBezTo>
                    <a:pt x="9240" y="13361"/>
                    <a:pt x="9207" y="13095"/>
                    <a:pt x="9207" y="12861"/>
                  </a:cubicBezTo>
                  <a:cubicBezTo>
                    <a:pt x="9941" y="12828"/>
                    <a:pt x="10708" y="12794"/>
                    <a:pt x="11442" y="12728"/>
                  </a:cubicBezTo>
                  <a:cubicBezTo>
                    <a:pt x="11675" y="12728"/>
                    <a:pt x="11909" y="12661"/>
                    <a:pt x="12142" y="12661"/>
                  </a:cubicBezTo>
                  <a:close/>
                  <a:moveTo>
                    <a:pt x="4837" y="12661"/>
                  </a:moveTo>
                  <a:lnTo>
                    <a:pt x="4837" y="12661"/>
                  </a:lnTo>
                  <a:cubicBezTo>
                    <a:pt x="6071" y="12761"/>
                    <a:pt x="7272" y="12828"/>
                    <a:pt x="8473" y="12861"/>
                  </a:cubicBezTo>
                  <a:lnTo>
                    <a:pt x="8673" y="12861"/>
                  </a:lnTo>
                  <a:cubicBezTo>
                    <a:pt x="8706" y="13128"/>
                    <a:pt x="8706" y="13395"/>
                    <a:pt x="8740" y="13662"/>
                  </a:cubicBezTo>
                  <a:cubicBezTo>
                    <a:pt x="8591" y="13669"/>
                    <a:pt x="8443" y="13673"/>
                    <a:pt x="8294" y="13673"/>
                  </a:cubicBezTo>
                  <a:cubicBezTo>
                    <a:pt x="7136" y="13673"/>
                    <a:pt x="5968" y="13449"/>
                    <a:pt x="4904" y="13095"/>
                  </a:cubicBezTo>
                  <a:cubicBezTo>
                    <a:pt x="4870" y="12961"/>
                    <a:pt x="4870" y="12828"/>
                    <a:pt x="4837" y="12661"/>
                  </a:cubicBezTo>
                  <a:close/>
                  <a:moveTo>
                    <a:pt x="9896" y="0"/>
                  </a:moveTo>
                  <a:cubicBezTo>
                    <a:pt x="9144" y="0"/>
                    <a:pt x="8362" y="96"/>
                    <a:pt x="7539" y="252"/>
                  </a:cubicBezTo>
                  <a:cubicBezTo>
                    <a:pt x="4770" y="786"/>
                    <a:pt x="3236" y="1553"/>
                    <a:pt x="1801" y="4088"/>
                  </a:cubicBezTo>
                  <a:cubicBezTo>
                    <a:pt x="1735" y="4188"/>
                    <a:pt x="1701" y="4255"/>
                    <a:pt x="1735" y="4355"/>
                  </a:cubicBezTo>
                  <a:cubicBezTo>
                    <a:pt x="300" y="6790"/>
                    <a:pt x="0" y="9892"/>
                    <a:pt x="1635" y="12327"/>
                  </a:cubicBezTo>
                  <a:cubicBezTo>
                    <a:pt x="2802" y="14062"/>
                    <a:pt x="5604" y="14429"/>
                    <a:pt x="7505" y="14662"/>
                  </a:cubicBezTo>
                  <a:cubicBezTo>
                    <a:pt x="7968" y="14717"/>
                    <a:pt x="8470" y="14752"/>
                    <a:pt x="8984" y="14752"/>
                  </a:cubicBezTo>
                  <a:cubicBezTo>
                    <a:pt x="10657" y="14752"/>
                    <a:pt x="12464" y="14386"/>
                    <a:pt x="13510" y="13161"/>
                  </a:cubicBezTo>
                  <a:cubicBezTo>
                    <a:pt x="14977" y="11427"/>
                    <a:pt x="16078" y="9425"/>
                    <a:pt x="16178" y="7124"/>
                  </a:cubicBezTo>
                  <a:cubicBezTo>
                    <a:pt x="16212" y="6723"/>
                    <a:pt x="16178" y="6256"/>
                    <a:pt x="16145" y="5789"/>
                  </a:cubicBezTo>
                  <a:cubicBezTo>
                    <a:pt x="16345" y="5723"/>
                    <a:pt x="16412" y="5389"/>
                    <a:pt x="16145" y="5322"/>
                  </a:cubicBezTo>
                  <a:lnTo>
                    <a:pt x="16078" y="5322"/>
                  </a:lnTo>
                  <a:cubicBezTo>
                    <a:pt x="15811" y="3821"/>
                    <a:pt x="15211" y="2253"/>
                    <a:pt x="14144" y="1453"/>
                  </a:cubicBezTo>
                  <a:cubicBezTo>
                    <a:pt x="12787" y="385"/>
                    <a:pt x="11401" y="0"/>
                    <a:pt x="9896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9"/>
            <p:cNvSpPr/>
            <p:nvPr/>
          </p:nvSpPr>
          <p:spPr>
            <a:xfrm>
              <a:off x="4200700" y="5121975"/>
              <a:ext cx="240200" cy="247575"/>
            </a:xfrm>
            <a:custGeom>
              <a:avLst/>
              <a:gdLst/>
              <a:ahLst/>
              <a:cxnLst/>
              <a:rect l="l" t="t" r="r" b="b"/>
              <a:pathLst>
                <a:path w="9608" h="9903" extrusionOk="0">
                  <a:moveTo>
                    <a:pt x="5504" y="1101"/>
                  </a:moveTo>
                  <a:lnTo>
                    <a:pt x="5504" y="1101"/>
                  </a:lnTo>
                  <a:cubicBezTo>
                    <a:pt x="6472" y="1201"/>
                    <a:pt x="7339" y="1602"/>
                    <a:pt x="7672" y="2502"/>
                  </a:cubicBezTo>
                  <a:cubicBezTo>
                    <a:pt x="7773" y="2836"/>
                    <a:pt x="7806" y="3236"/>
                    <a:pt x="7839" y="3603"/>
                  </a:cubicBezTo>
                  <a:cubicBezTo>
                    <a:pt x="7472" y="3670"/>
                    <a:pt x="7139" y="3703"/>
                    <a:pt x="6772" y="3703"/>
                  </a:cubicBezTo>
                  <a:cubicBezTo>
                    <a:pt x="6505" y="3736"/>
                    <a:pt x="6238" y="3736"/>
                    <a:pt x="5971" y="3736"/>
                  </a:cubicBezTo>
                  <a:cubicBezTo>
                    <a:pt x="5938" y="2802"/>
                    <a:pt x="5838" y="1868"/>
                    <a:pt x="5504" y="1101"/>
                  </a:cubicBezTo>
                  <a:close/>
                  <a:moveTo>
                    <a:pt x="4891" y="1055"/>
                  </a:moveTo>
                  <a:cubicBezTo>
                    <a:pt x="5018" y="1055"/>
                    <a:pt x="5146" y="1059"/>
                    <a:pt x="5271" y="1068"/>
                  </a:cubicBezTo>
                  <a:cubicBezTo>
                    <a:pt x="5538" y="1902"/>
                    <a:pt x="5604" y="2836"/>
                    <a:pt x="5638" y="3736"/>
                  </a:cubicBezTo>
                  <a:lnTo>
                    <a:pt x="4837" y="3736"/>
                  </a:lnTo>
                  <a:cubicBezTo>
                    <a:pt x="4303" y="3770"/>
                    <a:pt x="3770" y="3803"/>
                    <a:pt x="3236" y="3836"/>
                  </a:cubicBezTo>
                  <a:cubicBezTo>
                    <a:pt x="3236" y="3570"/>
                    <a:pt x="3169" y="3336"/>
                    <a:pt x="3136" y="3103"/>
                  </a:cubicBezTo>
                  <a:cubicBezTo>
                    <a:pt x="3069" y="2502"/>
                    <a:pt x="3002" y="1835"/>
                    <a:pt x="2869" y="1235"/>
                  </a:cubicBezTo>
                  <a:cubicBezTo>
                    <a:pt x="3203" y="1201"/>
                    <a:pt x="3536" y="1201"/>
                    <a:pt x="3770" y="1168"/>
                  </a:cubicBezTo>
                  <a:cubicBezTo>
                    <a:pt x="4120" y="1093"/>
                    <a:pt x="4508" y="1055"/>
                    <a:pt x="4891" y="1055"/>
                  </a:cubicBezTo>
                  <a:close/>
                  <a:moveTo>
                    <a:pt x="2636" y="1235"/>
                  </a:moveTo>
                  <a:cubicBezTo>
                    <a:pt x="2702" y="1668"/>
                    <a:pt x="2736" y="2702"/>
                    <a:pt x="2769" y="2836"/>
                  </a:cubicBezTo>
                  <a:cubicBezTo>
                    <a:pt x="2802" y="3169"/>
                    <a:pt x="2836" y="3503"/>
                    <a:pt x="2869" y="3836"/>
                  </a:cubicBezTo>
                  <a:cubicBezTo>
                    <a:pt x="2202" y="3870"/>
                    <a:pt x="1535" y="3937"/>
                    <a:pt x="868" y="3970"/>
                  </a:cubicBezTo>
                  <a:cubicBezTo>
                    <a:pt x="901" y="3603"/>
                    <a:pt x="968" y="3236"/>
                    <a:pt x="1001" y="2902"/>
                  </a:cubicBezTo>
                  <a:cubicBezTo>
                    <a:pt x="1101" y="2702"/>
                    <a:pt x="1201" y="2469"/>
                    <a:pt x="1268" y="2202"/>
                  </a:cubicBezTo>
                  <a:cubicBezTo>
                    <a:pt x="1401" y="1501"/>
                    <a:pt x="2002" y="1335"/>
                    <a:pt x="2636" y="1235"/>
                  </a:cubicBezTo>
                  <a:close/>
                  <a:moveTo>
                    <a:pt x="7839" y="4070"/>
                  </a:moveTo>
                  <a:cubicBezTo>
                    <a:pt x="7839" y="4804"/>
                    <a:pt x="7739" y="5538"/>
                    <a:pt x="7706" y="6138"/>
                  </a:cubicBezTo>
                  <a:cubicBezTo>
                    <a:pt x="7672" y="6372"/>
                    <a:pt x="7639" y="6572"/>
                    <a:pt x="7606" y="6739"/>
                  </a:cubicBezTo>
                  <a:cubicBezTo>
                    <a:pt x="7461" y="6796"/>
                    <a:pt x="7273" y="6810"/>
                    <a:pt x="7082" y="6810"/>
                  </a:cubicBezTo>
                  <a:cubicBezTo>
                    <a:pt x="6902" y="6810"/>
                    <a:pt x="6719" y="6798"/>
                    <a:pt x="6568" y="6798"/>
                  </a:cubicBezTo>
                  <a:cubicBezTo>
                    <a:pt x="6508" y="6798"/>
                    <a:pt x="6453" y="6800"/>
                    <a:pt x="6405" y="6805"/>
                  </a:cubicBezTo>
                  <a:lnTo>
                    <a:pt x="6305" y="6805"/>
                  </a:lnTo>
                  <a:cubicBezTo>
                    <a:pt x="6205" y="6205"/>
                    <a:pt x="6138" y="5604"/>
                    <a:pt x="6071" y="5037"/>
                  </a:cubicBezTo>
                  <a:cubicBezTo>
                    <a:pt x="6038" y="4737"/>
                    <a:pt x="6005" y="4437"/>
                    <a:pt x="6005" y="4137"/>
                  </a:cubicBezTo>
                  <a:cubicBezTo>
                    <a:pt x="6605" y="4103"/>
                    <a:pt x="7239" y="4070"/>
                    <a:pt x="7839" y="4070"/>
                  </a:cubicBezTo>
                  <a:close/>
                  <a:moveTo>
                    <a:pt x="5638" y="4137"/>
                  </a:moveTo>
                  <a:cubicBezTo>
                    <a:pt x="5638" y="4470"/>
                    <a:pt x="5671" y="4770"/>
                    <a:pt x="5671" y="5071"/>
                  </a:cubicBezTo>
                  <a:cubicBezTo>
                    <a:pt x="5704" y="5671"/>
                    <a:pt x="5771" y="6238"/>
                    <a:pt x="5838" y="6839"/>
                  </a:cubicBezTo>
                  <a:cubicBezTo>
                    <a:pt x="5271" y="6839"/>
                    <a:pt x="4737" y="6805"/>
                    <a:pt x="4170" y="6805"/>
                  </a:cubicBezTo>
                  <a:cubicBezTo>
                    <a:pt x="3936" y="6805"/>
                    <a:pt x="3703" y="6805"/>
                    <a:pt x="3436" y="6839"/>
                  </a:cubicBezTo>
                  <a:cubicBezTo>
                    <a:pt x="3403" y="6305"/>
                    <a:pt x="3403" y="5805"/>
                    <a:pt x="3369" y="5304"/>
                  </a:cubicBezTo>
                  <a:cubicBezTo>
                    <a:pt x="3369" y="4937"/>
                    <a:pt x="3336" y="4537"/>
                    <a:pt x="3303" y="4170"/>
                  </a:cubicBezTo>
                  <a:cubicBezTo>
                    <a:pt x="4070" y="4170"/>
                    <a:pt x="4870" y="4170"/>
                    <a:pt x="5638" y="4137"/>
                  </a:cubicBezTo>
                  <a:close/>
                  <a:moveTo>
                    <a:pt x="2902" y="4170"/>
                  </a:moveTo>
                  <a:cubicBezTo>
                    <a:pt x="2936" y="4670"/>
                    <a:pt x="2969" y="5137"/>
                    <a:pt x="2969" y="5604"/>
                  </a:cubicBezTo>
                  <a:cubicBezTo>
                    <a:pt x="2969" y="6038"/>
                    <a:pt x="2969" y="6438"/>
                    <a:pt x="3002" y="6839"/>
                  </a:cubicBezTo>
                  <a:cubicBezTo>
                    <a:pt x="2302" y="6905"/>
                    <a:pt x="1568" y="6972"/>
                    <a:pt x="868" y="7005"/>
                  </a:cubicBezTo>
                  <a:cubicBezTo>
                    <a:pt x="734" y="6071"/>
                    <a:pt x="768" y="5104"/>
                    <a:pt x="868" y="4170"/>
                  </a:cubicBezTo>
                  <a:close/>
                  <a:moveTo>
                    <a:pt x="7439" y="7239"/>
                  </a:moveTo>
                  <a:cubicBezTo>
                    <a:pt x="7239" y="7706"/>
                    <a:pt x="6939" y="8039"/>
                    <a:pt x="6438" y="8273"/>
                  </a:cubicBezTo>
                  <a:cubicBezTo>
                    <a:pt x="6438" y="7939"/>
                    <a:pt x="6405" y="7606"/>
                    <a:pt x="6372" y="7272"/>
                  </a:cubicBezTo>
                  <a:cubicBezTo>
                    <a:pt x="6672" y="7239"/>
                    <a:pt x="7005" y="7239"/>
                    <a:pt x="7306" y="7239"/>
                  </a:cubicBezTo>
                  <a:close/>
                  <a:moveTo>
                    <a:pt x="3002" y="7206"/>
                  </a:moveTo>
                  <a:cubicBezTo>
                    <a:pt x="3002" y="7339"/>
                    <a:pt x="3036" y="7472"/>
                    <a:pt x="3036" y="7606"/>
                  </a:cubicBezTo>
                  <a:cubicBezTo>
                    <a:pt x="3103" y="7973"/>
                    <a:pt x="3069" y="8373"/>
                    <a:pt x="3036" y="8740"/>
                  </a:cubicBezTo>
                  <a:cubicBezTo>
                    <a:pt x="2068" y="8640"/>
                    <a:pt x="1201" y="8273"/>
                    <a:pt x="968" y="7439"/>
                  </a:cubicBezTo>
                  <a:cubicBezTo>
                    <a:pt x="968" y="7372"/>
                    <a:pt x="934" y="7306"/>
                    <a:pt x="934" y="7272"/>
                  </a:cubicBezTo>
                  <a:cubicBezTo>
                    <a:pt x="1635" y="7272"/>
                    <a:pt x="2335" y="7239"/>
                    <a:pt x="3002" y="7206"/>
                  </a:cubicBezTo>
                  <a:close/>
                  <a:moveTo>
                    <a:pt x="3469" y="7206"/>
                  </a:moveTo>
                  <a:cubicBezTo>
                    <a:pt x="4037" y="7206"/>
                    <a:pt x="4637" y="7206"/>
                    <a:pt x="5204" y="7272"/>
                  </a:cubicBezTo>
                  <a:lnTo>
                    <a:pt x="5871" y="7272"/>
                  </a:lnTo>
                  <a:cubicBezTo>
                    <a:pt x="5905" y="7673"/>
                    <a:pt x="5938" y="8073"/>
                    <a:pt x="5971" y="8473"/>
                  </a:cubicBezTo>
                  <a:cubicBezTo>
                    <a:pt x="5771" y="8506"/>
                    <a:pt x="5571" y="8573"/>
                    <a:pt x="5337" y="8640"/>
                  </a:cubicBezTo>
                  <a:cubicBezTo>
                    <a:pt x="4953" y="8722"/>
                    <a:pt x="4411" y="8782"/>
                    <a:pt x="3840" y="8782"/>
                  </a:cubicBezTo>
                  <a:cubicBezTo>
                    <a:pt x="3718" y="8782"/>
                    <a:pt x="3594" y="8779"/>
                    <a:pt x="3469" y="8773"/>
                  </a:cubicBezTo>
                  <a:cubicBezTo>
                    <a:pt x="3469" y="8406"/>
                    <a:pt x="3536" y="7939"/>
                    <a:pt x="3503" y="7806"/>
                  </a:cubicBezTo>
                  <a:cubicBezTo>
                    <a:pt x="3503" y="7606"/>
                    <a:pt x="3469" y="7406"/>
                    <a:pt x="3469" y="7206"/>
                  </a:cubicBezTo>
                  <a:close/>
                  <a:moveTo>
                    <a:pt x="4381" y="0"/>
                  </a:moveTo>
                  <a:cubicBezTo>
                    <a:pt x="3391" y="0"/>
                    <a:pt x="2375" y="95"/>
                    <a:pt x="1535" y="267"/>
                  </a:cubicBezTo>
                  <a:cubicBezTo>
                    <a:pt x="167" y="601"/>
                    <a:pt x="701" y="1868"/>
                    <a:pt x="234" y="2802"/>
                  </a:cubicBezTo>
                  <a:cubicBezTo>
                    <a:pt x="134" y="2969"/>
                    <a:pt x="200" y="3169"/>
                    <a:pt x="334" y="3269"/>
                  </a:cubicBezTo>
                  <a:cubicBezTo>
                    <a:pt x="200" y="4237"/>
                    <a:pt x="134" y="5204"/>
                    <a:pt x="100" y="6205"/>
                  </a:cubicBezTo>
                  <a:cubicBezTo>
                    <a:pt x="34" y="7472"/>
                    <a:pt x="0" y="8473"/>
                    <a:pt x="1168" y="9174"/>
                  </a:cubicBezTo>
                  <a:cubicBezTo>
                    <a:pt x="1956" y="9637"/>
                    <a:pt x="3111" y="9902"/>
                    <a:pt x="4279" y="9902"/>
                  </a:cubicBezTo>
                  <a:cubicBezTo>
                    <a:pt x="6225" y="9902"/>
                    <a:pt x="8210" y="9165"/>
                    <a:pt x="8606" y="7372"/>
                  </a:cubicBezTo>
                  <a:cubicBezTo>
                    <a:pt x="9140" y="5104"/>
                    <a:pt x="9607" y="701"/>
                    <a:pt x="6472" y="167"/>
                  </a:cubicBezTo>
                  <a:cubicBezTo>
                    <a:pt x="5844" y="53"/>
                    <a:pt x="5119" y="0"/>
                    <a:pt x="4381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9"/>
            <p:cNvSpPr/>
            <p:nvPr/>
          </p:nvSpPr>
          <p:spPr>
            <a:xfrm>
              <a:off x="3618875" y="5401600"/>
              <a:ext cx="838700" cy="542600"/>
            </a:xfrm>
            <a:custGeom>
              <a:avLst/>
              <a:gdLst/>
              <a:ahLst/>
              <a:cxnLst/>
              <a:rect l="l" t="t" r="r" b="b"/>
              <a:pathLst>
                <a:path w="33548" h="21704" extrusionOk="0">
                  <a:moveTo>
                    <a:pt x="2354" y="1089"/>
                  </a:moveTo>
                  <a:cubicBezTo>
                    <a:pt x="2515" y="1089"/>
                    <a:pt x="2695" y="1217"/>
                    <a:pt x="2892" y="1524"/>
                  </a:cubicBezTo>
                  <a:cubicBezTo>
                    <a:pt x="3059" y="1825"/>
                    <a:pt x="3259" y="2158"/>
                    <a:pt x="3392" y="2525"/>
                  </a:cubicBezTo>
                  <a:cubicBezTo>
                    <a:pt x="3426" y="3759"/>
                    <a:pt x="3693" y="4994"/>
                    <a:pt x="3693" y="6228"/>
                  </a:cubicBezTo>
                  <a:cubicBezTo>
                    <a:pt x="3726" y="6395"/>
                    <a:pt x="3693" y="6561"/>
                    <a:pt x="3726" y="6728"/>
                  </a:cubicBezTo>
                  <a:lnTo>
                    <a:pt x="2725" y="6728"/>
                  </a:lnTo>
                  <a:cubicBezTo>
                    <a:pt x="2619" y="6735"/>
                    <a:pt x="2512" y="6738"/>
                    <a:pt x="2405" y="6738"/>
                  </a:cubicBezTo>
                  <a:cubicBezTo>
                    <a:pt x="1978" y="6738"/>
                    <a:pt x="1551" y="6695"/>
                    <a:pt x="1124" y="6695"/>
                  </a:cubicBezTo>
                  <a:cubicBezTo>
                    <a:pt x="1191" y="5828"/>
                    <a:pt x="1224" y="4994"/>
                    <a:pt x="1224" y="4126"/>
                  </a:cubicBezTo>
                  <a:cubicBezTo>
                    <a:pt x="1224" y="3961"/>
                    <a:pt x="1588" y="1089"/>
                    <a:pt x="2354" y="1089"/>
                  </a:cubicBezTo>
                  <a:close/>
                  <a:moveTo>
                    <a:pt x="3626" y="3092"/>
                  </a:moveTo>
                  <a:lnTo>
                    <a:pt x="3626" y="3092"/>
                  </a:lnTo>
                  <a:cubicBezTo>
                    <a:pt x="3960" y="3993"/>
                    <a:pt x="4193" y="4994"/>
                    <a:pt x="4193" y="5794"/>
                  </a:cubicBezTo>
                  <a:cubicBezTo>
                    <a:pt x="4160" y="6128"/>
                    <a:pt x="4193" y="6461"/>
                    <a:pt x="4260" y="6762"/>
                  </a:cubicBezTo>
                  <a:lnTo>
                    <a:pt x="4060" y="6762"/>
                  </a:lnTo>
                  <a:lnTo>
                    <a:pt x="4060" y="6595"/>
                  </a:lnTo>
                  <a:cubicBezTo>
                    <a:pt x="3993" y="5427"/>
                    <a:pt x="3793" y="4260"/>
                    <a:pt x="3626" y="3092"/>
                  </a:cubicBezTo>
                  <a:close/>
                  <a:moveTo>
                    <a:pt x="29768" y="4361"/>
                  </a:moveTo>
                  <a:cubicBezTo>
                    <a:pt x="30339" y="4361"/>
                    <a:pt x="30809" y="6047"/>
                    <a:pt x="30879" y="6995"/>
                  </a:cubicBezTo>
                  <a:cubicBezTo>
                    <a:pt x="30912" y="7395"/>
                    <a:pt x="30945" y="7796"/>
                    <a:pt x="30945" y="8196"/>
                  </a:cubicBezTo>
                  <a:cubicBezTo>
                    <a:pt x="30868" y="8203"/>
                    <a:pt x="30784" y="8206"/>
                    <a:pt x="30698" y="8206"/>
                  </a:cubicBezTo>
                  <a:cubicBezTo>
                    <a:pt x="30461" y="8206"/>
                    <a:pt x="30201" y="8186"/>
                    <a:pt x="29976" y="8186"/>
                  </a:cubicBezTo>
                  <a:cubicBezTo>
                    <a:pt x="29893" y="8186"/>
                    <a:pt x="29815" y="8189"/>
                    <a:pt x="29745" y="8196"/>
                  </a:cubicBezTo>
                  <a:cubicBezTo>
                    <a:pt x="29478" y="8229"/>
                    <a:pt x="28944" y="8396"/>
                    <a:pt x="28477" y="8429"/>
                  </a:cubicBezTo>
                  <a:cubicBezTo>
                    <a:pt x="28477" y="8396"/>
                    <a:pt x="28510" y="8363"/>
                    <a:pt x="28510" y="8363"/>
                  </a:cubicBezTo>
                  <a:cubicBezTo>
                    <a:pt x="28610" y="7395"/>
                    <a:pt x="28677" y="6495"/>
                    <a:pt x="28977" y="5561"/>
                  </a:cubicBezTo>
                  <a:cubicBezTo>
                    <a:pt x="29243" y="4691"/>
                    <a:pt x="29516" y="4361"/>
                    <a:pt x="29768" y="4361"/>
                  </a:cubicBezTo>
                  <a:close/>
                  <a:moveTo>
                    <a:pt x="4060" y="7195"/>
                  </a:moveTo>
                  <a:cubicBezTo>
                    <a:pt x="4160" y="7195"/>
                    <a:pt x="4226" y="7229"/>
                    <a:pt x="4326" y="7229"/>
                  </a:cubicBezTo>
                  <a:cubicBezTo>
                    <a:pt x="4393" y="7529"/>
                    <a:pt x="4460" y="7862"/>
                    <a:pt x="4527" y="8196"/>
                  </a:cubicBezTo>
                  <a:cubicBezTo>
                    <a:pt x="4727" y="9163"/>
                    <a:pt x="4727" y="10097"/>
                    <a:pt x="4860" y="11031"/>
                  </a:cubicBezTo>
                  <a:lnTo>
                    <a:pt x="4093" y="10998"/>
                  </a:lnTo>
                  <a:cubicBezTo>
                    <a:pt x="4026" y="9730"/>
                    <a:pt x="4060" y="8463"/>
                    <a:pt x="4060" y="7195"/>
                  </a:cubicBezTo>
                  <a:close/>
                  <a:moveTo>
                    <a:pt x="1124" y="6928"/>
                  </a:moveTo>
                  <a:cubicBezTo>
                    <a:pt x="1991" y="7028"/>
                    <a:pt x="2859" y="7129"/>
                    <a:pt x="3726" y="7195"/>
                  </a:cubicBezTo>
                  <a:cubicBezTo>
                    <a:pt x="3693" y="8463"/>
                    <a:pt x="3659" y="9697"/>
                    <a:pt x="3693" y="10965"/>
                  </a:cubicBezTo>
                  <a:lnTo>
                    <a:pt x="2992" y="10965"/>
                  </a:lnTo>
                  <a:cubicBezTo>
                    <a:pt x="2479" y="10992"/>
                    <a:pt x="1967" y="11040"/>
                    <a:pt x="1454" y="11040"/>
                  </a:cubicBezTo>
                  <a:cubicBezTo>
                    <a:pt x="1333" y="11040"/>
                    <a:pt x="1212" y="11038"/>
                    <a:pt x="1091" y="11031"/>
                  </a:cubicBezTo>
                  <a:lnTo>
                    <a:pt x="1091" y="10965"/>
                  </a:lnTo>
                  <a:cubicBezTo>
                    <a:pt x="1158" y="9630"/>
                    <a:pt x="1124" y="8263"/>
                    <a:pt x="1124" y="6928"/>
                  </a:cubicBezTo>
                  <a:close/>
                  <a:moveTo>
                    <a:pt x="30481" y="8582"/>
                  </a:moveTo>
                  <a:cubicBezTo>
                    <a:pt x="30647" y="8582"/>
                    <a:pt x="30813" y="8586"/>
                    <a:pt x="30979" y="8596"/>
                  </a:cubicBezTo>
                  <a:cubicBezTo>
                    <a:pt x="31079" y="9830"/>
                    <a:pt x="31112" y="11031"/>
                    <a:pt x="31179" y="12266"/>
                  </a:cubicBezTo>
                  <a:cubicBezTo>
                    <a:pt x="31146" y="12299"/>
                    <a:pt x="31146" y="12332"/>
                    <a:pt x="31146" y="12366"/>
                  </a:cubicBezTo>
                  <a:cubicBezTo>
                    <a:pt x="30312" y="12666"/>
                    <a:pt x="29311" y="12699"/>
                    <a:pt x="28444" y="12766"/>
                  </a:cubicBezTo>
                  <a:cubicBezTo>
                    <a:pt x="27977" y="12833"/>
                    <a:pt x="27543" y="12899"/>
                    <a:pt x="27076" y="12966"/>
                  </a:cubicBezTo>
                  <a:cubicBezTo>
                    <a:pt x="26976" y="12999"/>
                    <a:pt x="26809" y="13033"/>
                    <a:pt x="26676" y="13066"/>
                  </a:cubicBezTo>
                  <a:lnTo>
                    <a:pt x="26676" y="12933"/>
                  </a:lnTo>
                  <a:cubicBezTo>
                    <a:pt x="27543" y="11732"/>
                    <a:pt x="28177" y="10331"/>
                    <a:pt x="28444" y="8730"/>
                  </a:cubicBezTo>
                  <a:cubicBezTo>
                    <a:pt x="28744" y="8696"/>
                    <a:pt x="29044" y="8663"/>
                    <a:pt x="29278" y="8630"/>
                  </a:cubicBezTo>
                  <a:cubicBezTo>
                    <a:pt x="29679" y="8606"/>
                    <a:pt x="30080" y="8582"/>
                    <a:pt x="30481" y="8582"/>
                  </a:cubicBezTo>
                  <a:close/>
                  <a:moveTo>
                    <a:pt x="4126" y="11432"/>
                  </a:moveTo>
                  <a:lnTo>
                    <a:pt x="4126" y="11432"/>
                  </a:lnTo>
                  <a:cubicBezTo>
                    <a:pt x="4393" y="11465"/>
                    <a:pt x="4660" y="11498"/>
                    <a:pt x="4927" y="11498"/>
                  </a:cubicBezTo>
                  <a:cubicBezTo>
                    <a:pt x="4994" y="11698"/>
                    <a:pt x="5027" y="11899"/>
                    <a:pt x="5094" y="12099"/>
                  </a:cubicBezTo>
                  <a:cubicBezTo>
                    <a:pt x="5361" y="13033"/>
                    <a:pt x="5661" y="13800"/>
                    <a:pt x="6061" y="14500"/>
                  </a:cubicBezTo>
                  <a:cubicBezTo>
                    <a:pt x="5494" y="14434"/>
                    <a:pt x="4727" y="14367"/>
                    <a:pt x="4226" y="14334"/>
                  </a:cubicBezTo>
                  <a:cubicBezTo>
                    <a:pt x="4193" y="13366"/>
                    <a:pt x="4160" y="12399"/>
                    <a:pt x="4126" y="11432"/>
                  </a:cubicBezTo>
                  <a:close/>
                  <a:moveTo>
                    <a:pt x="1057" y="11298"/>
                  </a:moveTo>
                  <a:lnTo>
                    <a:pt x="1057" y="11298"/>
                  </a:lnTo>
                  <a:cubicBezTo>
                    <a:pt x="1558" y="11332"/>
                    <a:pt x="2092" y="11332"/>
                    <a:pt x="2625" y="11365"/>
                  </a:cubicBezTo>
                  <a:cubicBezTo>
                    <a:pt x="2959" y="11365"/>
                    <a:pt x="3326" y="11398"/>
                    <a:pt x="3693" y="11398"/>
                  </a:cubicBezTo>
                  <a:cubicBezTo>
                    <a:pt x="3693" y="12366"/>
                    <a:pt x="3726" y="13333"/>
                    <a:pt x="3726" y="14300"/>
                  </a:cubicBezTo>
                  <a:cubicBezTo>
                    <a:pt x="2859" y="14367"/>
                    <a:pt x="1991" y="14500"/>
                    <a:pt x="1124" y="14601"/>
                  </a:cubicBezTo>
                  <a:cubicBezTo>
                    <a:pt x="1024" y="13233"/>
                    <a:pt x="1024" y="11965"/>
                    <a:pt x="1057" y="11298"/>
                  </a:cubicBezTo>
                  <a:close/>
                  <a:moveTo>
                    <a:pt x="31212" y="12866"/>
                  </a:moveTo>
                  <a:cubicBezTo>
                    <a:pt x="31212" y="13566"/>
                    <a:pt x="31246" y="14300"/>
                    <a:pt x="31246" y="15001"/>
                  </a:cubicBezTo>
                  <a:cubicBezTo>
                    <a:pt x="31246" y="15134"/>
                    <a:pt x="31246" y="15234"/>
                    <a:pt x="31246" y="15334"/>
                  </a:cubicBezTo>
                  <a:cubicBezTo>
                    <a:pt x="30345" y="15434"/>
                    <a:pt x="29478" y="15635"/>
                    <a:pt x="28577" y="15668"/>
                  </a:cubicBezTo>
                  <a:cubicBezTo>
                    <a:pt x="27877" y="15735"/>
                    <a:pt x="27143" y="15801"/>
                    <a:pt x="26442" y="15935"/>
                  </a:cubicBezTo>
                  <a:cubicBezTo>
                    <a:pt x="26476" y="15868"/>
                    <a:pt x="26476" y="15835"/>
                    <a:pt x="26476" y="15768"/>
                  </a:cubicBezTo>
                  <a:cubicBezTo>
                    <a:pt x="26542" y="15001"/>
                    <a:pt x="26609" y="14234"/>
                    <a:pt x="26642" y="13433"/>
                  </a:cubicBezTo>
                  <a:cubicBezTo>
                    <a:pt x="27076" y="13366"/>
                    <a:pt x="27510" y="13266"/>
                    <a:pt x="27843" y="13233"/>
                  </a:cubicBezTo>
                  <a:cubicBezTo>
                    <a:pt x="28944" y="13099"/>
                    <a:pt x="30112" y="13133"/>
                    <a:pt x="31212" y="12866"/>
                  </a:cubicBezTo>
                  <a:close/>
                  <a:moveTo>
                    <a:pt x="26376" y="13500"/>
                  </a:moveTo>
                  <a:cubicBezTo>
                    <a:pt x="26275" y="14334"/>
                    <a:pt x="26142" y="15168"/>
                    <a:pt x="26042" y="16002"/>
                  </a:cubicBezTo>
                  <a:cubicBezTo>
                    <a:pt x="25909" y="16035"/>
                    <a:pt x="25742" y="16068"/>
                    <a:pt x="25608" y="16068"/>
                  </a:cubicBezTo>
                  <a:cubicBezTo>
                    <a:pt x="24307" y="16335"/>
                    <a:pt x="22973" y="16469"/>
                    <a:pt x="21639" y="16535"/>
                  </a:cubicBezTo>
                  <a:cubicBezTo>
                    <a:pt x="21605" y="16502"/>
                    <a:pt x="21605" y="16469"/>
                    <a:pt x="21572" y="16435"/>
                  </a:cubicBezTo>
                  <a:cubicBezTo>
                    <a:pt x="23440" y="15835"/>
                    <a:pt x="25008" y="14834"/>
                    <a:pt x="26175" y="13500"/>
                  </a:cubicBezTo>
                  <a:close/>
                  <a:moveTo>
                    <a:pt x="21372" y="16502"/>
                  </a:moveTo>
                  <a:cubicBezTo>
                    <a:pt x="21372" y="16535"/>
                    <a:pt x="21372" y="16535"/>
                    <a:pt x="21372" y="16569"/>
                  </a:cubicBezTo>
                  <a:lnTo>
                    <a:pt x="21138" y="16569"/>
                  </a:lnTo>
                  <a:cubicBezTo>
                    <a:pt x="21205" y="16535"/>
                    <a:pt x="21305" y="16535"/>
                    <a:pt x="21372" y="16502"/>
                  </a:cubicBezTo>
                  <a:close/>
                  <a:moveTo>
                    <a:pt x="31246" y="15868"/>
                  </a:moveTo>
                  <a:cubicBezTo>
                    <a:pt x="31246" y="16335"/>
                    <a:pt x="31246" y="16835"/>
                    <a:pt x="31212" y="17336"/>
                  </a:cubicBezTo>
                  <a:cubicBezTo>
                    <a:pt x="31179" y="17636"/>
                    <a:pt x="31112" y="17903"/>
                    <a:pt x="31046" y="18170"/>
                  </a:cubicBezTo>
                  <a:cubicBezTo>
                    <a:pt x="30745" y="18203"/>
                    <a:pt x="29911" y="18303"/>
                    <a:pt x="29811" y="18337"/>
                  </a:cubicBezTo>
                  <a:cubicBezTo>
                    <a:pt x="29178" y="18403"/>
                    <a:pt x="28577" y="18437"/>
                    <a:pt x="27943" y="18503"/>
                  </a:cubicBezTo>
                  <a:cubicBezTo>
                    <a:pt x="27443" y="18570"/>
                    <a:pt x="26943" y="18637"/>
                    <a:pt x="26409" y="18670"/>
                  </a:cubicBezTo>
                  <a:cubicBezTo>
                    <a:pt x="26442" y="18570"/>
                    <a:pt x="26442" y="18470"/>
                    <a:pt x="26442" y="18370"/>
                  </a:cubicBezTo>
                  <a:cubicBezTo>
                    <a:pt x="26442" y="17736"/>
                    <a:pt x="26409" y="17069"/>
                    <a:pt x="26442" y="16435"/>
                  </a:cubicBezTo>
                  <a:cubicBezTo>
                    <a:pt x="27243" y="16335"/>
                    <a:pt x="28077" y="16202"/>
                    <a:pt x="28911" y="16168"/>
                  </a:cubicBezTo>
                  <a:cubicBezTo>
                    <a:pt x="29711" y="16135"/>
                    <a:pt x="30478" y="15968"/>
                    <a:pt x="31246" y="15868"/>
                  </a:cubicBezTo>
                  <a:close/>
                  <a:moveTo>
                    <a:pt x="7562" y="16068"/>
                  </a:moveTo>
                  <a:lnTo>
                    <a:pt x="7562" y="16068"/>
                  </a:lnTo>
                  <a:cubicBezTo>
                    <a:pt x="7696" y="16168"/>
                    <a:pt x="7862" y="16268"/>
                    <a:pt x="8029" y="16368"/>
                  </a:cubicBezTo>
                  <a:cubicBezTo>
                    <a:pt x="9230" y="17069"/>
                    <a:pt x="10598" y="17469"/>
                    <a:pt x="11999" y="17636"/>
                  </a:cubicBezTo>
                  <a:cubicBezTo>
                    <a:pt x="11965" y="18070"/>
                    <a:pt x="11965" y="18503"/>
                    <a:pt x="11932" y="18937"/>
                  </a:cubicBezTo>
                  <a:cubicBezTo>
                    <a:pt x="11590" y="18925"/>
                    <a:pt x="11239" y="18917"/>
                    <a:pt x="10886" y="18917"/>
                  </a:cubicBezTo>
                  <a:cubicBezTo>
                    <a:pt x="10274" y="18917"/>
                    <a:pt x="9655" y="18940"/>
                    <a:pt x="9063" y="19004"/>
                  </a:cubicBezTo>
                  <a:cubicBezTo>
                    <a:pt x="8663" y="19037"/>
                    <a:pt x="8229" y="19070"/>
                    <a:pt x="7829" y="19070"/>
                  </a:cubicBezTo>
                  <a:cubicBezTo>
                    <a:pt x="7796" y="18070"/>
                    <a:pt x="7762" y="17069"/>
                    <a:pt x="7562" y="16068"/>
                  </a:cubicBezTo>
                  <a:close/>
                  <a:moveTo>
                    <a:pt x="26009" y="16502"/>
                  </a:moveTo>
                  <a:lnTo>
                    <a:pt x="26009" y="16502"/>
                  </a:lnTo>
                  <a:cubicBezTo>
                    <a:pt x="25942" y="17202"/>
                    <a:pt x="25975" y="17936"/>
                    <a:pt x="25942" y="18670"/>
                  </a:cubicBezTo>
                  <a:cubicBezTo>
                    <a:pt x="25942" y="18703"/>
                    <a:pt x="25942" y="18703"/>
                    <a:pt x="25942" y="18737"/>
                  </a:cubicBezTo>
                  <a:cubicBezTo>
                    <a:pt x="25375" y="18804"/>
                    <a:pt x="24774" y="18870"/>
                    <a:pt x="24174" y="18970"/>
                  </a:cubicBezTo>
                  <a:cubicBezTo>
                    <a:pt x="23523" y="19045"/>
                    <a:pt x="22873" y="19083"/>
                    <a:pt x="22223" y="19083"/>
                  </a:cubicBezTo>
                  <a:cubicBezTo>
                    <a:pt x="22006" y="19083"/>
                    <a:pt x="21789" y="19079"/>
                    <a:pt x="21572" y="19070"/>
                  </a:cubicBezTo>
                  <a:cubicBezTo>
                    <a:pt x="21572" y="18804"/>
                    <a:pt x="21572" y="18570"/>
                    <a:pt x="21572" y="18303"/>
                  </a:cubicBezTo>
                  <a:cubicBezTo>
                    <a:pt x="21605" y="17903"/>
                    <a:pt x="21706" y="17369"/>
                    <a:pt x="21706" y="16902"/>
                  </a:cubicBezTo>
                  <a:cubicBezTo>
                    <a:pt x="22906" y="16869"/>
                    <a:pt x="24141" y="16735"/>
                    <a:pt x="25341" y="16569"/>
                  </a:cubicBezTo>
                  <a:cubicBezTo>
                    <a:pt x="25575" y="16569"/>
                    <a:pt x="25775" y="16535"/>
                    <a:pt x="26009" y="16502"/>
                  </a:cubicBezTo>
                  <a:close/>
                  <a:moveTo>
                    <a:pt x="3726" y="14734"/>
                  </a:moveTo>
                  <a:cubicBezTo>
                    <a:pt x="3726" y="16202"/>
                    <a:pt x="3759" y="17669"/>
                    <a:pt x="3826" y="19104"/>
                  </a:cubicBezTo>
                  <a:cubicBezTo>
                    <a:pt x="3259" y="19104"/>
                    <a:pt x="2659" y="19070"/>
                    <a:pt x="2092" y="19070"/>
                  </a:cubicBezTo>
                  <a:cubicBezTo>
                    <a:pt x="1558" y="18036"/>
                    <a:pt x="1291" y="16435"/>
                    <a:pt x="1158" y="14901"/>
                  </a:cubicBezTo>
                  <a:cubicBezTo>
                    <a:pt x="2025" y="14867"/>
                    <a:pt x="2859" y="14767"/>
                    <a:pt x="3726" y="14734"/>
                  </a:cubicBezTo>
                  <a:close/>
                  <a:moveTo>
                    <a:pt x="4226" y="14734"/>
                  </a:moveTo>
                  <a:lnTo>
                    <a:pt x="4226" y="14734"/>
                  </a:lnTo>
                  <a:cubicBezTo>
                    <a:pt x="4960" y="14767"/>
                    <a:pt x="5694" y="14967"/>
                    <a:pt x="6428" y="15001"/>
                  </a:cubicBezTo>
                  <a:cubicBezTo>
                    <a:pt x="6661" y="15301"/>
                    <a:pt x="6928" y="15601"/>
                    <a:pt x="7262" y="15835"/>
                  </a:cubicBezTo>
                  <a:cubicBezTo>
                    <a:pt x="7395" y="16936"/>
                    <a:pt x="7429" y="18003"/>
                    <a:pt x="7429" y="19104"/>
                  </a:cubicBezTo>
                  <a:cubicBezTo>
                    <a:pt x="6628" y="19104"/>
                    <a:pt x="5828" y="19104"/>
                    <a:pt x="5027" y="19137"/>
                  </a:cubicBezTo>
                  <a:cubicBezTo>
                    <a:pt x="4793" y="19137"/>
                    <a:pt x="4560" y="19137"/>
                    <a:pt x="4326" y="19104"/>
                  </a:cubicBezTo>
                  <a:cubicBezTo>
                    <a:pt x="4260" y="17669"/>
                    <a:pt x="4260" y="16202"/>
                    <a:pt x="4226" y="14734"/>
                  </a:cubicBezTo>
                  <a:close/>
                  <a:moveTo>
                    <a:pt x="19971" y="16902"/>
                  </a:moveTo>
                  <a:cubicBezTo>
                    <a:pt x="20204" y="16919"/>
                    <a:pt x="20446" y="16927"/>
                    <a:pt x="20688" y="16927"/>
                  </a:cubicBezTo>
                  <a:cubicBezTo>
                    <a:pt x="20930" y="16927"/>
                    <a:pt x="21172" y="16919"/>
                    <a:pt x="21405" y="16902"/>
                  </a:cubicBezTo>
                  <a:lnTo>
                    <a:pt x="21405" y="16902"/>
                  </a:lnTo>
                  <a:cubicBezTo>
                    <a:pt x="21439" y="17503"/>
                    <a:pt x="21239" y="18170"/>
                    <a:pt x="21205" y="18637"/>
                  </a:cubicBezTo>
                  <a:cubicBezTo>
                    <a:pt x="21172" y="18770"/>
                    <a:pt x="21172" y="18937"/>
                    <a:pt x="21138" y="19070"/>
                  </a:cubicBezTo>
                  <a:cubicBezTo>
                    <a:pt x="20805" y="19070"/>
                    <a:pt x="20505" y="19070"/>
                    <a:pt x="20171" y="19037"/>
                  </a:cubicBezTo>
                  <a:cubicBezTo>
                    <a:pt x="18937" y="19037"/>
                    <a:pt x="17736" y="19137"/>
                    <a:pt x="16502" y="19204"/>
                  </a:cubicBezTo>
                  <a:cubicBezTo>
                    <a:pt x="16502" y="19170"/>
                    <a:pt x="16502" y="19104"/>
                    <a:pt x="16502" y="19070"/>
                  </a:cubicBezTo>
                  <a:cubicBezTo>
                    <a:pt x="16535" y="18570"/>
                    <a:pt x="16535" y="18070"/>
                    <a:pt x="16535" y="17603"/>
                  </a:cubicBezTo>
                  <a:cubicBezTo>
                    <a:pt x="17703" y="17436"/>
                    <a:pt x="18870" y="17202"/>
                    <a:pt x="19971" y="16902"/>
                  </a:cubicBezTo>
                  <a:close/>
                  <a:moveTo>
                    <a:pt x="16302" y="17636"/>
                  </a:moveTo>
                  <a:lnTo>
                    <a:pt x="16302" y="17636"/>
                  </a:lnTo>
                  <a:cubicBezTo>
                    <a:pt x="16268" y="18170"/>
                    <a:pt x="16202" y="18703"/>
                    <a:pt x="16202" y="19204"/>
                  </a:cubicBezTo>
                  <a:cubicBezTo>
                    <a:pt x="16110" y="19206"/>
                    <a:pt x="16019" y="19208"/>
                    <a:pt x="15928" y="19208"/>
                  </a:cubicBezTo>
                  <a:cubicBezTo>
                    <a:pt x="14818" y="19208"/>
                    <a:pt x="13709" y="19032"/>
                    <a:pt x="12599" y="18970"/>
                  </a:cubicBezTo>
                  <a:cubicBezTo>
                    <a:pt x="12532" y="18937"/>
                    <a:pt x="12466" y="18937"/>
                    <a:pt x="12366" y="18937"/>
                  </a:cubicBezTo>
                  <a:cubicBezTo>
                    <a:pt x="12366" y="18537"/>
                    <a:pt x="12332" y="18103"/>
                    <a:pt x="12332" y="17669"/>
                  </a:cubicBezTo>
                  <a:lnTo>
                    <a:pt x="12332" y="17669"/>
                  </a:lnTo>
                  <a:cubicBezTo>
                    <a:pt x="12903" y="17728"/>
                    <a:pt x="13479" y="17754"/>
                    <a:pt x="14060" y="17754"/>
                  </a:cubicBezTo>
                  <a:cubicBezTo>
                    <a:pt x="14803" y="17754"/>
                    <a:pt x="15552" y="17711"/>
                    <a:pt x="16302" y="17636"/>
                  </a:cubicBezTo>
                  <a:close/>
                  <a:moveTo>
                    <a:pt x="30812" y="18670"/>
                  </a:moveTo>
                  <a:lnTo>
                    <a:pt x="30812" y="18670"/>
                  </a:lnTo>
                  <a:cubicBezTo>
                    <a:pt x="30212" y="19571"/>
                    <a:pt x="29111" y="19838"/>
                    <a:pt x="27843" y="20004"/>
                  </a:cubicBezTo>
                  <a:cubicBezTo>
                    <a:pt x="27376" y="20038"/>
                    <a:pt x="26876" y="20071"/>
                    <a:pt x="26409" y="20138"/>
                  </a:cubicBezTo>
                  <a:cubicBezTo>
                    <a:pt x="26342" y="19771"/>
                    <a:pt x="26342" y="19504"/>
                    <a:pt x="26342" y="19237"/>
                  </a:cubicBezTo>
                  <a:cubicBezTo>
                    <a:pt x="27843" y="19037"/>
                    <a:pt x="29311" y="18837"/>
                    <a:pt x="30812" y="18670"/>
                  </a:cubicBezTo>
                  <a:close/>
                  <a:moveTo>
                    <a:pt x="2258" y="19371"/>
                  </a:moveTo>
                  <a:lnTo>
                    <a:pt x="2258" y="19371"/>
                  </a:lnTo>
                  <a:cubicBezTo>
                    <a:pt x="2792" y="19404"/>
                    <a:pt x="3326" y="19437"/>
                    <a:pt x="3826" y="19471"/>
                  </a:cubicBezTo>
                  <a:cubicBezTo>
                    <a:pt x="3859" y="19704"/>
                    <a:pt x="3859" y="19938"/>
                    <a:pt x="3893" y="20171"/>
                  </a:cubicBezTo>
                  <a:lnTo>
                    <a:pt x="3493" y="20171"/>
                  </a:lnTo>
                  <a:cubicBezTo>
                    <a:pt x="2992" y="20171"/>
                    <a:pt x="2592" y="19871"/>
                    <a:pt x="2258" y="19371"/>
                  </a:cubicBezTo>
                  <a:close/>
                  <a:moveTo>
                    <a:pt x="4326" y="19504"/>
                  </a:moveTo>
                  <a:cubicBezTo>
                    <a:pt x="5083" y="19553"/>
                    <a:pt x="5840" y="19584"/>
                    <a:pt x="6597" y="19584"/>
                  </a:cubicBezTo>
                  <a:cubicBezTo>
                    <a:pt x="6874" y="19584"/>
                    <a:pt x="7152" y="19580"/>
                    <a:pt x="7429" y="19571"/>
                  </a:cubicBezTo>
                  <a:lnTo>
                    <a:pt x="7429" y="19571"/>
                  </a:lnTo>
                  <a:cubicBezTo>
                    <a:pt x="7395" y="19738"/>
                    <a:pt x="7395" y="19938"/>
                    <a:pt x="7395" y="20104"/>
                  </a:cubicBezTo>
                  <a:cubicBezTo>
                    <a:pt x="7395" y="20171"/>
                    <a:pt x="7429" y="20205"/>
                    <a:pt x="7462" y="20238"/>
                  </a:cubicBezTo>
                  <a:cubicBezTo>
                    <a:pt x="6428" y="20205"/>
                    <a:pt x="5394" y="20205"/>
                    <a:pt x="4360" y="20171"/>
                  </a:cubicBezTo>
                  <a:cubicBezTo>
                    <a:pt x="4360" y="19971"/>
                    <a:pt x="4360" y="19738"/>
                    <a:pt x="4326" y="19504"/>
                  </a:cubicBezTo>
                  <a:close/>
                  <a:moveTo>
                    <a:pt x="10650" y="19417"/>
                  </a:moveTo>
                  <a:cubicBezTo>
                    <a:pt x="11077" y="19417"/>
                    <a:pt x="11505" y="19425"/>
                    <a:pt x="11932" y="19437"/>
                  </a:cubicBezTo>
                  <a:cubicBezTo>
                    <a:pt x="11932" y="19738"/>
                    <a:pt x="11932" y="20038"/>
                    <a:pt x="11965" y="20338"/>
                  </a:cubicBezTo>
                  <a:lnTo>
                    <a:pt x="11865" y="20338"/>
                  </a:lnTo>
                  <a:cubicBezTo>
                    <a:pt x="10498" y="20338"/>
                    <a:pt x="9130" y="20305"/>
                    <a:pt x="7796" y="20271"/>
                  </a:cubicBezTo>
                  <a:cubicBezTo>
                    <a:pt x="7829" y="20238"/>
                    <a:pt x="7829" y="20171"/>
                    <a:pt x="7829" y="20138"/>
                  </a:cubicBezTo>
                  <a:cubicBezTo>
                    <a:pt x="7829" y="19938"/>
                    <a:pt x="7829" y="19738"/>
                    <a:pt x="7829" y="19571"/>
                  </a:cubicBezTo>
                  <a:cubicBezTo>
                    <a:pt x="8029" y="19537"/>
                    <a:pt x="8229" y="19537"/>
                    <a:pt x="8429" y="19504"/>
                  </a:cubicBezTo>
                  <a:cubicBezTo>
                    <a:pt x="9170" y="19441"/>
                    <a:pt x="9910" y="19417"/>
                    <a:pt x="10650" y="19417"/>
                  </a:cubicBezTo>
                  <a:close/>
                  <a:moveTo>
                    <a:pt x="25875" y="19304"/>
                  </a:moveTo>
                  <a:lnTo>
                    <a:pt x="25875" y="19304"/>
                  </a:lnTo>
                  <a:cubicBezTo>
                    <a:pt x="25842" y="19604"/>
                    <a:pt x="25775" y="19838"/>
                    <a:pt x="25875" y="20171"/>
                  </a:cubicBezTo>
                  <a:cubicBezTo>
                    <a:pt x="24441" y="20238"/>
                    <a:pt x="23006" y="20305"/>
                    <a:pt x="21572" y="20438"/>
                  </a:cubicBezTo>
                  <a:cubicBezTo>
                    <a:pt x="21539" y="20171"/>
                    <a:pt x="21539" y="19904"/>
                    <a:pt x="21539" y="19637"/>
                  </a:cubicBezTo>
                  <a:cubicBezTo>
                    <a:pt x="22339" y="19604"/>
                    <a:pt x="23140" y="19604"/>
                    <a:pt x="23907" y="19504"/>
                  </a:cubicBezTo>
                  <a:cubicBezTo>
                    <a:pt x="24574" y="19437"/>
                    <a:pt x="25241" y="19371"/>
                    <a:pt x="25875" y="19304"/>
                  </a:cubicBezTo>
                  <a:close/>
                  <a:moveTo>
                    <a:pt x="12599" y="19437"/>
                  </a:moveTo>
                  <a:cubicBezTo>
                    <a:pt x="13800" y="19471"/>
                    <a:pt x="14967" y="19671"/>
                    <a:pt x="16168" y="19704"/>
                  </a:cubicBezTo>
                  <a:cubicBezTo>
                    <a:pt x="16168" y="20004"/>
                    <a:pt x="16202" y="20338"/>
                    <a:pt x="16235" y="20638"/>
                  </a:cubicBezTo>
                  <a:cubicBezTo>
                    <a:pt x="14934" y="20538"/>
                    <a:pt x="13633" y="20371"/>
                    <a:pt x="12366" y="20338"/>
                  </a:cubicBezTo>
                  <a:cubicBezTo>
                    <a:pt x="12366" y="20038"/>
                    <a:pt x="12399" y="19738"/>
                    <a:pt x="12399" y="19437"/>
                  </a:cubicBezTo>
                  <a:close/>
                  <a:moveTo>
                    <a:pt x="18941" y="19629"/>
                  </a:moveTo>
                  <a:cubicBezTo>
                    <a:pt x="19671" y="19629"/>
                    <a:pt x="20405" y="19637"/>
                    <a:pt x="21138" y="19637"/>
                  </a:cubicBezTo>
                  <a:cubicBezTo>
                    <a:pt x="21105" y="19904"/>
                    <a:pt x="21105" y="20205"/>
                    <a:pt x="21105" y="20471"/>
                  </a:cubicBezTo>
                  <a:cubicBezTo>
                    <a:pt x="20705" y="20505"/>
                    <a:pt x="20305" y="20571"/>
                    <a:pt x="19904" y="20638"/>
                  </a:cubicBezTo>
                  <a:cubicBezTo>
                    <a:pt x="19332" y="20710"/>
                    <a:pt x="18751" y="20743"/>
                    <a:pt x="18159" y="20743"/>
                  </a:cubicBezTo>
                  <a:cubicBezTo>
                    <a:pt x="17647" y="20743"/>
                    <a:pt x="17128" y="20718"/>
                    <a:pt x="16602" y="20672"/>
                  </a:cubicBezTo>
                  <a:cubicBezTo>
                    <a:pt x="16635" y="20338"/>
                    <a:pt x="16569" y="20004"/>
                    <a:pt x="16535" y="19704"/>
                  </a:cubicBezTo>
                  <a:cubicBezTo>
                    <a:pt x="16635" y="19704"/>
                    <a:pt x="16702" y="19704"/>
                    <a:pt x="16769" y="19671"/>
                  </a:cubicBezTo>
                  <a:cubicBezTo>
                    <a:pt x="17486" y="19637"/>
                    <a:pt x="18211" y="19629"/>
                    <a:pt x="18941" y="19629"/>
                  </a:cubicBezTo>
                  <a:close/>
                  <a:moveTo>
                    <a:pt x="2375" y="0"/>
                  </a:moveTo>
                  <a:cubicBezTo>
                    <a:pt x="1305" y="0"/>
                    <a:pt x="420" y="1300"/>
                    <a:pt x="390" y="2225"/>
                  </a:cubicBezTo>
                  <a:cubicBezTo>
                    <a:pt x="290" y="4560"/>
                    <a:pt x="190" y="6862"/>
                    <a:pt x="290" y="9197"/>
                  </a:cubicBezTo>
                  <a:cubicBezTo>
                    <a:pt x="257" y="9530"/>
                    <a:pt x="257" y="9864"/>
                    <a:pt x="224" y="10197"/>
                  </a:cubicBezTo>
                  <a:cubicBezTo>
                    <a:pt x="190" y="10464"/>
                    <a:pt x="190" y="10698"/>
                    <a:pt x="157" y="10931"/>
                  </a:cubicBezTo>
                  <a:cubicBezTo>
                    <a:pt x="149" y="10929"/>
                    <a:pt x="142" y="10927"/>
                    <a:pt x="134" y="10927"/>
                  </a:cubicBezTo>
                  <a:cubicBezTo>
                    <a:pt x="48" y="10927"/>
                    <a:pt x="0" y="11101"/>
                    <a:pt x="123" y="11131"/>
                  </a:cubicBezTo>
                  <a:lnTo>
                    <a:pt x="157" y="11131"/>
                  </a:lnTo>
                  <a:cubicBezTo>
                    <a:pt x="57" y="13800"/>
                    <a:pt x="324" y="16335"/>
                    <a:pt x="991" y="18970"/>
                  </a:cubicBezTo>
                  <a:cubicBezTo>
                    <a:pt x="1391" y="20538"/>
                    <a:pt x="2425" y="21205"/>
                    <a:pt x="4026" y="21205"/>
                  </a:cubicBezTo>
                  <a:cubicBezTo>
                    <a:pt x="7095" y="21239"/>
                    <a:pt x="10164" y="21305"/>
                    <a:pt x="13233" y="21372"/>
                  </a:cubicBezTo>
                  <a:cubicBezTo>
                    <a:pt x="14567" y="21439"/>
                    <a:pt x="15968" y="21505"/>
                    <a:pt x="17336" y="21639"/>
                  </a:cubicBezTo>
                  <a:cubicBezTo>
                    <a:pt x="17739" y="21686"/>
                    <a:pt x="18119" y="21704"/>
                    <a:pt x="18488" y="21704"/>
                  </a:cubicBezTo>
                  <a:cubicBezTo>
                    <a:pt x="19432" y="21704"/>
                    <a:pt x="20308" y="21587"/>
                    <a:pt x="21339" y="21539"/>
                  </a:cubicBezTo>
                  <a:cubicBezTo>
                    <a:pt x="24007" y="21439"/>
                    <a:pt x="26609" y="21205"/>
                    <a:pt x="29278" y="20905"/>
                  </a:cubicBezTo>
                  <a:cubicBezTo>
                    <a:pt x="33547" y="20371"/>
                    <a:pt x="32413" y="13867"/>
                    <a:pt x="32246" y="10998"/>
                  </a:cubicBezTo>
                  <a:cubicBezTo>
                    <a:pt x="32180" y="9830"/>
                    <a:pt x="32180" y="8663"/>
                    <a:pt x="32046" y="7495"/>
                  </a:cubicBezTo>
                  <a:cubicBezTo>
                    <a:pt x="31980" y="6728"/>
                    <a:pt x="32113" y="5327"/>
                    <a:pt x="31713" y="4560"/>
                  </a:cubicBezTo>
                  <a:cubicBezTo>
                    <a:pt x="31422" y="4059"/>
                    <a:pt x="30694" y="3098"/>
                    <a:pt x="29973" y="3098"/>
                  </a:cubicBezTo>
                  <a:cubicBezTo>
                    <a:pt x="29782" y="3098"/>
                    <a:pt x="29592" y="3165"/>
                    <a:pt x="29411" y="3326"/>
                  </a:cubicBezTo>
                  <a:cubicBezTo>
                    <a:pt x="28143" y="4427"/>
                    <a:pt x="27777" y="5694"/>
                    <a:pt x="27576" y="7329"/>
                  </a:cubicBezTo>
                  <a:cubicBezTo>
                    <a:pt x="27343" y="9430"/>
                    <a:pt x="26642" y="11598"/>
                    <a:pt x="25208" y="13133"/>
                  </a:cubicBezTo>
                  <a:cubicBezTo>
                    <a:pt x="25208" y="13133"/>
                    <a:pt x="25175" y="13099"/>
                    <a:pt x="25175" y="13099"/>
                  </a:cubicBezTo>
                  <a:cubicBezTo>
                    <a:pt x="25156" y="13087"/>
                    <a:pt x="25136" y="13081"/>
                    <a:pt x="25119" y="13081"/>
                  </a:cubicBezTo>
                  <a:cubicBezTo>
                    <a:pt x="25044" y="13081"/>
                    <a:pt x="24994" y="13179"/>
                    <a:pt x="25075" y="13233"/>
                  </a:cubicBezTo>
                  <a:lnTo>
                    <a:pt x="25108" y="13266"/>
                  </a:lnTo>
                  <a:cubicBezTo>
                    <a:pt x="24407" y="14000"/>
                    <a:pt x="23540" y="14567"/>
                    <a:pt x="22506" y="14901"/>
                  </a:cubicBezTo>
                  <a:cubicBezTo>
                    <a:pt x="21172" y="15334"/>
                    <a:pt x="19871" y="15768"/>
                    <a:pt x="18503" y="16102"/>
                  </a:cubicBezTo>
                  <a:cubicBezTo>
                    <a:pt x="16869" y="16469"/>
                    <a:pt x="15434" y="16435"/>
                    <a:pt x="13800" y="16469"/>
                  </a:cubicBezTo>
                  <a:cubicBezTo>
                    <a:pt x="12332" y="16469"/>
                    <a:pt x="10998" y="16235"/>
                    <a:pt x="9597" y="15801"/>
                  </a:cubicBezTo>
                  <a:cubicBezTo>
                    <a:pt x="7762" y="15234"/>
                    <a:pt x="7062" y="14033"/>
                    <a:pt x="6428" y="12366"/>
                  </a:cubicBezTo>
                  <a:cubicBezTo>
                    <a:pt x="5494" y="9897"/>
                    <a:pt x="5761" y="7229"/>
                    <a:pt x="5194" y="4693"/>
                  </a:cubicBezTo>
                  <a:cubicBezTo>
                    <a:pt x="4894" y="3259"/>
                    <a:pt x="4393" y="524"/>
                    <a:pt x="2759" y="57"/>
                  </a:cubicBezTo>
                  <a:cubicBezTo>
                    <a:pt x="2629" y="18"/>
                    <a:pt x="2501" y="0"/>
                    <a:pt x="2375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59"/>
          <p:cNvSpPr/>
          <p:nvPr/>
        </p:nvSpPr>
        <p:spPr>
          <a:xfrm>
            <a:off x="310767" y="1329382"/>
            <a:ext cx="1026610" cy="1084476"/>
          </a:xfrm>
          <a:custGeom>
            <a:avLst/>
            <a:gdLst/>
            <a:ahLst/>
            <a:cxnLst/>
            <a:rect l="l" t="t" r="r" b="b"/>
            <a:pathLst>
              <a:path w="59043" h="62371" extrusionOk="0">
                <a:moveTo>
                  <a:pt x="26619" y="1976"/>
                </a:moveTo>
                <a:lnTo>
                  <a:pt x="26619" y="1976"/>
                </a:lnTo>
                <a:cubicBezTo>
                  <a:pt x="26185" y="2243"/>
                  <a:pt x="25785" y="2610"/>
                  <a:pt x="25318" y="2843"/>
                </a:cubicBezTo>
                <a:cubicBezTo>
                  <a:pt x="24985" y="3010"/>
                  <a:pt x="24751" y="3244"/>
                  <a:pt x="24751" y="3610"/>
                </a:cubicBezTo>
                <a:cubicBezTo>
                  <a:pt x="24251" y="2943"/>
                  <a:pt x="23317" y="2476"/>
                  <a:pt x="22583" y="2109"/>
                </a:cubicBezTo>
                <a:lnTo>
                  <a:pt x="22750" y="2109"/>
                </a:lnTo>
                <a:cubicBezTo>
                  <a:pt x="24051" y="2109"/>
                  <a:pt x="25351" y="2043"/>
                  <a:pt x="26619" y="1976"/>
                </a:cubicBezTo>
                <a:close/>
                <a:moveTo>
                  <a:pt x="41963" y="1542"/>
                </a:moveTo>
                <a:cubicBezTo>
                  <a:pt x="41496" y="1843"/>
                  <a:pt x="41063" y="2176"/>
                  <a:pt x="40662" y="2543"/>
                </a:cubicBezTo>
                <a:cubicBezTo>
                  <a:pt x="40162" y="3043"/>
                  <a:pt x="39762" y="3711"/>
                  <a:pt x="39428" y="4344"/>
                </a:cubicBezTo>
                <a:cubicBezTo>
                  <a:pt x="39161" y="4845"/>
                  <a:pt x="39061" y="5412"/>
                  <a:pt x="38861" y="5912"/>
                </a:cubicBezTo>
                <a:cubicBezTo>
                  <a:pt x="38894" y="4878"/>
                  <a:pt x="38628" y="3977"/>
                  <a:pt x="38094" y="3077"/>
                </a:cubicBezTo>
                <a:cubicBezTo>
                  <a:pt x="37794" y="2610"/>
                  <a:pt x="37427" y="2076"/>
                  <a:pt x="36926" y="1776"/>
                </a:cubicBezTo>
                <a:cubicBezTo>
                  <a:pt x="37927" y="1742"/>
                  <a:pt x="38928" y="1709"/>
                  <a:pt x="39895" y="1642"/>
                </a:cubicBezTo>
                <a:cubicBezTo>
                  <a:pt x="40596" y="1609"/>
                  <a:pt x="41296" y="1576"/>
                  <a:pt x="41963" y="1542"/>
                </a:cubicBezTo>
                <a:close/>
                <a:moveTo>
                  <a:pt x="5337" y="1909"/>
                </a:moveTo>
                <a:lnTo>
                  <a:pt x="5337" y="1909"/>
                </a:lnTo>
                <a:cubicBezTo>
                  <a:pt x="6271" y="2009"/>
                  <a:pt x="7205" y="2209"/>
                  <a:pt x="8139" y="2243"/>
                </a:cubicBezTo>
                <a:lnTo>
                  <a:pt x="8339" y="2276"/>
                </a:lnTo>
                <a:cubicBezTo>
                  <a:pt x="9607" y="2243"/>
                  <a:pt x="10874" y="2243"/>
                  <a:pt x="12142" y="2209"/>
                </a:cubicBezTo>
                <a:lnTo>
                  <a:pt x="12142" y="2209"/>
                </a:lnTo>
                <a:cubicBezTo>
                  <a:pt x="12042" y="2276"/>
                  <a:pt x="11942" y="2343"/>
                  <a:pt x="11808" y="2376"/>
                </a:cubicBezTo>
                <a:cubicBezTo>
                  <a:pt x="11241" y="2743"/>
                  <a:pt x="10741" y="3310"/>
                  <a:pt x="10274" y="3777"/>
                </a:cubicBezTo>
                <a:cubicBezTo>
                  <a:pt x="9874" y="4178"/>
                  <a:pt x="9507" y="4544"/>
                  <a:pt x="9207" y="5011"/>
                </a:cubicBezTo>
                <a:cubicBezTo>
                  <a:pt x="8940" y="5378"/>
                  <a:pt x="8806" y="5779"/>
                  <a:pt x="8640" y="6179"/>
                </a:cubicBezTo>
                <a:cubicBezTo>
                  <a:pt x="8539" y="5845"/>
                  <a:pt x="8539" y="5478"/>
                  <a:pt x="8406" y="5145"/>
                </a:cubicBezTo>
                <a:cubicBezTo>
                  <a:pt x="8106" y="4478"/>
                  <a:pt x="7605" y="3911"/>
                  <a:pt x="7239" y="3277"/>
                </a:cubicBezTo>
                <a:cubicBezTo>
                  <a:pt x="6972" y="2843"/>
                  <a:pt x="6238" y="2076"/>
                  <a:pt x="5604" y="2043"/>
                </a:cubicBezTo>
                <a:cubicBezTo>
                  <a:pt x="5504" y="1976"/>
                  <a:pt x="5437" y="1943"/>
                  <a:pt x="5337" y="1909"/>
                </a:cubicBezTo>
                <a:close/>
                <a:moveTo>
                  <a:pt x="50361" y="1261"/>
                </a:moveTo>
                <a:cubicBezTo>
                  <a:pt x="50655" y="1261"/>
                  <a:pt x="50948" y="1264"/>
                  <a:pt x="51237" y="1275"/>
                </a:cubicBezTo>
                <a:cubicBezTo>
                  <a:pt x="51970" y="1676"/>
                  <a:pt x="52804" y="2376"/>
                  <a:pt x="53038" y="2576"/>
                </a:cubicBezTo>
                <a:cubicBezTo>
                  <a:pt x="54239" y="3644"/>
                  <a:pt x="55573" y="5412"/>
                  <a:pt x="55706" y="7080"/>
                </a:cubicBezTo>
                <a:cubicBezTo>
                  <a:pt x="55284" y="7016"/>
                  <a:pt x="54807" y="6993"/>
                  <a:pt x="54370" y="6993"/>
                </a:cubicBezTo>
                <a:cubicBezTo>
                  <a:pt x="54118" y="6993"/>
                  <a:pt x="53879" y="7001"/>
                  <a:pt x="53672" y="7013"/>
                </a:cubicBezTo>
                <a:cubicBezTo>
                  <a:pt x="53638" y="6679"/>
                  <a:pt x="53472" y="6446"/>
                  <a:pt x="53238" y="6112"/>
                </a:cubicBezTo>
                <a:cubicBezTo>
                  <a:pt x="52838" y="5412"/>
                  <a:pt x="52437" y="4745"/>
                  <a:pt x="51870" y="4144"/>
                </a:cubicBezTo>
                <a:cubicBezTo>
                  <a:pt x="51036" y="3210"/>
                  <a:pt x="49669" y="2343"/>
                  <a:pt x="48401" y="2176"/>
                </a:cubicBezTo>
                <a:cubicBezTo>
                  <a:pt x="48180" y="2150"/>
                  <a:pt x="47957" y="2137"/>
                  <a:pt x="47732" y="2137"/>
                </a:cubicBezTo>
                <a:cubicBezTo>
                  <a:pt x="46535" y="2137"/>
                  <a:pt x="45315" y="2508"/>
                  <a:pt x="44332" y="3210"/>
                </a:cubicBezTo>
                <a:cubicBezTo>
                  <a:pt x="43498" y="3811"/>
                  <a:pt x="42063" y="5045"/>
                  <a:pt x="41997" y="6212"/>
                </a:cubicBezTo>
                <a:cubicBezTo>
                  <a:pt x="41630" y="6163"/>
                  <a:pt x="41282" y="6133"/>
                  <a:pt x="40925" y="6133"/>
                </a:cubicBezTo>
                <a:cubicBezTo>
                  <a:pt x="40795" y="6133"/>
                  <a:pt x="40663" y="6137"/>
                  <a:pt x="40529" y="6146"/>
                </a:cubicBezTo>
                <a:cubicBezTo>
                  <a:pt x="39929" y="6179"/>
                  <a:pt x="39361" y="6279"/>
                  <a:pt x="38794" y="6412"/>
                </a:cubicBezTo>
                <a:cubicBezTo>
                  <a:pt x="39061" y="6146"/>
                  <a:pt x="39161" y="5879"/>
                  <a:pt x="39261" y="5512"/>
                </a:cubicBezTo>
                <a:cubicBezTo>
                  <a:pt x="39462" y="4878"/>
                  <a:pt x="39862" y="4311"/>
                  <a:pt x="40229" y="3777"/>
                </a:cubicBezTo>
                <a:cubicBezTo>
                  <a:pt x="41096" y="2543"/>
                  <a:pt x="42163" y="1876"/>
                  <a:pt x="43498" y="1476"/>
                </a:cubicBezTo>
                <a:cubicBezTo>
                  <a:pt x="45199" y="1376"/>
                  <a:pt x="46900" y="1309"/>
                  <a:pt x="48601" y="1275"/>
                </a:cubicBezTo>
                <a:cubicBezTo>
                  <a:pt x="49180" y="1275"/>
                  <a:pt x="49773" y="1261"/>
                  <a:pt x="50361" y="1261"/>
                </a:cubicBezTo>
                <a:close/>
                <a:moveTo>
                  <a:pt x="36126" y="1809"/>
                </a:moveTo>
                <a:cubicBezTo>
                  <a:pt x="36126" y="1909"/>
                  <a:pt x="36159" y="2009"/>
                  <a:pt x="36259" y="2043"/>
                </a:cubicBezTo>
                <a:cubicBezTo>
                  <a:pt x="36993" y="2276"/>
                  <a:pt x="37393" y="2943"/>
                  <a:pt x="37794" y="3510"/>
                </a:cubicBezTo>
                <a:cubicBezTo>
                  <a:pt x="38394" y="4344"/>
                  <a:pt x="38528" y="5245"/>
                  <a:pt x="38628" y="6246"/>
                </a:cubicBezTo>
                <a:cubicBezTo>
                  <a:pt x="38661" y="6279"/>
                  <a:pt x="38661" y="6279"/>
                  <a:pt x="38661" y="6279"/>
                </a:cubicBezTo>
                <a:cubicBezTo>
                  <a:pt x="38661" y="6279"/>
                  <a:pt x="38661" y="6279"/>
                  <a:pt x="38661" y="6312"/>
                </a:cubicBezTo>
                <a:cubicBezTo>
                  <a:pt x="38628" y="6346"/>
                  <a:pt x="38694" y="6412"/>
                  <a:pt x="38728" y="6446"/>
                </a:cubicBezTo>
                <a:cubicBezTo>
                  <a:pt x="37994" y="6646"/>
                  <a:pt x="37260" y="6946"/>
                  <a:pt x="36559" y="7346"/>
                </a:cubicBezTo>
                <a:cubicBezTo>
                  <a:pt x="36826" y="5945"/>
                  <a:pt x="35525" y="4378"/>
                  <a:pt x="34825" y="3310"/>
                </a:cubicBezTo>
                <a:cubicBezTo>
                  <a:pt x="34525" y="2877"/>
                  <a:pt x="34058" y="2276"/>
                  <a:pt x="33491" y="1876"/>
                </a:cubicBezTo>
                <a:cubicBezTo>
                  <a:pt x="34358" y="1876"/>
                  <a:pt x="35225" y="1843"/>
                  <a:pt x="36126" y="1809"/>
                </a:cubicBezTo>
                <a:close/>
                <a:moveTo>
                  <a:pt x="4437" y="1843"/>
                </a:moveTo>
                <a:cubicBezTo>
                  <a:pt x="4703" y="1976"/>
                  <a:pt x="5004" y="2009"/>
                  <a:pt x="5270" y="2109"/>
                </a:cubicBezTo>
                <a:cubicBezTo>
                  <a:pt x="5270" y="2143"/>
                  <a:pt x="5237" y="2143"/>
                  <a:pt x="5204" y="2176"/>
                </a:cubicBezTo>
                <a:cubicBezTo>
                  <a:pt x="5177" y="2203"/>
                  <a:pt x="5193" y="2252"/>
                  <a:pt x="5236" y="2252"/>
                </a:cubicBezTo>
                <a:cubicBezTo>
                  <a:pt x="5246" y="2252"/>
                  <a:pt x="5258" y="2249"/>
                  <a:pt x="5270" y="2243"/>
                </a:cubicBezTo>
                <a:cubicBezTo>
                  <a:pt x="5337" y="2243"/>
                  <a:pt x="5404" y="2209"/>
                  <a:pt x="5471" y="2209"/>
                </a:cubicBezTo>
                <a:cubicBezTo>
                  <a:pt x="5571" y="2276"/>
                  <a:pt x="5637" y="2310"/>
                  <a:pt x="5704" y="2410"/>
                </a:cubicBezTo>
                <a:cubicBezTo>
                  <a:pt x="5723" y="2428"/>
                  <a:pt x="5744" y="2436"/>
                  <a:pt x="5764" y="2436"/>
                </a:cubicBezTo>
                <a:cubicBezTo>
                  <a:pt x="5816" y="2436"/>
                  <a:pt x="5862" y="2382"/>
                  <a:pt x="5838" y="2310"/>
                </a:cubicBezTo>
                <a:lnTo>
                  <a:pt x="5838" y="2310"/>
                </a:lnTo>
                <a:cubicBezTo>
                  <a:pt x="6638" y="2743"/>
                  <a:pt x="7339" y="4378"/>
                  <a:pt x="7639" y="4878"/>
                </a:cubicBezTo>
                <a:cubicBezTo>
                  <a:pt x="8006" y="5445"/>
                  <a:pt x="7972" y="6146"/>
                  <a:pt x="8239" y="6713"/>
                </a:cubicBezTo>
                <a:cubicBezTo>
                  <a:pt x="7839" y="6713"/>
                  <a:pt x="7439" y="6713"/>
                  <a:pt x="7072" y="6779"/>
                </a:cubicBezTo>
                <a:cubicBezTo>
                  <a:pt x="6538" y="6846"/>
                  <a:pt x="6038" y="7113"/>
                  <a:pt x="5571" y="7380"/>
                </a:cubicBezTo>
                <a:cubicBezTo>
                  <a:pt x="5337" y="6546"/>
                  <a:pt x="4703" y="5845"/>
                  <a:pt x="4070" y="5245"/>
                </a:cubicBezTo>
                <a:cubicBezTo>
                  <a:pt x="3636" y="4811"/>
                  <a:pt x="2969" y="4344"/>
                  <a:pt x="2302" y="4278"/>
                </a:cubicBezTo>
                <a:cubicBezTo>
                  <a:pt x="2468" y="2777"/>
                  <a:pt x="3336" y="2109"/>
                  <a:pt x="4437" y="1843"/>
                </a:cubicBezTo>
                <a:close/>
                <a:moveTo>
                  <a:pt x="47732" y="2568"/>
                </a:moveTo>
                <a:cubicBezTo>
                  <a:pt x="47833" y="2568"/>
                  <a:pt x="47934" y="2571"/>
                  <a:pt x="48034" y="2576"/>
                </a:cubicBezTo>
                <a:cubicBezTo>
                  <a:pt x="49235" y="2643"/>
                  <a:pt x="50436" y="3444"/>
                  <a:pt x="51303" y="4244"/>
                </a:cubicBezTo>
                <a:cubicBezTo>
                  <a:pt x="51537" y="4444"/>
                  <a:pt x="53138" y="6713"/>
                  <a:pt x="53205" y="7046"/>
                </a:cubicBezTo>
                <a:lnTo>
                  <a:pt x="52971" y="7046"/>
                </a:lnTo>
                <a:cubicBezTo>
                  <a:pt x="52304" y="7080"/>
                  <a:pt x="51604" y="7213"/>
                  <a:pt x="50936" y="7447"/>
                </a:cubicBezTo>
                <a:cubicBezTo>
                  <a:pt x="51103" y="6746"/>
                  <a:pt x="49435" y="5845"/>
                  <a:pt x="49002" y="5712"/>
                </a:cubicBezTo>
                <a:cubicBezTo>
                  <a:pt x="48661" y="5594"/>
                  <a:pt x="48284" y="5548"/>
                  <a:pt x="47899" y="5548"/>
                </a:cubicBezTo>
                <a:cubicBezTo>
                  <a:pt x="47305" y="5548"/>
                  <a:pt x="46693" y="5657"/>
                  <a:pt x="46166" y="5779"/>
                </a:cubicBezTo>
                <a:cubicBezTo>
                  <a:pt x="45332" y="6012"/>
                  <a:pt x="45166" y="6379"/>
                  <a:pt x="44699" y="6980"/>
                </a:cubicBezTo>
                <a:cubicBezTo>
                  <a:pt x="44686" y="7005"/>
                  <a:pt x="44688" y="7030"/>
                  <a:pt x="44698" y="7048"/>
                </a:cubicBezTo>
                <a:lnTo>
                  <a:pt x="44698" y="7048"/>
                </a:lnTo>
                <a:cubicBezTo>
                  <a:pt x="43893" y="6662"/>
                  <a:pt x="43062" y="6366"/>
                  <a:pt x="42230" y="6212"/>
                </a:cubicBezTo>
                <a:cubicBezTo>
                  <a:pt x="42430" y="5178"/>
                  <a:pt x="43765" y="4077"/>
                  <a:pt x="44565" y="3544"/>
                </a:cubicBezTo>
                <a:cubicBezTo>
                  <a:pt x="45482" y="2902"/>
                  <a:pt x="46623" y="2568"/>
                  <a:pt x="47732" y="2568"/>
                </a:cubicBezTo>
                <a:close/>
                <a:moveTo>
                  <a:pt x="51870" y="1309"/>
                </a:moveTo>
                <a:cubicBezTo>
                  <a:pt x="52137" y="1309"/>
                  <a:pt x="52371" y="1342"/>
                  <a:pt x="52638" y="1376"/>
                </a:cubicBezTo>
                <a:cubicBezTo>
                  <a:pt x="53472" y="1442"/>
                  <a:pt x="56607" y="1509"/>
                  <a:pt x="56841" y="2410"/>
                </a:cubicBezTo>
                <a:cubicBezTo>
                  <a:pt x="57174" y="3677"/>
                  <a:pt x="56707" y="4978"/>
                  <a:pt x="56707" y="6246"/>
                </a:cubicBezTo>
                <a:cubicBezTo>
                  <a:pt x="56707" y="6679"/>
                  <a:pt x="56707" y="7113"/>
                  <a:pt x="56707" y="7547"/>
                </a:cubicBezTo>
                <a:cubicBezTo>
                  <a:pt x="56607" y="7413"/>
                  <a:pt x="56440" y="7313"/>
                  <a:pt x="56207" y="7213"/>
                </a:cubicBezTo>
                <a:cubicBezTo>
                  <a:pt x="56240" y="7180"/>
                  <a:pt x="56240" y="7146"/>
                  <a:pt x="56240" y="7080"/>
                </a:cubicBezTo>
                <a:cubicBezTo>
                  <a:pt x="56073" y="5145"/>
                  <a:pt x="54506" y="3277"/>
                  <a:pt x="53038" y="2076"/>
                </a:cubicBezTo>
                <a:cubicBezTo>
                  <a:pt x="52838" y="1909"/>
                  <a:pt x="52371" y="1576"/>
                  <a:pt x="51870" y="1309"/>
                </a:cubicBezTo>
                <a:close/>
                <a:moveTo>
                  <a:pt x="29519" y="1895"/>
                </a:moveTo>
                <a:cubicBezTo>
                  <a:pt x="29777" y="1895"/>
                  <a:pt x="30034" y="1899"/>
                  <a:pt x="30288" y="1909"/>
                </a:cubicBezTo>
                <a:lnTo>
                  <a:pt x="32190" y="1909"/>
                </a:lnTo>
                <a:cubicBezTo>
                  <a:pt x="33357" y="2109"/>
                  <a:pt x="34158" y="3177"/>
                  <a:pt x="34758" y="4111"/>
                </a:cubicBezTo>
                <a:cubicBezTo>
                  <a:pt x="34892" y="4311"/>
                  <a:pt x="36593" y="7013"/>
                  <a:pt x="36393" y="7447"/>
                </a:cubicBezTo>
                <a:cubicBezTo>
                  <a:pt x="36193" y="7580"/>
                  <a:pt x="35926" y="7713"/>
                  <a:pt x="35692" y="7914"/>
                </a:cubicBezTo>
                <a:cubicBezTo>
                  <a:pt x="35492" y="7313"/>
                  <a:pt x="35025" y="6746"/>
                  <a:pt x="34691" y="6246"/>
                </a:cubicBezTo>
                <a:cubicBezTo>
                  <a:pt x="34091" y="5412"/>
                  <a:pt x="33124" y="4911"/>
                  <a:pt x="32156" y="4678"/>
                </a:cubicBezTo>
                <a:cubicBezTo>
                  <a:pt x="31408" y="4501"/>
                  <a:pt x="30515" y="4374"/>
                  <a:pt x="29614" y="4374"/>
                </a:cubicBezTo>
                <a:cubicBezTo>
                  <a:pt x="28306" y="4374"/>
                  <a:pt x="26980" y="4641"/>
                  <a:pt x="26052" y="5412"/>
                </a:cubicBezTo>
                <a:cubicBezTo>
                  <a:pt x="25652" y="4945"/>
                  <a:pt x="25218" y="4411"/>
                  <a:pt x="24985" y="3944"/>
                </a:cubicBezTo>
                <a:cubicBezTo>
                  <a:pt x="24951" y="3911"/>
                  <a:pt x="24951" y="3911"/>
                  <a:pt x="24951" y="3911"/>
                </a:cubicBezTo>
                <a:lnTo>
                  <a:pt x="24951" y="3911"/>
                </a:lnTo>
                <a:cubicBezTo>
                  <a:pt x="24973" y="3916"/>
                  <a:pt x="24995" y="3919"/>
                  <a:pt x="25016" y="3919"/>
                </a:cubicBezTo>
                <a:cubicBezTo>
                  <a:pt x="25125" y="3919"/>
                  <a:pt x="25223" y="3845"/>
                  <a:pt x="25251" y="3677"/>
                </a:cubicBezTo>
                <a:cubicBezTo>
                  <a:pt x="25285" y="3277"/>
                  <a:pt x="26953" y="2343"/>
                  <a:pt x="27253" y="2143"/>
                </a:cubicBezTo>
                <a:cubicBezTo>
                  <a:pt x="27386" y="2076"/>
                  <a:pt x="27520" y="1976"/>
                  <a:pt x="27653" y="1943"/>
                </a:cubicBezTo>
                <a:cubicBezTo>
                  <a:pt x="28266" y="1919"/>
                  <a:pt x="28896" y="1895"/>
                  <a:pt x="29519" y="1895"/>
                </a:cubicBezTo>
                <a:close/>
                <a:moveTo>
                  <a:pt x="47711" y="6009"/>
                </a:moveTo>
                <a:cubicBezTo>
                  <a:pt x="47795" y="6009"/>
                  <a:pt x="47880" y="6010"/>
                  <a:pt x="47968" y="6012"/>
                </a:cubicBezTo>
                <a:cubicBezTo>
                  <a:pt x="48535" y="6012"/>
                  <a:pt x="50569" y="6546"/>
                  <a:pt x="50403" y="7547"/>
                </a:cubicBezTo>
                <a:cubicBezTo>
                  <a:pt x="50403" y="7580"/>
                  <a:pt x="50403" y="7613"/>
                  <a:pt x="50436" y="7647"/>
                </a:cubicBezTo>
                <a:cubicBezTo>
                  <a:pt x="49369" y="8047"/>
                  <a:pt x="48368" y="8647"/>
                  <a:pt x="47534" y="9281"/>
                </a:cubicBezTo>
                <a:cubicBezTo>
                  <a:pt x="47267" y="8981"/>
                  <a:pt x="47000" y="8681"/>
                  <a:pt x="46733" y="8381"/>
                </a:cubicBezTo>
                <a:cubicBezTo>
                  <a:pt x="46166" y="7847"/>
                  <a:pt x="45599" y="7513"/>
                  <a:pt x="44899" y="7146"/>
                </a:cubicBezTo>
                <a:cubicBezTo>
                  <a:pt x="44849" y="7122"/>
                  <a:pt x="44800" y="7097"/>
                  <a:pt x="44750" y="7073"/>
                </a:cubicBezTo>
                <a:lnTo>
                  <a:pt x="44750" y="7073"/>
                </a:lnTo>
                <a:cubicBezTo>
                  <a:pt x="44766" y="7071"/>
                  <a:pt x="44782" y="7063"/>
                  <a:pt x="44799" y="7046"/>
                </a:cubicBezTo>
                <a:cubicBezTo>
                  <a:pt x="45701" y="6237"/>
                  <a:pt x="46545" y="6009"/>
                  <a:pt x="47711" y="6009"/>
                </a:cubicBezTo>
                <a:close/>
                <a:moveTo>
                  <a:pt x="2268" y="4611"/>
                </a:moveTo>
                <a:lnTo>
                  <a:pt x="2268" y="4611"/>
                </a:lnTo>
                <a:cubicBezTo>
                  <a:pt x="2802" y="4845"/>
                  <a:pt x="3269" y="5112"/>
                  <a:pt x="3736" y="5579"/>
                </a:cubicBezTo>
                <a:cubicBezTo>
                  <a:pt x="4303" y="6179"/>
                  <a:pt x="4870" y="6846"/>
                  <a:pt x="5070" y="7647"/>
                </a:cubicBezTo>
                <a:cubicBezTo>
                  <a:pt x="4937" y="7747"/>
                  <a:pt x="4803" y="7847"/>
                  <a:pt x="4637" y="7914"/>
                </a:cubicBezTo>
                <a:cubicBezTo>
                  <a:pt x="3970" y="8280"/>
                  <a:pt x="2869" y="8781"/>
                  <a:pt x="2468" y="9581"/>
                </a:cubicBezTo>
                <a:cubicBezTo>
                  <a:pt x="2468" y="7947"/>
                  <a:pt x="2235" y="6246"/>
                  <a:pt x="2268" y="4611"/>
                </a:cubicBezTo>
                <a:close/>
                <a:moveTo>
                  <a:pt x="29037" y="4848"/>
                </a:moveTo>
                <a:cubicBezTo>
                  <a:pt x="29997" y="4848"/>
                  <a:pt x="30971" y="4999"/>
                  <a:pt x="31789" y="5112"/>
                </a:cubicBezTo>
                <a:cubicBezTo>
                  <a:pt x="32790" y="5278"/>
                  <a:pt x="33891" y="5845"/>
                  <a:pt x="34358" y="6746"/>
                </a:cubicBezTo>
                <a:cubicBezTo>
                  <a:pt x="34625" y="7246"/>
                  <a:pt x="35125" y="7747"/>
                  <a:pt x="35259" y="8314"/>
                </a:cubicBezTo>
                <a:cubicBezTo>
                  <a:pt x="34825" y="8714"/>
                  <a:pt x="34491" y="9181"/>
                  <a:pt x="34491" y="9681"/>
                </a:cubicBezTo>
                <a:cubicBezTo>
                  <a:pt x="34391" y="9681"/>
                  <a:pt x="34291" y="9681"/>
                  <a:pt x="34191" y="9715"/>
                </a:cubicBezTo>
                <a:cubicBezTo>
                  <a:pt x="33958" y="9715"/>
                  <a:pt x="33757" y="9715"/>
                  <a:pt x="33524" y="9748"/>
                </a:cubicBezTo>
                <a:cubicBezTo>
                  <a:pt x="33324" y="8881"/>
                  <a:pt x="32390" y="7980"/>
                  <a:pt x="31656" y="7680"/>
                </a:cubicBezTo>
                <a:cubicBezTo>
                  <a:pt x="31022" y="7447"/>
                  <a:pt x="30288" y="7180"/>
                  <a:pt x="29588" y="7080"/>
                </a:cubicBezTo>
                <a:cubicBezTo>
                  <a:pt x="29427" y="7054"/>
                  <a:pt x="29275" y="7043"/>
                  <a:pt x="29128" y="7043"/>
                </a:cubicBezTo>
                <a:cubicBezTo>
                  <a:pt x="28515" y="7043"/>
                  <a:pt x="27999" y="7232"/>
                  <a:pt x="27353" y="7313"/>
                </a:cubicBezTo>
                <a:lnTo>
                  <a:pt x="27320" y="7313"/>
                </a:lnTo>
                <a:cubicBezTo>
                  <a:pt x="27086" y="6813"/>
                  <a:pt x="26786" y="6346"/>
                  <a:pt x="26419" y="5879"/>
                </a:cubicBezTo>
                <a:cubicBezTo>
                  <a:pt x="26352" y="5812"/>
                  <a:pt x="26285" y="5712"/>
                  <a:pt x="26185" y="5612"/>
                </a:cubicBezTo>
                <a:cubicBezTo>
                  <a:pt x="26981" y="5024"/>
                  <a:pt x="28002" y="4848"/>
                  <a:pt x="29037" y="4848"/>
                </a:cubicBezTo>
                <a:close/>
                <a:moveTo>
                  <a:pt x="28984" y="7565"/>
                </a:moveTo>
                <a:cubicBezTo>
                  <a:pt x="29441" y="7565"/>
                  <a:pt x="29908" y="7689"/>
                  <a:pt x="30355" y="7813"/>
                </a:cubicBezTo>
                <a:cubicBezTo>
                  <a:pt x="31222" y="8047"/>
                  <a:pt x="32890" y="8681"/>
                  <a:pt x="33190" y="9748"/>
                </a:cubicBezTo>
                <a:cubicBezTo>
                  <a:pt x="31856" y="9848"/>
                  <a:pt x="30522" y="9882"/>
                  <a:pt x="29288" y="10415"/>
                </a:cubicBezTo>
                <a:cubicBezTo>
                  <a:pt x="29054" y="10449"/>
                  <a:pt x="28787" y="10515"/>
                  <a:pt x="28554" y="10582"/>
                </a:cubicBezTo>
                <a:cubicBezTo>
                  <a:pt x="28454" y="10182"/>
                  <a:pt x="28287" y="9782"/>
                  <a:pt x="28187" y="9381"/>
                </a:cubicBezTo>
                <a:cubicBezTo>
                  <a:pt x="28020" y="8848"/>
                  <a:pt x="27820" y="8314"/>
                  <a:pt x="27586" y="7813"/>
                </a:cubicBezTo>
                <a:cubicBezTo>
                  <a:pt x="27887" y="7747"/>
                  <a:pt x="28187" y="7680"/>
                  <a:pt x="28520" y="7613"/>
                </a:cubicBezTo>
                <a:cubicBezTo>
                  <a:pt x="28673" y="7579"/>
                  <a:pt x="28828" y="7565"/>
                  <a:pt x="28984" y="7565"/>
                </a:cubicBezTo>
                <a:close/>
                <a:moveTo>
                  <a:pt x="41247" y="6576"/>
                </a:moveTo>
                <a:cubicBezTo>
                  <a:pt x="41342" y="6576"/>
                  <a:pt x="41437" y="6577"/>
                  <a:pt x="41530" y="6579"/>
                </a:cubicBezTo>
                <a:cubicBezTo>
                  <a:pt x="42964" y="6646"/>
                  <a:pt x="44232" y="7380"/>
                  <a:pt x="45466" y="8014"/>
                </a:cubicBezTo>
                <a:cubicBezTo>
                  <a:pt x="45966" y="8280"/>
                  <a:pt x="46233" y="8681"/>
                  <a:pt x="46633" y="9014"/>
                </a:cubicBezTo>
                <a:cubicBezTo>
                  <a:pt x="46833" y="9181"/>
                  <a:pt x="47000" y="9381"/>
                  <a:pt x="47134" y="9581"/>
                </a:cubicBezTo>
                <a:cubicBezTo>
                  <a:pt x="47100" y="9615"/>
                  <a:pt x="47034" y="9681"/>
                  <a:pt x="46967" y="9715"/>
                </a:cubicBezTo>
                <a:cubicBezTo>
                  <a:pt x="46433" y="10182"/>
                  <a:pt x="46000" y="10782"/>
                  <a:pt x="45666" y="11416"/>
                </a:cubicBezTo>
                <a:cubicBezTo>
                  <a:pt x="45232" y="10048"/>
                  <a:pt x="43264" y="9348"/>
                  <a:pt x="42063" y="8981"/>
                </a:cubicBezTo>
                <a:cubicBezTo>
                  <a:pt x="41526" y="8822"/>
                  <a:pt x="41000" y="8746"/>
                  <a:pt x="40479" y="8746"/>
                </a:cubicBezTo>
                <a:cubicBezTo>
                  <a:pt x="40127" y="8746"/>
                  <a:pt x="39778" y="8780"/>
                  <a:pt x="39428" y="8848"/>
                </a:cubicBezTo>
                <a:cubicBezTo>
                  <a:pt x="38661" y="8981"/>
                  <a:pt x="38027" y="9481"/>
                  <a:pt x="37327" y="9848"/>
                </a:cubicBezTo>
                <a:cubicBezTo>
                  <a:pt x="36683" y="9725"/>
                  <a:pt x="36040" y="9656"/>
                  <a:pt x="35397" y="9656"/>
                </a:cubicBezTo>
                <a:cubicBezTo>
                  <a:pt x="35173" y="9656"/>
                  <a:pt x="34949" y="9664"/>
                  <a:pt x="34725" y="9681"/>
                </a:cubicBezTo>
                <a:cubicBezTo>
                  <a:pt x="34758" y="9281"/>
                  <a:pt x="34992" y="8948"/>
                  <a:pt x="35325" y="8647"/>
                </a:cubicBezTo>
                <a:cubicBezTo>
                  <a:pt x="35393" y="8715"/>
                  <a:pt x="35487" y="8749"/>
                  <a:pt x="35576" y="8749"/>
                </a:cubicBezTo>
                <a:cubicBezTo>
                  <a:pt x="35707" y="8749"/>
                  <a:pt x="35826" y="8673"/>
                  <a:pt x="35826" y="8514"/>
                </a:cubicBezTo>
                <a:cubicBezTo>
                  <a:pt x="35826" y="8414"/>
                  <a:pt x="35792" y="8347"/>
                  <a:pt x="35792" y="8247"/>
                </a:cubicBezTo>
                <a:cubicBezTo>
                  <a:pt x="36359" y="7847"/>
                  <a:pt x="36993" y="7547"/>
                  <a:pt x="37393" y="7346"/>
                </a:cubicBezTo>
                <a:cubicBezTo>
                  <a:pt x="38511" y="6788"/>
                  <a:pt x="39974" y="6576"/>
                  <a:pt x="41247" y="6576"/>
                </a:cubicBezTo>
                <a:close/>
                <a:moveTo>
                  <a:pt x="20348" y="2109"/>
                </a:moveTo>
                <a:cubicBezTo>
                  <a:pt x="20371" y="2246"/>
                  <a:pt x="20471" y="2352"/>
                  <a:pt x="20597" y="2352"/>
                </a:cubicBezTo>
                <a:cubicBezTo>
                  <a:pt x="20655" y="2352"/>
                  <a:pt x="20718" y="2329"/>
                  <a:pt x="20782" y="2276"/>
                </a:cubicBezTo>
                <a:cubicBezTo>
                  <a:pt x="20866" y="2203"/>
                  <a:pt x="20988" y="2172"/>
                  <a:pt x="21135" y="2172"/>
                </a:cubicBezTo>
                <a:cubicBezTo>
                  <a:pt x="21859" y="2172"/>
                  <a:pt x="23178" y="2933"/>
                  <a:pt x="23483" y="3210"/>
                </a:cubicBezTo>
                <a:cubicBezTo>
                  <a:pt x="24184" y="3811"/>
                  <a:pt x="24651" y="4544"/>
                  <a:pt x="25285" y="5178"/>
                </a:cubicBezTo>
                <a:cubicBezTo>
                  <a:pt x="26052" y="5979"/>
                  <a:pt x="26686" y="7080"/>
                  <a:pt x="27186" y="8047"/>
                </a:cubicBezTo>
                <a:cubicBezTo>
                  <a:pt x="27486" y="8614"/>
                  <a:pt x="27720" y="9181"/>
                  <a:pt x="27887" y="9748"/>
                </a:cubicBezTo>
                <a:cubicBezTo>
                  <a:pt x="27987" y="10048"/>
                  <a:pt x="28153" y="10349"/>
                  <a:pt x="28254" y="10649"/>
                </a:cubicBezTo>
                <a:cubicBezTo>
                  <a:pt x="27553" y="10849"/>
                  <a:pt x="26919" y="11116"/>
                  <a:pt x="26285" y="11483"/>
                </a:cubicBezTo>
                <a:cubicBezTo>
                  <a:pt x="26252" y="11049"/>
                  <a:pt x="26052" y="10649"/>
                  <a:pt x="25885" y="10249"/>
                </a:cubicBezTo>
                <a:cubicBezTo>
                  <a:pt x="25618" y="9448"/>
                  <a:pt x="25151" y="8547"/>
                  <a:pt x="24684" y="7847"/>
                </a:cubicBezTo>
                <a:cubicBezTo>
                  <a:pt x="23650" y="6346"/>
                  <a:pt x="22283" y="5045"/>
                  <a:pt x="20515" y="4378"/>
                </a:cubicBezTo>
                <a:cubicBezTo>
                  <a:pt x="19265" y="3909"/>
                  <a:pt x="18074" y="3589"/>
                  <a:pt x="16833" y="3589"/>
                </a:cubicBezTo>
                <a:cubicBezTo>
                  <a:pt x="16220" y="3589"/>
                  <a:pt x="15595" y="3667"/>
                  <a:pt x="14944" y="3844"/>
                </a:cubicBezTo>
                <a:cubicBezTo>
                  <a:pt x="13109" y="4344"/>
                  <a:pt x="11642" y="5645"/>
                  <a:pt x="10207" y="6779"/>
                </a:cubicBezTo>
                <a:cubicBezTo>
                  <a:pt x="10189" y="6770"/>
                  <a:pt x="10172" y="6766"/>
                  <a:pt x="10155" y="6766"/>
                </a:cubicBezTo>
                <a:cubicBezTo>
                  <a:pt x="10110" y="6766"/>
                  <a:pt x="10074" y="6797"/>
                  <a:pt x="10074" y="6846"/>
                </a:cubicBezTo>
                <a:cubicBezTo>
                  <a:pt x="10074" y="6846"/>
                  <a:pt x="10074" y="6879"/>
                  <a:pt x="10041" y="6879"/>
                </a:cubicBezTo>
                <a:cubicBezTo>
                  <a:pt x="9807" y="6813"/>
                  <a:pt x="9574" y="6779"/>
                  <a:pt x="9340" y="6779"/>
                </a:cubicBezTo>
                <a:cubicBezTo>
                  <a:pt x="9240" y="6779"/>
                  <a:pt x="9107" y="6779"/>
                  <a:pt x="8973" y="6746"/>
                </a:cubicBezTo>
                <a:cubicBezTo>
                  <a:pt x="9107" y="6513"/>
                  <a:pt x="9173" y="6279"/>
                  <a:pt x="9273" y="6012"/>
                </a:cubicBezTo>
                <a:cubicBezTo>
                  <a:pt x="9540" y="5312"/>
                  <a:pt x="10107" y="4711"/>
                  <a:pt x="10641" y="4211"/>
                </a:cubicBezTo>
                <a:cubicBezTo>
                  <a:pt x="11175" y="3677"/>
                  <a:pt x="11675" y="3143"/>
                  <a:pt x="12309" y="2743"/>
                </a:cubicBezTo>
                <a:cubicBezTo>
                  <a:pt x="12676" y="2510"/>
                  <a:pt x="13076" y="2443"/>
                  <a:pt x="13443" y="2209"/>
                </a:cubicBezTo>
                <a:cubicBezTo>
                  <a:pt x="15745" y="2176"/>
                  <a:pt x="18046" y="2143"/>
                  <a:pt x="20348" y="2109"/>
                </a:cubicBezTo>
                <a:close/>
                <a:moveTo>
                  <a:pt x="16548" y="9777"/>
                </a:moveTo>
                <a:cubicBezTo>
                  <a:pt x="18050" y="9777"/>
                  <a:pt x="19493" y="10750"/>
                  <a:pt x="19681" y="12417"/>
                </a:cubicBezTo>
                <a:cubicBezTo>
                  <a:pt x="19310" y="12378"/>
                  <a:pt x="18938" y="12361"/>
                  <a:pt x="18567" y="12361"/>
                </a:cubicBezTo>
                <a:cubicBezTo>
                  <a:pt x="18304" y="12361"/>
                  <a:pt x="18042" y="12370"/>
                  <a:pt x="17779" y="12383"/>
                </a:cubicBezTo>
                <a:cubicBezTo>
                  <a:pt x="17146" y="12450"/>
                  <a:pt x="16545" y="12584"/>
                  <a:pt x="15978" y="12717"/>
                </a:cubicBezTo>
                <a:cubicBezTo>
                  <a:pt x="15811" y="12550"/>
                  <a:pt x="15745" y="12183"/>
                  <a:pt x="15645" y="11950"/>
                </a:cubicBezTo>
                <a:cubicBezTo>
                  <a:pt x="15478" y="11583"/>
                  <a:pt x="15211" y="11249"/>
                  <a:pt x="15044" y="10882"/>
                </a:cubicBezTo>
                <a:cubicBezTo>
                  <a:pt x="14977" y="10682"/>
                  <a:pt x="14844" y="10482"/>
                  <a:pt x="14711" y="10315"/>
                </a:cubicBezTo>
                <a:cubicBezTo>
                  <a:pt x="15274" y="9950"/>
                  <a:pt x="15916" y="9777"/>
                  <a:pt x="16548" y="9777"/>
                </a:cubicBezTo>
                <a:close/>
                <a:moveTo>
                  <a:pt x="17504" y="6667"/>
                </a:moveTo>
                <a:cubicBezTo>
                  <a:pt x="18288" y="6667"/>
                  <a:pt x="19060" y="6855"/>
                  <a:pt x="19781" y="7246"/>
                </a:cubicBezTo>
                <a:cubicBezTo>
                  <a:pt x="21916" y="8414"/>
                  <a:pt x="22916" y="10816"/>
                  <a:pt x="22983" y="13151"/>
                </a:cubicBezTo>
                <a:cubicBezTo>
                  <a:pt x="22983" y="13184"/>
                  <a:pt x="22983" y="13184"/>
                  <a:pt x="23016" y="13217"/>
                </a:cubicBezTo>
                <a:cubicBezTo>
                  <a:pt x="22549" y="13051"/>
                  <a:pt x="22049" y="12917"/>
                  <a:pt x="21582" y="12784"/>
                </a:cubicBezTo>
                <a:cubicBezTo>
                  <a:pt x="21115" y="12650"/>
                  <a:pt x="20648" y="12550"/>
                  <a:pt x="20114" y="12483"/>
                </a:cubicBezTo>
                <a:cubicBezTo>
                  <a:pt x="20148" y="12450"/>
                  <a:pt x="20148" y="12450"/>
                  <a:pt x="20148" y="12450"/>
                </a:cubicBezTo>
                <a:cubicBezTo>
                  <a:pt x="20481" y="11049"/>
                  <a:pt x="19180" y="10349"/>
                  <a:pt x="18280" y="9648"/>
                </a:cubicBezTo>
                <a:cubicBezTo>
                  <a:pt x="17896" y="9351"/>
                  <a:pt x="17412" y="9224"/>
                  <a:pt x="16907" y="9224"/>
                </a:cubicBezTo>
                <a:cubicBezTo>
                  <a:pt x="16049" y="9224"/>
                  <a:pt x="15131" y="9590"/>
                  <a:pt x="14544" y="10115"/>
                </a:cubicBezTo>
                <a:cubicBezTo>
                  <a:pt x="14244" y="9715"/>
                  <a:pt x="13843" y="9315"/>
                  <a:pt x="13543" y="8981"/>
                </a:cubicBezTo>
                <a:cubicBezTo>
                  <a:pt x="13376" y="8747"/>
                  <a:pt x="13176" y="8547"/>
                  <a:pt x="12943" y="8347"/>
                </a:cubicBezTo>
                <a:cubicBezTo>
                  <a:pt x="13676" y="7580"/>
                  <a:pt x="15077" y="7113"/>
                  <a:pt x="16045" y="6879"/>
                </a:cubicBezTo>
                <a:cubicBezTo>
                  <a:pt x="16530" y="6739"/>
                  <a:pt x="17019" y="6667"/>
                  <a:pt x="17504" y="6667"/>
                </a:cubicBezTo>
                <a:close/>
                <a:moveTo>
                  <a:pt x="40432" y="9239"/>
                </a:moveTo>
                <a:cubicBezTo>
                  <a:pt x="40809" y="9239"/>
                  <a:pt x="41191" y="9284"/>
                  <a:pt x="41563" y="9348"/>
                </a:cubicBezTo>
                <a:cubicBezTo>
                  <a:pt x="42764" y="9615"/>
                  <a:pt x="44999" y="10249"/>
                  <a:pt x="45399" y="11583"/>
                </a:cubicBezTo>
                <a:cubicBezTo>
                  <a:pt x="45432" y="11650"/>
                  <a:pt x="45466" y="11683"/>
                  <a:pt x="45533" y="11683"/>
                </a:cubicBezTo>
                <a:cubicBezTo>
                  <a:pt x="45266" y="12217"/>
                  <a:pt x="45066" y="12784"/>
                  <a:pt x="44899" y="13351"/>
                </a:cubicBezTo>
                <a:cubicBezTo>
                  <a:pt x="44532" y="12884"/>
                  <a:pt x="43831" y="12617"/>
                  <a:pt x="43264" y="12517"/>
                </a:cubicBezTo>
                <a:cubicBezTo>
                  <a:pt x="42812" y="12431"/>
                  <a:pt x="42193" y="12289"/>
                  <a:pt x="41596" y="12289"/>
                </a:cubicBezTo>
                <a:cubicBezTo>
                  <a:pt x="41268" y="12289"/>
                  <a:pt x="40946" y="12332"/>
                  <a:pt x="40662" y="12450"/>
                </a:cubicBezTo>
                <a:cubicBezTo>
                  <a:pt x="40796" y="11650"/>
                  <a:pt x="40596" y="10916"/>
                  <a:pt x="39762" y="10549"/>
                </a:cubicBezTo>
                <a:cubicBezTo>
                  <a:pt x="39228" y="10349"/>
                  <a:pt x="38694" y="10148"/>
                  <a:pt x="38127" y="10015"/>
                </a:cubicBezTo>
                <a:cubicBezTo>
                  <a:pt x="38327" y="9915"/>
                  <a:pt x="38528" y="9782"/>
                  <a:pt x="38728" y="9681"/>
                </a:cubicBezTo>
                <a:cubicBezTo>
                  <a:pt x="39241" y="9353"/>
                  <a:pt x="39830" y="9239"/>
                  <a:pt x="40432" y="9239"/>
                </a:cubicBezTo>
                <a:close/>
                <a:moveTo>
                  <a:pt x="17179" y="4044"/>
                </a:moveTo>
                <a:cubicBezTo>
                  <a:pt x="18180" y="4044"/>
                  <a:pt x="19080" y="4478"/>
                  <a:pt x="20048" y="4778"/>
                </a:cubicBezTo>
                <a:cubicBezTo>
                  <a:pt x="21816" y="5278"/>
                  <a:pt x="22983" y="6579"/>
                  <a:pt x="24084" y="7947"/>
                </a:cubicBezTo>
                <a:cubicBezTo>
                  <a:pt x="24918" y="8981"/>
                  <a:pt x="25585" y="10482"/>
                  <a:pt x="25818" y="11816"/>
                </a:cubicBezTo>
                <a:cubicBezTo>
                  <a:pt x="25285" y="12217"/>
                  <a:pt x="24784" y="12684"/>
                  <a:pt x="24317" y="13284"/>
                </a:cubicBezTo>
                <a:cubicBezTo>
                  <a:pt x="24184" y="13417"/>
                  <a:pt x="24084" y="13584"/>
                  <a:pt x="24017" y="13784"/>
                </a:cubicBezTo>
                <a:cubicBezTo>
                  <a:pt x="23817" y="13618"/>
                  <a:pt x="23617" y="13484"/>
                  <a:pt x="23417" y="13384"/>
                </a:cubicBezTo>
                <a:cubicBezTo>
                  <a:pt x="23483" y="13351"/>
                  <a:pt x="23550" y="13284"/>
                  <a:pt x="23550" y="13184"/>
                </a:cubicBezTo>
                <a:cubicBezTo>
                  <a:pt x="23483" y="10582"/>
                  <a:pt x="22216" y="7780"/>
                  <a:pt x="19714" y="6646"/>
                </a:cubicBezTo>
                <a:cubicBezTo>
                  <a:pt x="19025" y="6336"/>
                  <a:pt x="18326" y="6204"/>
                  <a:pt x="17619" y="6204"/>
                </a:cubicBezTo>
                <a:cubicBezTo>
                  <a:pt x="16957" y="6204"/>
                  <a:pt x="16288" y="6319"/>
                  <a:pt x="15611" y="6513"/>
                </a:cubicBezTo>
                <a:cubicBezTo>
                  <a:pt x="14677" y="6813"/>
                  <a:pt x="13343" y="7313"/>
                  <a:pt x="12742" y="8180"/>
                </a:cubicBezTo>
                <a:cubicBezTo>
                  <a:pt x="12075" y="7613"/>
                  <a:pt x="11241" y="7180"/>
                  <a:pt x="10441" y="6946"/>
                </a:cubicBezTo>
                <a:cubicBezTo>
                  <a:pt x="10975" y="6613"/>
                  <a:pt x="11442" y="6179"/>
                  <a:pt x="12009" y="5845"/>
                </a:cubicBezTo>
                <a:cubicBezTo>
                  <a:pt x="12809" y="5345"/>
                  <a:pt x="13610" y="4878"/>
                  <a:pt x="14444" y="4511"/>
                </a:cubicBezTo>
                <a:cubicBezTo>
                  <a:pt x="15278" y="4144"/>
                  <a:pt x="16245" y="4044"/>
                  <a:pt x="17179" y="4044"/>
                </a:cubicBezTo>
                <a:close/>
                <a:moveTo>
                  <a:pt x="8456" y="7185"/>
                </a:moveTo>
                <a:cubicBezTo>
                  <a:pt x="9179" y="7185"/>
                  <a:pt x="9897" y="7295"/>
                  <a:pt x="10508" y="7513"/>
                </a:cubicBezTo>
                <a:cubicBezTo>
                  <a:pt x="11208" y="7747"/>
                  <a:pt x="11875" y="8180"/>
                  <a:pt x="12442" y="8647"/>
                </a:cubicBezTo>
                <a:cubicBezTo>
                  <a:pt x="13109" y="9181"/>
                  <a:pt x="13510" y="9848"/>
                  <a:pt x="14077" y="10482"/>
                </a:cubicBezTo>
                <a:cubicBezTo>
                  <a:pt x="14544" y="10982"/>
                  <a:pt x="14811" y="11616"/>
                  <a:pt x="15144" y="12217"/>
                </a:cubicBezTo>
                <a:cubicBezTo>
                  <a:pt x="15278" y="12450"/>
                  <a:pt x="15344" y="12684"/>
                  <a:pt x="15444" y="12884"/>
                </a:cubicBezTo>
                <a:cubicBezTo>
                  <a:pt x="14610" y="13151"/>
                  <a:pt x="13810" y="13518"/>
                  <a:pt x="13043" y="13951"/>
                </a:cubicBezTo>
                <a:cubicBezTo>
                  <a:pt x="12909" y="13351"/>
                  <a:pt x="12009" y="12684"/>
                  <a:pt x="11642" y="12317"/>
                </a:cubicBezTo>
                <a:cubicBezTo>
                  <a:pt x="10808" y="11449"/>
                  <a:pt x="9674" y="10582"/>
                  <a:pt x="8439" y="10415"/>
                </a:cubicBezTo>
                <a:cubicBezTo>
                  <a:pt x="8230" y="10391"/>
                  <a:pt x="8015" y="10379"/>
                  <a:pt x="7796" y="10379"/>
                </a:cubicBezTo>
                <a:cubicBezTo>
                  <a:pt x="6518" y="10379"/>
                  <a:pt x="5119" y="10775"/>
                  <a:pt x="4036" y="11316"/>
                </a:cubicBezTo>
                <a:cubicBezTo>
                  <a:pt x="3503" y="11583"/>
                  <a:pt x="3069" y="12016"/>
                  <a:pt x="2535" y="12317"/>
                </a:cubicBezTo>
                <a:lnTo>
                  <a:pt x="2435" y="12350"/>
                </a:lnTo>
                <a:cubicBezTo>
                  <a:pt x="2468" y="11683"/>
                  <a:pt x="2468" y="10982"/>
                  <a:pt x="2468" y="10282"/>
                </a:cubicBezTo>
                <a:cubicBezTo>
                  <a:pt x="2502" y="10249"/>
                  <a:pt x="2502" y="10249"/>
                  <a:pt x="2502" y="10215"/>
                </a:cubicBezTo>
                <a:cubicBezTo>
                  <a:pt x="2635" y="8948"/>
                  <a:pt x="4904" y="8247"/>
                  <a:pt x="5838" y="7747"/>
                </a:cubicBezTo>
                <a:cubicBezTo>
                  <a:pt x="6572" y="7370"/>
                  <a:pt x="7519" y="7185"/>
                  <a:pt x="8456" y="7185"/>
                </a:cubicBezTo>
                <a:close/>
                <a:moveTo>
                  <a:pt x="41307" y="12623"/>
                </a:moveTo>
                <a:cubicBezTo>
                  <a:pt x="41784" y="12623"/>
                  <a:pt x="42301" y="12718"/>
                  <a:pt x="42630" y="12784"/>
                </a:cubicBezTo>
                <a:cubicBezTo>
                  <a:pt x="43164" y="12917"/>
                  <a:pt x="44599" y="13184"/>
                  <a:pt x="44632" y="13951"/>
                </a:cubicBezTo>
                <a:cubicBezTo>
                  <a:pt x="44632" y="14018"/>
                  <a:pt x="44665" y="14085"/>
                  <a:pt x="44699" y="14118"/>
                </a:cubicBezTo>
                <a:cubicBezTo>
                  <a:pt x="44599" y="14585"/>
                  <a:pt x="44532" y="15019"/>
                  <a:pt x="44465" y="15419"/>
                </a:cubicBezTo>
                <a:cubicBezTo>
                  <a:pt x="44432" y="15519"/>
                  <a:pt x="44432" y="15752"/>
                  <a:pt x="44398" y="16053"/>
                </a:cubicBezTo>
                <a:cubicBezTo>
                  <a:pt x="43998" y="15552"/>
                  <a:pt x="43398" y="15319"/>
                  <a:pt x="42764" y="15152"/>
                </a:cubicBezTo>
                <a:cubicBezTo>
                  <a:pt x="42364" y="15019"/>
                  <a:pt x="41963" y="14952"/>
                  <a:pt x="41563" y="14919"/>
                </a:cubicBezTo>
                <a:cubicBezTo>
                  <a:pt x="41550" y="14916"/>
                  <a:pt x="41535" y="14915"/>
                  <a:pt x="41518" y="14915"/>
                </a:cubicBezTo>
                <a:cubicBezTo>
                  <a:pt x="41284" y="14915"/>
                  <a:pt x="40740" y="15121"/>
                  <a:pt x="40429" y="15152"/>
                </a:cubicBezTo>
                <a:cubicBezTo>
                  <a:pt x="40396" y="14318"/>
                  <a:pt x="40429" y="13518"/>
                  <a:pt x="40629" y="12750"/>
                </a:cubicBezTo>
                <a:cubicBezTo>
                  <a:pt x="40629" y="12750"/>
                  <a:pt x="40629" y="12750"/>
                  <a:pt x="40629" y="12717"/>
                </a:cubicBezTo>
                <a:cubicBezTo>
                  <a:pt x="40823" y="12649"/>
                  <a:pt x="41059" y="12623"/>
                  <a:pt x="41307" y="12623"/>
                </a:cubicBezTo>
                <a:close/>
                <a:moveTo>
                  <a:pt x="7993" y="10920"/>
                </a:moveTo>
                <a:cubicBezTo>
                  <a:pt x="9003" y="10920"/>
                  <a:pt x="9848" y="11433"/>
                  <a:pt x="10641" y="12050"/>
                </a:cubicBezTo>
                <a:cubicBezTo>
                  <a:pt x="11108" y="12450"/>
                  <a:pt x="11542" y="12817"/>
                  <a:pt x="11975" y="13251"/>
                </a:cubicBezTo>
                <a:cubicBezTo>
                  <a:pt x="12175" y="13417"/>
                  <a:pt x="12676" y="13985"/>
                  <a:pt x="12876" y="14051"/>
                </a:cubicBezTo>
                <a:cubicBezTo>
                  <a:pt x="12843" y="14051"/>
                  <a:pt x="12809" y="14051"/>
                  <a:pt x="12809" y="14085"/>
                </a:cubicBezTo>
                <a:cubicBezTo>
                  <a:pt x="12342" y="14351"/>
                  <a:pt x="11875" y="14652"/>
                  <a:pt x="11408" y="14952"/>
                </a:cubicBezTo>
                <a:cubicBezTo>
                  <a:pt x="11375" y="14952"/>
                  <a:pt x="11341" y="14919"/>
                  <a:pt x="11308" y="14919"/>
                </a:cubicBezTo>
                <a:cubicBezTo>
                  <a:pt x="10251" y="13943"/>
                  <a:pt x="8622" y="13232"/>
                  <a:pt x="7100" y="13232"/>
                </a:cubicBezTo>
                <a:cubicBezTo>
                  <a:pt x="6748" y="13232"/>
                  <a:pt x="6403" y="13269"/>
                  <a:pt x="6071" y="13351"/>
                </a:cubicBezTo>
                <a:cubicBezTo>
                  <a:pt x="5170" y="13584"/>
                  <a:pt x="4236" y="14051"/>
                  <a:pt x="3569" y="14652"/>
                </a:cubicBezTo>
                <a:cubicBezTo>
                  <a:pt x="3036" y="15119"/>
                  <a:pt x="2669" y="15686"/>
                  <a:pt x="2335" y="16219"/>
                </a:cubicBezTo>
                <a:cubicBezTo>
                  <a:pt x="2368" y="15219"/>
                  <a:pt x="2402" y="14185"/>
                  <a:pt x="2435" y="13184"/>
                </a:cubicBezTo>
                <a:cubicBezTo>
                  <a:pt x="2802" y="12650"/>
                  <a:pt x="3803" y="12083"/>
                  <a:pt x="4303" y="11783"/>
                </a:cubicBezTo>
                <a:cubicBezTo>
                  <a:pt x="5237" y="11216"/>
                  <a:pt x="6505" y="11082"/>
                  <a:pt x="7572" y="10949"/>
                </a:cubicBezTo>
                <a:cubicBezTo>
                  <a:pt x="7716" y="10929"/>
                  <a:pt x="7856" y="10920"/>
                  <a:pt x="7993" y="10920"/>
                </a:cubicBezTo>
                <a:close/>
                <a:moveTo>
                  <a:pt x="54695" y="9757"/>
                </a:moveTo>
                <a:cubicBezTo>
                  <a:pt x="55332" y="9757"/>
                  <a:pt x="55954" y="9903"/>
                  <a:pt x="56640" y="10048"/>
                </a:cubicBezTo>
                <a:cubicBezTo>
                  <a:pt x="56674" y="10048"/>
                  <a:pt x="56707" y="10082"/>
                  <a:pt x="56774" y="10082"/>
                </a:cubicBezTo>
                <a:cubicBezTo>
                  <a:pt x="56774" y="10249"/>
                  <a:pt x="56774" y="10415"/>
                  <a:pt x="56774" y="10582"/>
                </a:cubicBezTo>
                <a:cubicBezTo>
                  <a:pt x="56774" y="11116"/>
                  <a:pt x="56774" y="11650"/>
                  <a:pt x="56774" y="12217"/>
                </a:cubicBezTo>
                <a:cubicBezTo>
                  <a:pt x="56774" y="12183"/>
                  <a:pt x="56741" y="12150"/>
                  <a:pt x="56707" y="12150"/>
                </a:cubicBezTo>
                <a:cubicBezTo>
                  <a:pt x="56393" y="12065"/>
                  <a:pt x="56074" y="12026"/>
                  <a:pt x="55755" y="12026"/>
                </a:cubicBezTo>
                <a:cubicBezTo>
                  <a:pt x="54445" y="12026"/>
                  <a:pt x="53130" y="12680"/>
                  <a:pt x="52137" y="13484"/>
                </a:cubicBezTo>
                <a:cubicBezTo>
                  <a:pt x="51370" y="14118"/>
                  <a:pt x="50102" y="15619"/>
                  <a:pt x="50136" y="16753"/>
                </a:cubicBezTo>
                <a:cubicBezTo>
                  <a:pt x="49836" y="16753"/>
                  <a:pt x="49535" y="16787"/>
                  <a:pt x="49235" y="16820"/>
                </a:cubicBezTo>
                <a:cubicBezTo>
                  <a:pt x="48735" y="16853"/>
                  <a:pt x="48268" y="16987"/>
                  <a:pt x="47767" y="17153"/>
                </a:cubicBezTo>
                <a:cubicBezTo>
                  <a:pt x="47701" y="16186"/>
                  <a:pt x="48268" y="14852"/>
                  <a:pt x="48635" y="13985"/>
                </a:cubicBezTo>
                <a:cubicBezTo>
                  <a:pt x="49068" y="13017"/>
                  <a:pt x="49736" y="12150"/>
                  <a:pt x="50536" y="11416"/>
                </a:cubicBezTo>
                <a:cubicBezTo>
                  <a:pt x="51403" y="10682"/>
                  <a:pt x="52437" y="10315"/>
                  <a:pt x="53505" y="9948"/>
                </a:cubicBezTo>
                <a:cubicBezTo>
                  <a:pt x="53919" y="9810"/>
                  <a:pt x="54310" y="9757"/>
                  <a:pt x="54695" y="9757"/>
                </a:cubicBezTo>
                <a:close/>
                <a:moveTo>
                  <a:pt x="56046" y="12387"/>
                </a:moveTo>
                <a:cubicBezTo>
                  <a:pt x="56242" y="12387"/>
                  <a:pt x="56378" y="12433"/>
                  <a:pt x="56407" y="12550"/>
                </a:cubicBezTo>
                <a:cubicBezTo>
                  <a:pt x="56428" y="12679"/>
                  <a:pt x="56532" y="12738"/>
                  <a:pt x="56630" y="12738"/>
                </a:cubicBezTo>
                <a:cubicBezTo>
                  <a:pt x="56685" y="12738"/>
                  <a:pt x="56738" y="12720"/>
                  <a:pt x="56774" y="12684"/>
                </a:cubicBezTo>
                <a:cubicBezTo>
                  <a:pt x="56807" y="13251"/>
                  <a:pt x="56807" y="13818"/>
                  <a:pt x="56841" y="14385"/>
                </a:cubicBezTo>
                <a:cubicBezTo>
                  <a:pt x="55907" y="14385"/>
                  <a:pt x="55073" y="14852"/>
                  <a:pt x="54339" y="15419"/>
                </a:cubicBezTo>
                <a:cubicBezTo>
                  <a:pt x="53872" y="15786"/>
                  <a:pt x="53138" y="16553"/>
                  <a:pt x="52971" y="17254"/>
                </a:cubicBezTo>
                <a:cubicBezTo>
                  <a:pt x="52137" y="16987"/>
                  <a:pt x="51270" y="16820"/>
                  <a:pt x="50403" y="16787"/>
                </a:cubicBezTo>
                <a:cubicBezTo>
                  <a:pt x="50569" y="16520"/>
                  <a:pt x="50836" y="15786"/>
                  <a:pt x="50970" y="15552"/>
                </a:cubicBezTo>
                <a:cubicBezTo>
                  <a:pt x="51337" y="14985"/>
                  <a:pt x="51704" y="14485"/>
                  <a:pt x="52204" y="14018"/>
                </a:cubicBezTo>
                <a:cubicBezTo>
                  <a:pt x="52638" y="13584"/>
                  <a:pt x="53171" y="13317"/>
                  <a:pt x="53738" y="13051"/>
                </a:cubicBezTo>
                <a:cubicBezTo>
                  <a:pt x="53895" y="12972"/>
                  <a:pt x="55351" y="12387"/>
                  <a:pt x="56046" y="12387"/>
                </a:cubicBezTo>
                <a:close/>
                <a:moveTo>
                  <a:pt x="53405" y="7246"/>
                </a:moveTo>
                <a:cubicBezTo>
                  <a:pt x="53438" y="7246"/>
                  <a:pt x="53438" y="7380"/>
                  <a:pt x="53472" y="7380"/>
                </a:cubicBezTo>
                <a:cubicBezTo>
                  <a:pt x="53552" y="7373"/>
                  <a:pt x="53633" y="7370"/>
                  <a:pt x="53715" y="7370"/>
                </a:cubicBezTo>
                <a:cubicBezTo>
                  <a:pt x="54044" y="7370"/>
                  <a:pt x="54386" y="7413"/>
                  <a:pt x="54706" y="7413"/>
                </a:cubicBezTo>
                <a:cubicBezTo>
                  <a:pt x="54939" y="7413"/>
                  <a:pt x="56040" y="7547"/>
                  <a:pt x="56340" y="7847"/>
                </a:cubicBezTo>
                <a:cubicBezTo>
                  <a:pt x="56274" y="7947"/>
                  <a:pt x="56307" y="8180"/>
                  <a:pt x="56507" y="8180"/>
                </a:cubicBezTo>
                <a:lnTo>
                  <a:pt x="56607" y="8180"/>
                </a:lnTo>
                <a:cubicBezTo>
                  <a:pt x="56674" y="8180"/>
                  <a:pt x="56707" y="8147"/>
                  <a:pt x="56741" y="8147"/>
                </a:cubicBezTo>
                <a:cubicBezTo>
                  <a:pt x="56741" y="8614"/>
                  <a:pt x="56741" y="9081"/>
                  <a:pt x="56741" y="9548"/>
                </a:cubicBezTo>
                <a:cubicBezTo>
                  <a:pt x="56274" y="9448"/>
                  <a:pt x="56007" y="9315"/>
                  <a:pt x="55473" y="9315"/>
                </a:cubicBezTo>
                <a:cubicBezTo>
                  <a:pt x="55473" y="9315"/>
                  <a:pt x="54739" y="9214"/>
                  <a:pt x="54639" y="9181"/>
                </a:cubicBezTo>
                <a:cubicBezTo>
                  <a:pt x="54305" y="9181"/>
                  <a:pt x="53972" y="9315"/>
                  <a:pt x="53672" y="9381"/>
                </a:cubicBezTo>
                <a:cubicBezTo>
                  <a:pt x="52538" y="9748"/>
                  <a:pt x="51437" y="10182"/>
                  <a:pt x="50469" y="10882"/>
                </a:cubicBezTo>
                <a:cubicBezTo>
                  <a:pt x="49569" y="11583"/>
                  <a:pt x="48835" y="12550"/>
                  <a:pt x="48401" y="13584"/>
                </a:cubicBezTo>
                <a:cubicBezTo>
                  <a:pt x="47968" y="14552"/>
                  <a:pt x="47367" y="16119"/>
                  <a:pt x="47601" y="17220"/>
                </a:cubicBezTo>
                <a:cubicBezTo>
                  <a:pt x="46667" y="17587"/>
                  <a:pt x="45833" y="18154"/>
                  <a:pt x="45099" y="18788"/>
                </a:cubicBezTo>
                <a:cubicBezTo>
                  <a:pt x="44465" y="18554"/>
                  <a:pt x="44932" y="15052"/>
                  <a:pt x="44999" y="14718"/>
                </a:cubicBezTo>
                <a:cubicBezTo>
                  <a:pt x="45299" y="13051"/>
                  <a:pt x="46066" y="11283"/>
                  <a:pt x="47300" y="10082"/>
                </a:cubicBezTo>
                <a:cubicBezTo>
                  <a:pt x="47334" y="10015"/>
                  <a:pt x="47401" y="9982"/>
                  <a:pt x="47467" y="9915"/>
                </a:cubicBezTo>
                <a:cubicBezTo>
                  <a:pt x="47501" y="9948"/>
                  <a:pt x="47501" y="9982"/>
                  <a:pt x="47534" y="9982"/>
                </a:cubicBezTo>
                <a:cubicBezTo>
                  <a:pt x="47570" y="10008"/>
                  <a:pt x="47613" y="10021"/>
                  <a:pt x="47656" y="10021"/>
                </a:cubicBezTo>
                <a:cubicBezTo>
                  <a:pt x="47776" y="10021"/>
                  <a:pt x="47901" y="9928"/>
                  <a:pt x="47901" y="9782"/>
                </a:cubicBezTo>
                <a:lnTo>
                  <a:pt x="47934" y="9715"/>
                </a:lnTo>
                <a:cubicBezTo>
                  <a:pt x="47934" y="9648"/>
                  <a:pt x="47901" y="9615"/>
                  <a:pt x="47868" y="9581"/>
                </a:cubicBezTo>
                <a:cubicBezTo>
                  <a:pt x="49035" y="8681"/>
                  <a:pt x="50569" y="8080"/>
                  <a:pt x="51904" y="7713"/>
                </a:cubicBezTo>
                <a:cubicBezTo>
                  <a:pt x="52337" y="7580"/>
                  <a:pt x="52804" y="7413"/>
                  <a:pt x="53271" y="7380"/>
                </a:cubicBezTo>
                <a:cubicBezTo>
                  <a:pt x="53271" y="7380"/>
                  <a:pt x="53271" y="7246"/>
                  <a:pt x="53305" y="7246"/>
                </a:cubicBezTo>
                <a:close/>
                <a:moveTo>
                  <a:pt x="7134" y="13777"/>
                </a:moveTo>
                <a:cubicBezTo>
                  <a:pt x="8509" y="13777"/>
                  <a:pt x="9924" y="14350"/>
                  <a:pt x="10908" y="15285"/>
                </a:cubicBezTo>
                <a:cubicBezTo>
                  <a:pt x="10874" y="15319"/>
                  <a:pt x="10841" y="15319"/>
                  <a:pt x="10808" y="15352"/>
                </a:cubicBezTo>
                <a:cubicBezTo>
                  <a:pt x="10141" y="15819"/>
                  <a:pt x="9540" y="16353"/>
                  <a:pt x="9006" y="16953"/>
                </a:cubicBezTo>
                <a:cubicBezTo>
                  <a:pt x="8609" y="16758"/>
                  <a:pt x="8157" y="16667"/>
                  <a:pt x="7695" y="16667"/>
                </a:cubicBezTo>
                <a:cubicBezTo>
                  <a:pt x="6181" y="16667"/>
                  <a:pt x="4564" y="17647"/>
                  <a:pt x="4437" y="19155"/>
                </a:cubicBezTo>
                <a:cubicBezTo>
                  <a:pt x="3989" y="19013"/>
                  <a:pt x="3517" y="18907"/>
                  <a:pt x="3051" y="18907"/>
                </a:cubicBezTo>
                <a:cubicBezTo>
                  <a:pt x="2752" y="18907"/>
                  <a:pt x="2455" y="18951"/>
                  <a:pt x="2168" y="19055"/>
                </a:cubicBezTo>
                <a:cubicBezTo>
                  <a:pt x="2202" y="18321"/>
                  <a:pt x="2235" y="17554"/>
                  <a:pt x="2302" y="16787"/>
                </a:cubicBezTo>
                <a:cubicBezTo>
                  <a:pt x="3269" y="15652"/>
                  <a:pt x="4003" y="14618"/>
                  <a:pt x="5571" y="14051"/>
                </a:cubicBezTo>
                <a:cubicBezTo>
                  <a:pt x="6067" y="13864"/>
                  <a:pt x="6598" y="13777"/>
                  <a:pt x="7134" y="13777"/>
                </a:cubicBezTo>
                <a:close/>
                <a:moveTo>
                  <a:pt x="56841" y="14885"/>
                </a:moveTo>
                <a:cubicBezTo>
                  <a:pt x="56907" y="16586"/>
                  <a:pt x="56941" y="18321"/>
                  <a:pt x="56974" y="20022"/>
                </a:cubicBezTo>
                <a:lnTo>
                  <a:pt x="56974" y="20122"/>
                </a:lnTo>
                <a:cubicBezTo>
                  <a:pt x="56807" y="19922"/>
                  <a:pt x="56640" y="19755"/>
                  <a:pt x="56440" y="19522"/>
                </a:cubicBezTo>
                <a:cubicBezTo>
                  <a:pt x="55873" y="18888"/>
                  <a:pt x="55373" y="18221"/>
                  <a:pt x="54572" y="17854"/>
                </a:cubicBezTo>
                <a:cubicBezTo>
                  <a:pt x="54139" y="17654"/>
                  <a:pt x="53672" y="17487"/>
                  <a:pt x="53205" y="17320"/>
                </a:cubicBezTo>
                <a:cubicBezTo>
                  <a:pt x="53438" y="16720"/>
                  <a:pt x="54205" y="16053"/>
                  <a:pt x="54639" y="15719"/>
                </a:cubicBezTo>
                <a:cubicBezTo>
                  <a:pt x="55239" y="15219"/>
                  <a:pt x="56040" y="14952"/>
                  <a:pt x="56841" y="14885"/>
                </a:cubicBezTo>
                <a:close/>
                <a:moveTo>
                  <a:pt x="41434" y="15280"/>
                </a:moveTo>
                <a:cubicBezTo>
                  <a:pt x="42320" y="15280"/>
                  <a:pt x="43752" y="15858"/>
                  <a:pt x="44132" y="16586"/>
                </a:cubicBezTo>
                <a:cubicBezTo>
                  <a:pt x="44198" y="16686"/>
                  <a:pt x="44298" y="16720"/>
                  <a:pt x="44398" y="16720"/>
                </a:cubicBezTo>
                <a:cubicBezTo>
                  <a:pt x="44365" y="17620"/>
                  <a:pt x="44465" y="18721"/>
                  <a:pt x="44932" y="18955"/>
                </a:cubicBezTo>
                <a:cubicBezTo>
                  <a:pt x="44865" y="18988"/>
                  <a:pt x="44832" y="19021"/>
                  <a:pt x="44799" y="19055"/>
                </a:cubicBezTo>
                <a:cubicBezTo>
                  <a:pt x="44132" y="19689"/>
                  <a:pt x="43765" y="20422"/>
                  <a:pt x="43598" y="21223"/>
                </a:cubicBezTo>
                <a:cubicBezTo>
                  <a:pt x="43564" y="21156"/>
                  <a:pt x="43564" y="21123"/>
                  <a:pt x="43564" y="21056"/>
                </a:cubicBezTo>
                <a:cubicBezTo>
                  <a:pt x="43431" y="20056"/>
                  <a:pt x="42530" y="19255"/>
                  <a:pt x="41863" y="18588"/>
                </a:cubicBezTo>
                <a:cubicBezTo>
                  <a:pt x="41496" y="18188"/>
                  <a:pt x="41063" y="17821"/>
                  <a:pt x="40562" y="17620"/>
                </a:cubicBezTo>
                <a:cubicBezTo>
                  <a:pt x="40562" y="16887"/>
                  <a:pt x="40496" y="16153"/>
                  <a:pt x="40462" y="15419"/>
                </a:cubicBezTo>
                <a:lnTo>
                  <a:pt x="40462" y="15419"/>
                </a:lnTo>
                <a:cubicBezTo>
                  <a:pt x="40487" y="15422"/>
                  <a:pt x="40512" y="15423"/>
                  <a:pt x="40538" y="15423"/>
                </a:cubicBezTo>
                <a:cubicBezTo>
                  <a:pt x="40800" y="15423"/>
                  <a:pt x="41145" y="15285"/>
                  <a:pt x="41296" y="15285"/>
                </a:cubicBezTo>
                <a:cubicBezTo>
                  <a:pt x="41340" y="15282"/>
                  <a:pt x="41386" y="15280"/>
                  <a:pt x="41434" y="15280"/>
                </a:cubicBezTo>
                <a:close/>
                <a:moveTo>
                  <a:pt x="7418" y="17145"/>
                </a:moveTo>
                <a:cubicBezTo>
                  <a:pt x="7836" y="17145"/>
                  <a:pt x="8255" y="17248"/>
                  <a:pt x="8673" y="17387"/>
                </a:cubicBezTo>
                <a:cubicBezTo>
                  <a:pt x="8606" y="17454"/>
                  <a:pt x="8539" y="17520"/>
                  <a:pt x="8506" y="17620"/>
                </a:cubicBezTo>
                <a:cubicBezTo>
                  <a:pt x="7772" y="18588"/>
                  <a:pt x="7472" y="19855"/>
                  <a:pt x="7105" y="20990"/>
                </a:cubicBezTo>
                <a:cubicBezTo>
                  <a:pt x="7072" y="21123"/>
                  <a:pt x="7038" y="21256"/>
                  <a:pt x="7005" y="21390"/>
                </a:cubicBezTo>
                <a:cubicBezTo>
                  <a:pt x="6772" y="20489"/>
                  <a:pt x="6071" y="19755"/>
                  <a:pt x="5204" y="19422"/>
                </a:cubicBezTo>
                <a:cubicBezTo>
                  <a:pt x="5037" y="19355"/>
                  <a:pt x="4870" y="19322"/>
                  <a:pt x="4737" y="19255"/>
                </a:cubicBezTo>
                <a:cubicBezTo>
                  <a:pt x="4870" y="18454"/>
                  <a:pt x="5571" y="17887"/>
                  <a:pt x="6271" y="17454"/>
                </a:cubicBezTo>
                <a:cubicBezTo>
                  <a:pt x="6654" y="17231"/>
                  <a:pt x="7036" y="17145"/>
                  <a:pt x="7418" y="17145"/>
                </a:cubicBezTo>
                <a:close/>
                <a:moveTo>
                  <a:pt x="3075" y="19508"/>
                </a:moveTo>
                <a:cubicBezTo>
                  <a:pt x="3658" y="19508"/>
                  <a:pt x="4276" y="19672"/>
                  <a:pt x="4770" y="19822"/>
                </a:cubicBezTo>
                <a:cubicBezTo>
                  <a:pt x="5270" y="20022"/>
                  <a:pt x="5671" y="20156"/>
                  <a:pt x="6071" y="20556"/>
                </a:cubicBezTo>
                <a:cubicBezTo>
                  <a:pt x="6204" y="20656"/>
                  <a:pt x="6838" y="21523"/>
                  <a:pt x="6805" y="21523"/>
                </a:cubicBezTo>
                <a:cubicBezTo>
                  <a:pt x="6772" y="21557"/>
                  <a:pt x="6805" y="21623"/>
                  <a:pt x="6838" y="21623"/>
                </a:cubicBezTo>
                <a:lnTo>
                  <a:pt x="6938" y="21623"/>
                </a:lnTo>
                <a:cubicBezTo>
                  <a:pt x="6805" y="22257"/>
                  <a:pt x="6671" y="22924"/>
                  <a:pt x="6638" y="23558"/>
                </a:cubicBezTo>
                <a:cubicBezTo>
                  <a:pt x="6271" y="23258"/>
                  <a:pt x="5971" y="22924"/>
                  <a:pt x="5571" y="22691"/>
                </a:cubicBezTo>
                <a:cubicBezTo>
                  <a:pt x="5137" y="22457"/>
                  <a:pt x="4570" y="22290"/>
                  <a:pt x="4103" y="22224"/>
                </a:cubicBezTo>
                <a:cubicBezTo>
                  <a:pt x="3875" y="22186"/>
                  <a:pt x="3608" y="22162"/>
                  <a:pt x="3331" y="22162"/>
                </a:cubicBezTo>
                <a:cubicBezTo>
                  <a:pt x="2877" y="22162"/>
                  <a:pt x="2395" y="22225"/>
                  <a:pt x="2001" y="22391"/>
                </a:cubicBezTo>
                <a:cubicBezTo>
                  <a:pt x="2035" y="21490"/>
                  <a:pt x="2102" y="20589"/>
                  <a:pt x="2135" y="19689"/>
                </a:cubicBezTo>
                <a:lnTo>
                  <a:pt x="2168" y="19689"/>
                </a:lnTo>
                <a:cubicBezTo>
                  <a:pt x="2442" y="19558"/>
                  <a:pt x="2753" y="19508"/>
                  <a:pt x="3075" y="19508"/>
                </a:cubicBezTo>
                <a:close/>
                <a:moveTo>
                  <a:pt x="50153" y="17184"/>
                </a:moveTo>
                <a:cubicBezTo>
                  <a:pt x="51201" y="17184"/>
                  <a:pt x="52296" y="17424"/>
                  <a:pt x="53205" y="17787"/>
                </a:cubicBezTo>
                <a:cubicBezTo>
                  <a:pt x="54005" y="18121"/>
                  <a:pt x="54739" y="18421"/>
                  <a:pt x="55373" y="19055"/>
                </a:cubicBezTo>
                <a:cubicBezTo>
                  <a:pt x="55907" y="19589"/>
                  <a:pt x="56874" y="20523"/>
                  <a:pt x="56907" y="21290"/>
                </a:cubicBezTo>
                <a:cubicBezTo>
                  <a:pt x="56907" y="21356"/>
                  <a:pt x="56941" y="21390"/>
                  <a:pt x="56974" y="21457"/>
                </a:cubicBezTo>
                <a:cubicBezTo>
                  <a:pt x="57007" y="22491"/>
                  <a:pt x="57041" y="23558"/>
                  <a:pt x="57074" y="24626"/>
                </a:cubicBezTo>
                <a:cubicBezTo>
                  <a:pt x="56440" y="23325"/>
                  <a:pt x="55807" y="22357"/>
                  <a:pt x="54439" y="21557"/>
                </a:cubicBezTo>
                <a:cubicBezTo>
                  <a:pt x="53270" y="20833"/>
                  <a:pt x="51939" y="20481"/>
                  <a:pt x="50600" y="20481"/>
                </a:cubicBezTo>
                <a:cubicBezTo>
                  <a:pt x="50334" y="20481"/>
                  <a:pt x="50068" y="20495"/>
                  <a:pt x="49802" y="20523"/>
                </a:cubicBezTo>
                <a:cubicBezTo>
                  <a:pt x="47467" y="20789"/>
                  <a:pt x="44865" y="22324"/>
                  <a:pt x="43798" y="24492"/>
                </a:cubicBezTo>
                <a:cubicBezTo>
                  <a:pt x="43798" y="24492"/>
                  <a:pt x="43798" y="24459"/>
                  <a:pt x="43798" y="24459"/>
                </a:cubicBezTo>
                <a:cubicBezTo>
                  <a:pt x="43931" y="23658"/>
                  <a:pt x="43831" y="22891"/>
                  <a:pt x="43731" y="22124"/>
                </a:cubicBezTo>
                <a:cubicBezTo>
                  <a:pt x="43865" y="21090"/>
                  <a:pt x="44198" y="20189"/>
                  <a:pt x="45032" y="19355"/>
                </a:cubicBezTo>
                <a:cubicBezTo>
                  <a:pt x="46066" y="18354"/>
                  <a:pt x="47367" y="17687"/>
                  <a:pt x="48735" y="17354"/>
                </a:cubicBezTo>
                <a:cubicBezTo>
                  <a:pt x="49182" y="17237"/>
                  <a:pt x="49662" y="17184"/>
                  <a:pt x="50153" y="17184"/>
                </a:cubicBezTo>
                <a:close/>
                <a:moveTo>
                  <a:pt x="36762" y="19292"/>
                </a:moveTo>
                <a:cubicBezTo>
                  <a:pt x="37469" y="19292"/>
                  <a:pt x="38129" y="19588"/>
                  <a:pt x="38894" y="19655"/>
                </a:cubicBezTo>
                <a:cubicBezTo>
                  <a:pt x="39662" y="20356"/>
                  <a:pt x="40262" y="21190"/>
                  <a:pt x="40462" y="22190"/>
                </a:cubicBezTo>
                <a:cubicBezTo>
                  <a:pt x="40629" y="23158"/>
                  <a:pt x="40596" y="24325"/>
                  <a:pt x="40229" y="25326"/>
                </a:cubicBezTo>
                <a:cubicBezTo>
                  <a:pt x="40162" y="25126"/>
                  <a:pt x="39962" y="24926"/>
                  <a:pt x="39728" y="24926"/>
                </a:cubicBezTo>
                <a:cubicBezTo>
                  <a:pt x="39161" y="24992"/>
                  <a:pt x="38961" y="25026"/>
                  <a:pt x="38461" y="25226"/>
                </a:cubicBezTo>
                <a:cubicBezTo>
                  <a:pt x="38194" y="25326"/>
                  <a:pt x="37927" y="25393"/>
                  <a:pt x="37694" y="25459"/>
                </a:cubicBezTo>
                <a:cubicBezTo>
                  <a:pt x="38194" y="24425"/>
                  <a:pt x="37927" y="23158"/>
                  <a:pt x="37627" y="22090"/>
                </a:cubicBezTo>
                <a:cubicBezTo>
                  <a:pt x="37327" y="21023"/>
                  <a:pt x="36593" y="20089"/>
                  <a:pt x="35659" y="19555"/>
                </a:cubicBezTo>
                <a:lnTo>
                  <a:pt x="35692" y="19555"/>
                </a:lnTo>
                <a:cubicBezTo>
                  <a:pt x="36071" y="19360"/>
                  <a:pt x="36422" y="19292"/>
                  <a:pt x="36762" y="19292"/>
                </a:cubicBezTo>
                <a:close/>
                <a:moveTo>
                  <a:pt x="35158" y="19789"/>
                </a:moveTo>
                <a:cubicBezTo>
                  <a:pt x="35292" y="19855"/>
                  <a:pt x="35392" y="19889"/>
                  <a:pt x="35692" y="20056"/>
                </a:cubicBezTo>
                <a:cubicBezTo>
                  <a:pt x="36193" y="20389"/>
                  <a:pt x="36660" y="21090"/>
                  <a:pt x="36926" y="21590"/>
                </a:cubicBezTo>
                <a:cubicBezTo>
                  <a:pt x="37527" y="22624"/>
                  <a:pt x="37894" y="24459"/>
                  <a:pt x="37327" y="25560"/>
                </a:cubicBezTo>
                <a:cubicBezTo>
                  <a:pt x="36693" y="25726"/>
                  <a:pt x="36059" y="25826"/>
                  <a:pt x="35392" y="25893"/>
                </a:cubicBezTo>
                <a:cubicBezTo>
                  <a:pt x="35459" y="25860"/>
                  <a:pt x="35525" y="25793"/>
                  <a:pt x="35525" y="25660"/>
                </a:cubicBezTo>
                <a:cubicBezTo>
                  <a:pt x="35525" y="24659"/>
                  <a:pt x="35158" y="23858"/>
                  <a:pt x="34558" y="23024"/>
                </a:cubicBezTo>
                <a:cubicBezTo>
                  <a:pt x="34258" y="22591"/>
                  <a:pt x="33691" y="22691"/>
                  <a:pt x="33324" y="22324"/>
                </a:cubicBezTo>
                <a:cubicBezTo>
                  <a:pt x="33124" y="22157"/>
                  <a:pt x="32990" y="21990"/>
                  <a:pt x="32790" y="21890"/>
                </a:cubicBezTo>
                <a:cubicBezTo>
                  <a:pt x="32924" y="21657"/>
                  <a:pt x="33090" y="21457"/>
                  <a:pt x="33290" y="21190"/>
                </a:cubicBezTo>
                <a:cubicBezTo>
                  <a:pt x="33791" y="20623"/>
                  <a:pt x="34458" y="20156"/>
                  <a:pt x="35158" y="19789"/>
                </a:cubicBezTo>
                <a:close/>
                <a:moveTo>
                  <a:pt x="32690" y="22124"/>
                </a:moveTo>
                <a:cubicBezTo>
                  <a:pt x="32890" y="22224"/>
                  <a:pt x="33057" y="22491"/>
                  <a:pt x="33190" y="22657"/>
                </a:cubicBezTo>
                <a:cubicBezTo>
                  <a:pt x="33357" y="22858"/>
                  <a:pt x="33624" y="22924"/>
                  <a:pt x="33824" y="22991"/>
                </a:cubicBezTo>
                <a:cubicBezTo>
                  <a:pt x="34291" y="23124"/>
                  <a:pt x="34525" y="23792"/>
                  <a:pt x="34725" y="24192"/>
                </a:cubicBezTo>
                <a:cubicBezTo>
                  <a:pt x="34992" y="24659"/>
                  <a:pt x="35058" y="25093"/>
                  <a:pt x="35025" y="25660"/>
                </a:cubicBezTo>
                <a:cubicBezTo>
                  <a:pt x="35025" y="25793"/>
                  <a:pt x="35125" y="25893"/>
                  <a:pt x="35225" y="25893"/>
                </a:cubicBezTo>
                <a:cubicBezTo>
                  <a:pt x="35025" y="25926"/>
                  <a:pt x="34792" y="25926"/>
                  <a:pt x="34591" y="25926"/>
                </a:cubicBezTo>
                <a:cubicBezTo>
                  <a:pt x="34325" y="25938"/>
                  <a:pt x="34032" y="25971"/>
                  <a:pt x="33753" y="25971"/>
                </a:cubicBezTo>
                <a:cubicBezTo>
                  <a:pt x="33194" y="25971"/>
                  <a:pt x="32690" y="25837"/>
                  <a:pt x="32557" y="25126"/>
                </a:cubicBezTo>
                <a:cubicBezTo>
                  <a:pt x="32356" y="23992"/>
                  <a:pt x="32256" y="23058"/>
                  <a:pt x="32690" y="22124"/>
                </a:cubicBezTo>
                <a:close/>
                <a:moveTo>
                  <a:pt x="18666" y="19099"/>
                </a:moveTo>
                <a:cubicBezTo>
                  <a:pt x="19177" y="19099"/>
                  <a:pt x="19703" y="19177"/>
                  <a:pt x="20248" y="19322"/>
                </a:cubicBezTo>
                <a:cubicBezTo>
                  <a:pt x="20882" y="19522"/>
                  <a:pt x="21515" y="19822"/>
                  <a:pt x="22116" y="20189"/>
                </a:cubicBezTo>
                <a:cubicBezTo>
                  <a:pt x="22650" y="20523"/>
                  <a:pt x="22850" y="21256"/>
                  <a:pt x="23283" y="21690"/>
                </a:cubicBezTo>
                <a:cubicBezTo>
                  <a:pt x="23350" y="21723"/>
                  <a:pt x="23383" y="21757"/>
                  <a:pt x="23450" y="21757"/>
                </a:cubicBezTo>
                <a:cubicBezTo>
                  <a:pt x="23483" y="22391"/>
                  <a:pt x="23483" y="22991"/>
                  <a:pt x="23350" y="23558"/>
                </a:cubicBezTo>
                <a:cubicBezTo>
                  <a:pt x="23317" y="23758"/>
                  <a:pt x="23350" y="23992"/>
                  <a:pt x="23417" y="24159"/>
                </a:cubicBezTo>
                <a:cubicBezTo>
                  <a:pt x="23530" y="24431"/>
                  <a:pt x="23346" y="24522"/>
                  <a:pt x="23041" y="24522"/>
                </a:cubicBezTo>
                <a:cubicBezTo>
                  <a:pt x="22449" y="24522"/>
                  <a:pt x="21402" y="24181"/>
                  <a:pt x="21182" y="24159"/>
                </a:cubicBezTo>
                <a:lnTo>
                  <a:pt x="20748" y="24159"/>
                </a:lnTo>
                <a:cubicBezTo>
                  <a:pt x="20101" y="23176"/>
                  <a:pt x="19214" y="22555"/>
                  <a:pt x="18147" y="22555"/>
                </a:cubicBezTo>
                <a:cubicBezTo>
                  <a:pt x="17728" y="22555"/>
                  <a:pt x="17282" y="22651"/>
                  <a:pt x="16812" y="22858"/>
                </a:cubicBezTo>
                <a:cubicBezTo>
                  <a:pt x="15911" y="23291"/>
                  <a:pt x="15378" y="23958"/>
                  <a:pt x="14911" y="24826"/>
                </a:cubicBezTo>
                <a:cubicBezTo>
                  <a:pt x="14711" y="25193"/>
                  <a:pt x="14410" y="25793"/>
                  <a:pt x="14444" y="26260"/>
                </a:cubicBezTo>
                <a:cubicBezTo>
                  <a:pt x="14143" y="26260"/>
                  <a:pt x="13843" y="26260"/>
                  <a:pt x="13543" y="26227"/>
                </a:cubicBezTo>
                <a:cubicBezTo>
                  <a:pt x="13276" y="26227"/>
                  <a:pt x="13043" y="26260"/>
                  <a:pt x="12776" y="26260"/>
                </a:cubicBezTo>
                <a:cubicBezTo>
                  <a:pt x="12843" y="25193"/>
                  <a:pt x="13043" y="24159"/>
                  <a:pt x="13410" y="23158"/>
                </a:cubicBezTo>
                <a:cubicBezTo>
                  <a:pt x="13843" y="21857"/>
                  <a:pt x="14711" y="20956"/>
                  <a:pt x="15778" y="20122"/>
                </a:cubicBezTo>
                <a:cubicBezTo>
                  <a:pt x="16690" y="19411"/>
                  <a:pt x="17646" y="19099"/>
                  <a:pt x="18666" y="19099"/>
                </a:cubicBezTo>
                <a:close/>
                <a:moveTo>
                  <a:pt x="40562" y="18121"/>
                </a:moveTo>
                <a:cubicBezTo>
                  <a:pt x="41797" y="18721"/>
                  <a:pt x="42997" y="20356"/>
                  <a:pt x="43164" y="21423"/>
                </a:cubicBezTo>
                <a:cubicBezTo>
                  <a:pt x="43298" y="22324"/>
                  <a:pt x="43531" y="23191"/>
                  <a:pt x="43498" y="24058"/>
                </a:cubicBezTo>
                <a:cubicBezTo>
                  <a:pt x="43464" y="24425"/>
                  <a:pt x="43364" y="24826"/>
                  <a:pt x="43298" y="25193"/>
                </a:cubicBezTo>
                <a:cubicBezTo>
                  <a:pt x="43231" y="25526"/>
                  <a:pt x="43264" y="26127"/>
                  <a:pt x="43097" y="26427"/>
                </a:cubicBezTo>
                <a:cubicBezTo>
                  <a:pt x="42697" y="26327"/>
                  <a:pt x="42297" y="26260"/>
                  <a:pt x="41897" y="26227"/>
                </a:cubicBezTo>
                <a:cubicBezTo>
                  <a:pt x="41866" y="26225"/>
                  <a:pt x="41835" y="26224"/>
                  <a:pt x="41805" y="26224"/>
                </a:cubicBezTo>
                <a:cubicBezTo>
                  <a:pt x="41309" y="26224"/>
                  <a:pt x="40869" y="26470"/>
                  <a:pt x="40429" y="26627"/>
                </a:cubicBezTo>
                <a:cubicBezTo>
                  <a:pt x="40396" y="26527"/>
                  <a:pt x="40396" y="26393"/>
                  <a:pt x="40396" y="26293"/>
                </a:cubicBezTo>
                <a:cubicBezTo>
                  <a:pt x="40996" y="25159"/>
                  <a:pt x="41096" y="23658"/>
                  <a:pt x="40963" y="22424"/>
                </a:cubicBezTo>
                <a:cubicBezTo>
                  <a:pt x="40796" y="21256"/>
                  <a:pt x="40195" y="20356"/>
                  <a:pt x="39328" y="19655"/>
                </a:cubicBezTo>
                <a:cubicBezTo>
                  <a:pt x="39995" y="19589"/>
                  <a:pt x="40562" y="19155"/>
                  <a:pt x="40562" y="18354"/>
                </a:cubicBezTo>
                <a:lnTo>
                  <a:pt x="40562" y="18121"/>
                </a:lnTo>
                <a:close/>
                <a:moveTo>
                  <a:pt x="18097" y="23081"/>
                </a:moveTo>
                <a:cubicBezTo>
                  <a:pt x="18892" y="23081"/>
                  <a:pt x="19584" y="23495"/>
                  <a:pt x="20114" y="24159"/>
                </a:cubicBezTo>
                <a:cubicBezTo>
                  <a:pt x="18880" y="24259"/>
                  <a:pt x="17312" y="24659"/>
                  <a:pt x="17079" y="25760"/>
                </a:cubicBezTo>
                <a:cubicBezTo>
                  <a:pt x="17012" y="26127"/>
                  <a:pt x="16979" y="26494"/>
                  <a:pt x="16945" y="26894"/>
                </a:cubicBezTo>
                <a:cubicBezTo>
                  <a:pt x="16312" y="26494"/>
                  <a:pt x="15478" y="26327"/>
                  <a:pt x="14644" y="26293"/>
                </a:cubicBezTo>
                <a:cubicBezTo>
                  <a:pt x="14944" y="25226"/>
                  <a:pt x="15845" y="23925"/>
                  <a:pt x="16812" y="23425"/>
                </a:cubicBezTo>
                <a:cubicBezTo>
                  <a:pt x="17262" y="23188"/>
                  <a:pt x="17693" y="23081"/>
                  <a:pt x="18097" y="23081"/>
                </a:cubicBezTo>
                <a:close/>
                <a:moveTo>
                  <a:pt x="17160" y="15994"/>
                </a:moveTo>
                <a:cubicBezTo>
                  <a:pt x="17748" y="15994"/>
                  <a:pt x="18331" y="16090"/>
                  <a:pt x="18947" y="16186"/>
                </a:cubicBezTo>
                <a:cubicBezTo>
                  <a:pt x="20081" y="16386"/>
                  <a:pt x="21215" y="16353"/>
                  <a:pt x="22183" y="17020"/>
                </a:cubicBezTo>
                <a:cubicBezTo>
                  <a:pt x="22583" y="17287"/>
                  <a:pt x="22883" y="17721"/>
                  <a:pt x="23317" y="17954"/>
                </a:cubicBezTo>
                <a:cubicBezTo>
                  <a:pt x="23317" y="18755"/>
                  <a:pt x="23350" y="19522"/>
                  <a:pt x="23350" y="20156"/>
                </a:cubicBezTo>
                <a:cubicBezTo>
                  <a:pt x="23383" y="20422"/>
                  <a:pt x="23383" y="20723"/>
                  <a:pt x="23417" y="20990"/>
                </a:cubicBezTo>
                <a:cubicBezTo>
                  <a:pt x="23083" y="20556"/>
                  <a:pt x="22850" y="20089"/>
                  <a:pt x="22383" y="19755"/>
                </a:cubicBezTo>
                <a:cubicBezTo>
                  <a:pt x="21816" y="19322"/>
                  <a:pt x="21082" y="19055"/>
                  <a:pt x="20415" y="18855"/>
                </a:cubicBezTo>
                <a:cubicBezTo>
                  <a:pt x="19855" y="18656"/>
                  <a:pt x="19285" y="18559"/>
                  <a:pt x="18722" y="18559"/>
                </a:cubicBezTo>
                <a:cubicBezTo>
                  <a:pt x="17776" y="18559"/>
                  <a:pt x="16848" y="18832"/>
                  <a:pt x="16011" y="19355"/>
                </a:cubicBezTo>
                <a:cubicBezTo>
                  <a:pt x="13476" y="20923"/>
                  <a:pt x="12509" y="23458"/>
                  <a:pt x="12442" y="26293"/>
                </a:cubicBezTo>
                <a:cubicBezTo>
                  <a:pt x="11508" y="26393"/>
                  <a:pt x="10641" y="26627"/>
                  <a:pt x="9740" y="26927"/>
                </a:cubicBezTo>
                <a:cubicBezTo>
                  <a:pt x="9307" y="23491"/>
                  <a:pt x="10908" y="19488"/>
                  <a:pt x="13610" y="17354"/>
                </a:cubicBezTo>
                <a:cubicBezTo>
                  <a:pt x="14277" y="16820"/>
                  <a:pt x="15044" y="16453"/>
                  <a:pt x="15845" y="16186"/>
                </a:cubicBezTo>
                <a:cubicBezTo>
                  <a:pt x="16296" y="16045"/>
                  <a:pt x="16729" y="15994"/>
                  <a:pt x="17160" y="15994"/>
                </a:cubicBezTo>
                <a:close/>
                <a:moveTo>
                  <a:pt x="18444" y="12886"/>
                </a:moveTo>
                <a:cubicBezTo>
                  <a:pt x="19120" y="12886"/>
                  <a:pt x="19796" y="12958"/>
                  <a:pt x="20481" y="13051"/>
                </a:cubicBezTo>
                <a:cubicBezTo>
                  <a:pt x="21515" y="13184"/>
                  <a:pt x="22983" y="13384"/>
                  <a:pt x="23884" y="14018"/>
                </a:cubicBezTo>
                <a:cubicBezTo>
                  <a:pt x="23483" y="14952"/>
                  <a:pt x="23350" y="16186"/>
                  <a:pt x="23317" y="17354"/>
                </a:cubicBezTo>
                <a:cubicBezTo>
                  <a:pt x="22816" y="17020"/>
                  <a:pt x="22383" y="16420"/>
                  <a:pt x="21849" y="16219"/>
                </a:cubicBezTo>
                <a:cubicBezTo>
                  <a:pt x="20715" y="15786"/>
                  <a:pt x="19481" y="15819"/>
                  <a:pt x="18313" y="15552"/>
                </a:cubicBezTo>
                <a:cubicBezTo>
                  <a:pt x="17983" y="15471"/>
                  <a:pt x="17643" y="15434"/>
                  <a:pt x="17300" y="15434"/>
                </a:cubicBezTo>
                <a:cubicBezTo>
                  <a:pt x="15946" y="15434"/>
                  <a:pt x="14548" y="16015"/>
                  <a:pt x="13510" y="16787"/>
                </a:cubicBezTo>
                <a:cubicBezTo>
                  <a:pt x="10608" y="18955"/>
                  <a:pt x="8640" y="23458"/>
                  <a:pt x="9473" y="27061"/>
                </a:cubicBezTo>
                <a:cubicBezTo>
                  <a:pt x="9340" y="27094"/>
                  <a:pt x="9173" y="27161"/>
                  <a:pt x="9040" y="27227"/>
                </a:cubicBezTo>
                <a:cubicBezTo>
                  <a:pt x="8539" y="27428"/>
                  <a:pt x="8072" y="27728"/>
                  <a:pt x="7605" y="28061"/>
                </a:cubicBezTo>
                <a:cubicBezTo>
                  <a:pt x="7539" y="27428"/>
                  <a:pt x="7405" y="26760"/>
                  <a:pt x="7372" y="26160"/>
                </a:cubicBezTo>
                <a:cubicBezTo>
                  <a:pt x="7305" y="24792"/>
                  <a:pt x="7138" y="23525"/>
                  <a:pt x="7372" y="22157"/>
                </a:cubicBezTo>
                <a:cubicBezTo>
                  <a:pt x="7806" y="19989"/>
                  <a:pt x="8640" y="17821"/>
                  <a:pt x="10374" y="16353"/>
                </a:cubicBezTo>
                <a:cubicBezTo>
                  <a:pt x="11975" y="14985"/>
                  <a:pt x="13843" y="13884"/>
                  <a:pt x="15845" y="13284"/>
                </a:cubicBezTo>
                <a:cubicBezTo>
                  <a:pt x="15872" y="13293"/>
                  <a:pt x="15898" y="13297"/>
                  <a:pt x="15924" y="13297"/>
                </a:cubicBezTo>
                <a:cubicBezTo>
                  <a:pt x="15996" y="13297"/>
                  <a:pt x="16063" y="13266"/>
                  <a:pt x="16112" y="13217"/>
                </a:cubicBezTo>
                <a:cubicBezTo>
                  <a:pt x="16345" y="13151"/>
                  <a:pt x="16579" y="13084"/>
                  <a:pt x="16812" y="13051"/>
                </a:cubicBezTo>
                <a:cubicBezTo>
                  <a:pt x="17361" y="12932"/>
                  <a:pt x="17903" y="12886"/>
                  <a:pt x="18444" y="12886"/>
                </a:cubicBezTo>
                <a:close/>
                <a:moveTo>
                  <a:pt x="2991" y="22562"/>
                </a:moveTo>
                <a:cubicBezTo>
                  <a:pt x="3470" y="22562"/>
                  <a:pt x="3957" y="22644"/>
                  <a:pt x="4336" y="22757"/>
                </a:cubicBezTo>
                <a:cubicBezTo>
                  <a:pt x="4737" y="22891"/>
                  <a:pt x="5137" y="23024"/>
                  <a:pt x="5504" y="23258"/>
                </a:cubicBezTo>
                <a:cubicBezTo>
                  <a:pt x="5871" y="23491"/>
                  <a:pt x="6171" y="23892"/>
                  <a:pt x="6538" y="24159"/>
                </a:cubicBezTo>
                <a:cubicBezTo>
                  <a:pt x="6571" y="24192"/>
                  <a:pt x="6605" y="24192"/>
                  <a:pt x="6638" y="24192"/>
                </a:cubicBezTo>
                <a:cubicBezTo>
                  <a:pt x="6638" y="24359"/>
                  <a:pt x="6638" y="24559"/>
                  <a:pt x="6671" y="24726"/>
                </a:cubicBezTo>
                <a:cubicBezTo>
                  <a:pt x="6772" y="25960"/>
                  <a:pt x="7038" y="27227"/>
                  <a:pt x="7105" y="28462"/>
                </a:cubicBezTo>
                <a:cubicBezTo>
                  <a:pt x="6872" y="28628"/>
                  <a:pt x="6671" y="28795"/>
                  <a:pt x="6438" y="28995"/>
                </a:cubicBezTo>
                <a:cubicBezTo>
                  <a:pt x="6471" y="27861"/>
                  <a:pt x="6171" y="26860"/>
                  <a:pt x="5337" y="26060"/>
                </a:cubicBezTo>
                <a:cubicBezTo>
                  <a:pt x="4437" y="25226"/>
                  <a:pt x="3102" y="24659"/>
                  <a:pt x="1868" y="24659"/>
                </a:cubicBezTo>
                <a:cubicBezTo>
                  <a:pt x="1901" y="24025"/>
                  <a:pt x="1935" y="23391"/>
                  <a:pt x="1968" y="22724"/>
                </a:cubicBezTo>
                <a:cubicBezTo>
                  <a:pt x="2270" y="22609"/>
                  <a:pt x="2628" y="22562"/>
                  <a:pt x="2991" y="22562"/>
                </a:cubicBezTo>
                <a:close/>
                <a:moveTo>
                  <a:pt x="50717" y="20923"/>
                </a:moveTo>
                <a:cubicBezTo>
                  <a:pt x="52041" y="20923"/>
                  <a:pt x="53337" y="21431"/>
                  <a:pt x="54472" y="22124"/>
                </a:cubicBezTo>
                <a:cubicBezTo>
                  <a:pt x="55807" y="22924"/>
                  <a:pt x="56140" y="24025"/>
                  <a:pt x="56841" y="25259"/>
                </a:cubicBezTo>
                <a:lnTo>
                  <a:pt x="56874" y="25259"/>
                </a:lnTo>
                <a:cubicBezTo>
                  <a:pt x="56874" y="25293"/>
                  <a:pt x="56907" y="25326"/>
                  <a:pt x="56907" y="25359"/>
                </a:cubicBezTo>
                <a:cubicBezTo>
                  <a:pt x="56974" y="25426"/>
                  <a:pt x="57041" y="25459"/>
                  <a:pt x="57107" y="25459"/>
                </a:cubicBezTo>
                <a:cubicBezTo>
                  <a:pt x="57174" y="26827"/>
                  <a:pt x="57241" y="28161"/>
                  <a:pt x="57308" y="29496"/>
                </a:cubicBezTo>
                <a:cubicBezTo>
                  <a:pt x="57151" y="29476"/>
                  <a:pt x="56989" y="29468"/>
                  <a:pt x="56826" y="29468"/>
                </a:cubicBezTo>
                <a:cubicBezTo>
                  <a:pt x="56431" y="29468"/>
                  <a:pt x="56027" y="29515"/>
                  <a:pt x="55673" y="29562"/>
                </a:cubicBezTo>
                <a:cubicBezTo>
                  <a:pt x="55673" y="29562"/>
                  <a:pt x="55673" y="29529"/>
                  <a:pt x="55673" y="29529"/>
                </a:cubicBezTo>
                <a:cubicBezTo>
                  <a:pt x="55640" y="29429"/>
                  <a:pt x="55573" y="29362"/>
                  <a:pt x="55506" y="29362"/>
                </a:cubicBezTo>
                <a:cubicBezTo>
                  <a:pt x="55039" y="28462"/>
                  <a:pt x="54706" y="27528"/>
                  <a:pt x="54105" y="26694"/>
                </a:cubicBezTo>
                <a:cubicBezTo>
                  <a:pt x="53472" y="25860"/>
                  <a:pt x="52504" y="25393"/>
                  <a:pt x="51503" y="25059"/>
                </a:cubicBezTo>
                <a:cubicBezTo>
                  <a:pt x="50952" y="24889"/>
                  <a:pt x="50406" y="24810"/>
                  <a:pt x="49862" y="24810"/>
                </a:cubicBezTo>
                <a:cubicBezTo>
                  <a:pt x="49122" y="24810"/>
                  <a:pt x="48383" y="24957"/>
                  <a:pt x="47634" y="25226"/>
                </a:cubicBezTo>
                <a:cubicBezTo>
                  <a:pt x="47167" y="25393"/>
                  <a:pt x="46700" y="25593"/>
                  <a:pt x="46266" y="25860"/>
                </a:cubicBezTo>
                <a:cubicBezTo>
                  <a:pt x="46137" y="25957"/>
                  <a:pt x="45223" y="26964"/>
                  <a:pt x="45107" y="26964"/>
                </a:cubicBezTo>
                <a:cubicBezTo>
                  <a:pt x="45104" y="26964"/>
                  <a:pt x="45101" y="26963"/>
                  <a:pt x="45099" y="26961"/>
                </a:cubicBezTo>
                <a:cubicBezTo>
                  <a:pt x="45071" y="26932"/>
                  <a:pt x="45043" y="26922"/>
                  <a:pt x="45017" y="26922"/>
                </a:cubicBezTo>
                <a:cubicBezTo>
                  <a:pt x="44982" y="26922"/>
                  <a:pt x="44951" y="26941"/>
                  <a:pt x="44932" y="26961"/>
                </a:cubicBezTo>
                <a:cubicBezTo>
                  <a:pt x="44465" y="26794"/>
                  <a:pt x="43998" y="26660"/>
                  <a:pt x="43531" y="26527"/>
                </a:cubicBezTo>
                <a:cubicBezTo>
                  <a:pt x="43531" y="26527"/>
                  <a:pt x="43531" y="26527"/>
                  <a:pt x="43531" y="26494"/>
                </a:cubicBezTo>
                <a:cubicBezTo>
                  <a:pt x="43798" y="23425"/>
                  <a:pt x="47100" y="21423"/>
                  <a:pt x="49902" y="20990"/>
                </a:cubicBezTo>
                <a:cubicBezTo>
                  <a:pt x="50174" y="20944"/>
                  <a:pt x="50446" y="20923"/>
                  <a:pt x="50717" y="20923"/>
                </a:cubicBezTo>
                <a:close/>
                <a:moveTo>
                  <a:pt x="49805" y="25275"/>
                </a:moveTo>
                <a:cubicBezTo>
                  <a:pt x="50325" y="25275"/>
                  <a:pt x="50847" y="25352"/>
                  <a:pt x="51370" y="25526"/>
                </a:cubicBezTo>
                <a:cubicBezTo>
                  <a:pt x="52271" y="25860"/>
                  <a:pt x="53105" y="26260"/>
                  <a:pt x="53738" y="27027"/>
                </a:cubicBezTo>
                <a:cubicBezTo>
                  <a:pt x="54339" y="27828"/>
                  <a:pt x="54639" y="28728"/>
                  <a:pt x="55073" y="29629"/>
                </a:cubicBezTo>
                <a:cubicBezTo>
                  <a:pt x="54472" y="29696"/>
                  <a:pt x="53805" y="29863"/>
                  <a:pt x="53171" y="30096"/>
                </a:cubicBezTo>
                <a:cubicBezTo>
                  <a:pt x="52871" y="29796"/>
                  <a:pt x="52671" y="29195"/>
                  <a:pt x="52404" y="28895"/>
                </a:cubicBezTo>
                <a:cubicBezTo>
                  <a:pt x="51904" y="28362"/>
                  <a:pt x="51036" y="28128"/>
                  <a:pt x="50336" y="27995"/>
                </a:cubicBezTo>
                <a:cubicBezTo>
                  <a:pt x="50234" y="27981"/>
                  <a:pt x="50128" y="27974"/>
                  <a:pt x="50018" y="27974"/>
                </a:cubicBezTo>
                <a:cubicBezTo>
                  <a:pt x="49053" y="27974"/>
                  <a:pt x="47847" y="28493"/>
                  <a:pt x="47367" y="29362"/>
                </a:cubicBezTo>
                <a:cubicBezTo>
                  <a:pt x="47134" y="28895"/>
                  <a:pt x="46867" y="28462"/>
                  <a:pt x="46533" y="28061"/>
                </a:cubicBezTo>
                <a:cubicBezTo>
                  <a:pt x="46200" y="27661"/>
                  <a:pt x="45766" y="27361"/>
                  <a:pt x="45299" y="27161"/>
                </a:cubicBezTo>
                <a:cubicBezTo>
                  <a:pt x="46000" y="26760"/>
                  <a:pt x="46467" y="26160"/>
                  <a:pt x="47234" y="25826"/>
                </a:cubicBezTo>
                <a:cubicBezTo>
                  <a:pt x="48070" y="25492"/>
                  <a:pt x="48933" y="25275"/>
                  <a:pt x="49805" y="25275"/>
                </a:cubicBezTo>
                <a:close/>
                <a:moveTo>
                  <a:pt x="1835" y="25193"/>
                </a:moveTo>
                <a:cubicBezTo>
                  <a:pt x="2935" y="25293"/>
                  <a:pt x="3903" y="25626"/>
                  <a:pt x="4770" y="26293"/>
                </a:cubicBezTo>
                <a:cubicBezTo>
                  <a:pt x="5771" y="26994"/>
                  <a:pt x="6071" y="28061"/>
                  <a:pt x="6171" y="29195"/>
                </a:cubicBezTo>
                <a:cubicBezTo>
                  <a:pt x="5938" y="29429"/>
                  <a:pt x="5671" y="29629"/>
                  <a:pt x="5437" y="29796"/>
                </a:cubicBezTo>
                <a:cubicBezTo>
                  <a:pt x="5104" y="30029"/>
                  <a:pt x="4803" y="30296"/>
                  <a:pt x="4537" y="30596"/>
                </a:cubicBezTo>
                <a:cubicBezTo>
                  <a:pt x="4170" y="29963"/>
                  <a:pt x="3669" y="29396"/>
                  <a:pt x="2935" y="29162"/>
                </a:cubicBezTo>
                <a:cubicBezTo>
                  <a:pt x="2769" y="29095"/>
                  <a:pt x="2560" y="29062"/>
                  <a:pt x="2343" y="29062"/>
                </a:cubicBezTo>
                <a:cubicBezTo>
                  <a:pt x="2127" y="29062"/>
                  <a:pt x="1901" y="29095"/>
                  <a:pt x="1701" y="29162"/>
                </a:cubicBezTo>
                <a:cubicBezTo>
                  <a:pt x="1735" y="27861"/>
                  <a:pt x="1801" y="26527"/>
                  <a:pt x="1835" y="25193"/>
                </a:cubicBezTo>
                <a:close/>
                <a:moveTo>
                  <a:pt x="13462" y="26703"/>
                </a:moveTo>
                <a:cubicBezTo>
                  <a:pt x="14724" y="26703"/>
                  <a:pt x="15964" y="26934"/>
                  <a:pt x="16945" y="27494"/>
                </a:cubicBezTo>
                <a:cubicBezTo>
                  <a:pt x="16945" y="28228"/>
                  <a:pt x="16979" y="28962"/>
                  <a:pt x="17046" y="29729"/>
                </a:cubicBezTo>
                <a:cubicBezTo>
                  <a:pt x="16348" y="28792"/>
                  <a:pt x="14911" y="28496"/>
                  <a:pt x="13598" y="28496"/>
                </a:cubicBezTo>
                <a:cubicBezTo>
                  <a:pt x="12901" y="28496"/>
                  <a:pt x="12239" y="28579"/>
                  <a:pt x="11742" y="28695"/>
                </a:cubicBezTo>
                <a:cubicBezTo>
                  <a:pt x="9307" y="29296"/>
                  <a:pt x="6938" y="30863"/>
                  <a:pt x="5671" y="33032"/>
                </a:cubicBezTo>
                <a:cubicBezTo>
                  <a:pt x="5346" y="32985"/>
                  <a:pt x="5021" y="32960"/>
                  <a:pt x="4695" y="32960"/>
                </a:cubicBezTo>
                <a:cubicBezTo>
                  <a:pt x="4320" y="32960"/>
                  <a:pt x="3945" y="32993"/>
                  <a:pt x="3569" y="33065"/>
                </a:cubicBezTo>
                <a:cubicBezTo>
                  <a:pt x="3402" y="33098"/>
                  <a:pt x="3236" y="33132"/>
                  <a:pt x="3069" y="33198"/>
                </a:cubicBezTo>
                <a:cubicBezTo>
                  <a:pt x="3302" y="32865"/>
                  <a:pt x="3469" y="32531"/>
                  <a:pt x="3669" y="32198"/>
                </a:cubicBezTo>
                <a:cubicBezTo>
                  <a:pt x="3869" y="31831"/>
                  <a:pt x="4203" y="31530"/>
                  <a:pt x="4537" y="31264"/>
                </a:cubicBezTo>
                <a:cubicBezTo>
                  <a:pt x="4603" y="31230"/>
                  <a:pt x="4670" y="31197"/>
                  <a:pt x="4703" y="31130"/>
                </a:cubicBezTo>
                <a:cubicBezTo>
                  <a:pt x="4837" y="30997"/>
                  <a:pt x="4970" y="30897"/>
                  <a:pt x="5104" y="30763"/>
                </a:cubicBezTo>
                <a:cubicBezTo>
                  <a:pt x="5804" y="30129"/>
                  <a:pt x="6305" y="29596"/>
                  <a:pt x="7072" y="29029"/>
                </a:cubicBezTo>
                <a:cubicBezTo>
                  <a:pt x="7093" y="29034"/>
                  <a:pt x="7109" y="29037"/>
                  <a:pt x="7120" y="29037"/>
                </a:cubicBezTo>
                <a:cubicBezTo>
                  <a:pt x="7175" y="29037"/>
                  <a:pt x="7105" y="28963"/>
                  <a:pt x="7105" y="28795"/>
                </a:cubicBezTo>
                <a:cubicBezTo>
                  <a:pt x="7505" y="28695"/>
                  <a:pt x="7605" y="28595"/>
                  <a:pt x="7739" y="28495"/>
                </a:cubicBezTo>
                <a:cubicBezTo>
                  <a:pt x="8840" y="27561"/>
                  <a:pt x="10641" y="26927"/>
                  <a:pt x="12342" y="26760"/>
                </a:cubicBezTo>
                <a:cubicBezTo>
                  <a:pt x="12342" y="26794"/>
                  <a:pt x="12409" y="26860"/>
                  <a:pt x="12409" y="26894"/>
                </a:cubicBezTo>
                <a:cubicBezTo>
                  <a:pt x="12409" y="26998"/>
                  <a:pt x="12491" y="27048"/>
                  <a:pt x="12569" y="27048"/>
                </a:cubicBezTo>
                <a:cubicBezTo>
                  <a:pt x="12641" y="27048"/>
                  <a:pt x="12709" y="27007"/>
                  <a:pt x="12709" y="26927"/>
                </a:cubicBezTo>
                <a:cubicBezTo>
                  <a:pt x="12709" y="26860"/>
                  <a:pt x="12742" y="26794"/>
                  <a:pt x="12742" y="26727"/>
                </a:cubicBezTo>
                <a:cubicBezTo>
                  <a:pt x="12982" y="26711"/>
                  <a:pt x="13222" y="26703"/>
                  <a:pt x="13462" y="26703"/>
                </a:cubicBezTo>
                <a:close/>
                <a:moveTo>
                  <a:pt x="49681" y="28520"/>
                </a:moveTo>
                <a:cubicBezTo>
                  <a:pt x="50474" y="28520"/>
                  <a:pt x="51293" y="28754"/>
                  <a:pt x="51837" y="29095"/>
                </a:cubicBezTo>
                <a:cubicBezTo>
                  <a:pt x="52204" y="29329"/>
                  <a:pt x="52404" y="29929"/>
                  <a:pt x="52671" y="30296"/>
                </a:cubicBezTo>
                <a:cubicBezTo>
                  <a:pt x="52104" y="30530"/>
                  <a:pt x="51604" y="30830"/>
                  <a:pt x="51103" y="31130"/>
                </a:cubicBezTo>
                <a:cubicBezTo>
                  <a:pt x="50203" y="31697"/>
                  <a:pt x="49402" y="32464"/>
                  <a:pt x="48735" y="33332"/>
                </a:cubicBezTo>
                <a:cubicBezTo>
                  <a:pt x="48668" y="32464"/>
                  <a:pt x="48435" y="31697"/>
                  <a:pt x="48034" y="30863"/>
                </a:cubicBezTo>
                <a:cubicBezTo>
                  <a:pt x="47868" y="30463"/>
                  <a:pt x="47667" y="30029"/>
                  <a:pt x="47501" y="29629"/>
                </a:cubicBezTo>
                <a:cubicBezTo>
                  <a:pt x="47893" y="28827"/>
                  <a:pt x="48770" y="28520"/>
                  <a:pt x="49681" y="28520"/>
                </a:cubicBezTo>
                <a:close/>
                <a:moveTo>
                  <a:pt x="1984" y="29432"/>
                </a:moveTo>
                <a:cubicBezTo>
                  <a:pt x="2350" y="29432"/>
                  <a:pt x="2738" y="29564"/>
                  <a:pt x="3002" y="29696"/>
                </a:cubicBezTo>
                <a:cubicBezTo>
                  <a:pt x="3536" y="29963"/>
                  <a:pt x="3869" y="30463"/>
                  <a:pt x="4136" y="30997"/>
                </a:cubicBezTo>
                <a:cubicBezTo>
                  <a:pt x="3970" y="31164"/>
                  <a:pt x="3836" y="31297"/>
                  <a:pt x="3703" y="31464"/>
                </a:cubicBezTo>
                <a:cubicBezTo>
                  <a:pt x="3202" y="31997"/>
                  <a:pt x="3136" y="32665"/>
                  <a:pt x="2769" y="33265"/>
                </a:cubicBezTo>
                <a:cubicBezTo>
                  <a:pt x="2368" y="33398"/>
                  <a:pt x="1968" y="33599"/>
                  <a:pt x="1668" y="33865"/>
                </a:cubicBezTo>
                <a:cubicBezTo>
                  <a:pt x="1668" y="32398"/>
                  <a:pt x="1668" y="30930"/>
                  <a:pt x="1701" y="29462"/>
                </a:cubicBezTo>
                <a:cubicBezTo>
                  <a:pt x="1792" y="29441"/>
                  <a:pt x="1887" y="29432"/>
                  <a:pt x="1984" y="29432"/>
                </a:cubicBezTo>
                <a:close/>
                <a:moveTo>
                  <a:pt x="40562" y="29462"/>
                </a:moveTo>
                <a:lnTo>
                  <a:pt x="40562" y="29462"/>
                </a:lnTo>
                <a:cubicBezTo>
                  <a:pt x="41096" y="29562"/>
                  <a:pt x="42197" y="29863"/>
                  <a:pt x="42397" y="29929"/>
                </a:cubicBezTo>
                <a:cubicBezTo>
                  <a:pt x="42864" y="30063"/>
                  <a:pt x="43164" y="30363"/>
                  <a:pt x="43498" y="30697"/>
                </a:cubicBezTo>
                <a:cubicBezTo>
                  <a:pt x="43765" y="30930"/>
                  <a:pt x="44098" y="30997"/>
                  <a:pt x="44332" y="31264"/>
                </a:cubicBezTo>
                <a:cubicBezTo>
                  <a:pt x="44832" y="31764"/>
                  <a:pt x="45166" y="32898"/>
                  <a:pt x="45366" y="33565"/>
                </a:cubicBezTo>
                <a:cubicBezTo>
                  <a:pt x="45666" y="34533"/>
                  <a:pt x="45566" y="35533"/>
                  <a:pt x="45566" y="36534"/>
                </a:cubicBezTo>
                <a:cubicBezTo>
                  <a:pt x="45366" y="36517"/>
                  <a:pt x="45157" y="36509"/>
                  <a:pt x="44945" y="36509"/>
                </a:cubicBezTo>
                <a:cubicBezTo>
                  <a:pt x="44732" y="36509"/>
                  <a:pt x="44515" y="36517"/>
                  <a:pt x="44298" y="36534"/>
                </a:cubicBezTo>
                <a:cubicBezTo>
                  <a:pt x="44098" y="36534"/>
                  <a:pt x="43931" y="36567"/>
                  <a:pt x="43731" y="36567"/>
                </a:cubicBezTo>
                <a:cubicBezTo>
                  <a:pt x="43765" y="36534"/>
                  <a:pt x="43798" y="36467"/>
                  <a:pt x="43831" y="36401"/>
                </a:cubicBezTo>
                <a:cubicBezTo>
                  <a:pt x="43865" y="35400"/>
                  <a:pt x="43298" y="34399"/>
                  <a:pt x="42597" y="33665"/>
                </a:cubicBezTo>
                <a:cubicBezTo>
                  <a:pt x="42230" y="33265"/>
                  <a:pt x="41696" y="32998"/>
                  <a:pt x="41196" y="32731"/>
                </a:cubicBezTo>
                <a:cubicBezTo>
                  <a:pt x="41196" y="32731"/>
                  <a:pt x="41163" y="32698"/>
                  <a:pt x="41129" y="32698"/>
                </a:cubicBezTo>
                <a:cubicBezTo>
                  <a:pt x="41096" y="31964"/>
                  <a:pt x="40863" y="31230"/>
                  <a:pt x="40729" y="30596"/>
                </a:cubicBezTo>
                <a:cubicBezTo>
                  <a:pt x="40629" y="30230"/>
                  <a:pt x="40596" y="29863"/>
                  <a:pt x="40562" y="29462"/>
                </a:cubicBezTo>
                <a:close/>
                <a:moveTo>
                  <a:pt x="41909" y="26752"/>
                </a:moveTo>
                <a:cubicBezTo>
                  <a:pt x="42285" y="26752"/>
                  <a:pt x="42664" y="26846"/>
                  <a:pt x="43031" y="26927"/>
                </a:cubicBezTo>
                <a:cubicBezTo>
                  <a:pt x="44165" y="27227"/>
                  <a:pt x="45299" y="27561"/>
                  <a:pt x="46166" y="28395"/>
                </a:cubicBezTo>
                <a:cubicBezTo>
                  <a:pt x="46800" y="29029"/>
                  <a:pt x="47134" y="29996"/>
                  <a:pt x="47501" y="30797"/>
                </a:cubicBezTo>
                <a:cubicBezTo>
                  <a:pt x="47968" y="31797"/>
                  <a:pt x="48335" y="32631"/>
                  <a:pt x="48468" y="33665"/>
                </a:cubicBezTo>
                <a:cubicBezTo>
                  <a:pt x="48435" y="33732"/>
                  <a:pt x="48401" y="33799"/>
                  <a:pt x="48335" y="33865"/>
                </a:cubicBezTo>
                <a:cubicBezTo>
                  <a:pt x="47801" y="34666"/>
                  <a:pt x="47000" y="35700"/>
                  <a:pt x="46934" y="36734"/>
                </a:cubicBezTo>
                <a:cubicBezTo>
                  <a:pt x="46667" y="36701"/>
                  <a:pt x="46366" y="36634"/>
                  <a:pt x="46066" y="36601"/>
                </a:cubicBezTo>
                <a:cubicBezTo>
                  <a:pt x="46166" y="34533"/>
                  <a:pt x="45933" y="32631"/>
                  <a:pt x="44732" y="30897"/>
                </a:cubicBezTo>
                <a:cubicBezTo>
                  <a:pt x="44465" y="30563"/>
                  <a:pt x="43998" y="30430"/>
                  <a:pt x="43698" y="30129"/>
                </a:cubicBezTo>
                <a:cubicBezTo>
                  <a:pt x="43431" y="29896"/>
                  <a:pt x="43198" y="29696"/>
                  <a:pt x="42864" y="29562"/>
                </a:cubicBezTo>
                <a:cubicBezTo>
                  <a:pt x="42296" y="29364"/>
                  <a:pt x="41558" y="29140"/>
                  <a:pt x="40878" y="29140"/>
                </a:cubicBezTo>
                <a:cubicBezTo>
                  <a:pt x="40760" y="29140"/>
                  <a:pt x="40643" y="29147"/>
                  <a:pt x="40529" y="29162"/>
                </a:cubicBezTo>
                <a:cubicBezTo>
                  <a:pt x="40462" y="28495"/>
                  <a:pt x="40462" y="27828"/>
                  <a:pt x="40429" y="27127"/>
                </a:cubicBezTo>
                <a:cubicBezTo>
                  <a:pt x="40696" y="27094"/>
                  <a:pt x="40929" y="26994"/>
                  <a:pt x="41196" y="26894"/>
                </a:cubicBezTo>
                <a:cubicBezTo>
                  <a:pt x="41430" y="26790"/>
                  <a:pt x="41669" y="26752"/>
                  <a:pt x="41909" y="26752"/>
                </a:cubicBezTo>
                <a:close/>
                <a:moveTo>
                  <a:pt x="13388" y="28953"/>
                </a:moveTo>
                <a:cubicBezTo>
                  <a:pt x="13485" y="28953"/>
                  <a:pt x="13581" y="28956"/>
                  <a:pt x="13676" y="28962"/>
                </a:cubicBezTo>
                <a:cubicBezTo>
                  <a:pt x="14610" y="28995"/>
                  <a:pt x="16512" y="29396"/>
                  <a:pt x="16879" y="30430"/>
                </a:cubicBezTo>
                <a:cubicBezTo>
                  <a:pt x="16912" y="30563"/>
                  <a:pt x="17012" y="30630"/>
                  <a:pt x="17146" y="30630"/>
                </a:cubicBezTo>
                <a:cubicBezTo>
                  <a:pt x="17212" y="31264"/>
                  <a:pt x="17279" y="31897"/>
                  <a:pt x="17312" y="32464"/>
                </a:cubicBezTo>
                <a:cubicBezTo>
                  <a:pt x="17378" y="33313"/>
                  <a:pt x="17859" y="34802"/>
                  <a:pt x="18943" y="34802"/>
                </a:cubicBezTo>
                <a:cubicBezTo>
                  <a:pt x="18966" y="34802"/>
                  <a:pt x="18990" y="34801"/>
                  <a:pt x="19014" y="34799"/>
                </a:cubicBezTo>
                <a:cubicBezTo>
                  <a:pt x="19247" y="34799"/>
                  <a:pt x="19481" y="34766"/>
                  <a:pt x="19714" y="34766"/>
                </a:cubicBezTo>
                <a:cubicBezTo>
                  <a:pt x="19848" y="34966"/>
                  <a:pt x="19914" y="35266"/>
                  <a:pt x="19981" y="35400"/>
                </a:cubicBezTo>
                <a:cubicBezTo>
                  <a:pt x="20181" y="35967"/>
                  <a:pt x="20515" y="36501"/>
                  <a:pt x="20481" y="37134"/>
                </a:cubicBezTo>
                <a:cubicBezTo>
                  <a:pt x="20481" y="37134"/>
                  <a:pt x="20481" y="37134"/>
                  <a:pt x="20481" y="37168"/>
                </a:cubicBezTo>
                <a:cubicBezTo>
                  <a:pt x="20415" y="37168"/>
                  <a:pt x="20348" y="37134"/>
                  <a:pt x="20281" y="37134"/>
                </a:cubicBezTo>
                <a:cubicBezTo>
                  <a:pt x="19801" y="37134"/>
                  <a:pt x="19321" y="37177"/>
                  <a:pt x="18857" y="37177"/>
                </a:cubicBezTo>
                <a:cubicBezTo>
                  <a:pt x="18741" y="37177"/>
                  <a:pt x="18627" y="37174"/>
                  <a:pt x="18513" y="37168"/>
                </a:cubicBezTo>
                <a:cubicBezTo>
                  <a:pt x="18180" y="37168"/>
                  <a:pt x="17913" y="37134"/>
                  <a:pt x="17613" y="37134"/>
                </a:cubicBezTo>
                <a:cubicBezTo>
                  <a:pt x="17613" y="36034"/>
                  <a:pt x="17079" y="34866"/>
                  <a:pt x="16545" y="33966"/>
                </a:cubicBezTo>
                <a:cubicBezTo>
                  <a:pt x="16011" y="33098"/>
                  <a:pt x="14911" y="32631"/>
                  <a:pt x="13977" y="32331"/>
                </a:cubicBezTo>
                <a:cubicBezTo>
                  <a:pt x="13597" y="32201"/>
                  <a:pt x="13229" y="32146"/>
                  <a:pt x="12870" y="32146"/>
                </a:cubicBezTo>
                <a:cubicBezTo>
                  <a:pt x="12030" y="32146"/>
                  <a:pt x="11235" y="32447"/>
                  <a:pt x="10441" y="32798"/>
                </a:cubicBezTo>
                <a:cubicBezTo>
                  <a:pt x="9807" y="33098"/>
                  <a:pt x="8940" y="33565"/>
                  <a:pt x="8539" y="34199"/>
                </a:cubicBezTo>
                <a:cubicBezTo>
                  <a:pt x="8239" y="33966"/>
                  <a:pt x="7906" y="33765"/>
                  <a:pt x="7605" y="33599"/>
                </a:cubicBezTo>
                <a:cubicBezTo>
                  <a:pt x="7038" y="33365"/>
                  <a:pt x="6471" y="33165"/>
                  <a:pt x="5904" y="33065"/>
                </a:cubicBezTo>
                <a:cubicBezTo>
                  <a:pt x="6471" y="32464"/>
                  <a:pt x="6938" y="31797"/>
                  <a:pt x="7639" y="31297"/>
                </a:cubicBezTo>
                <a:cubicBezTo>
                  <a:pt x="8506" y="30663"/>
                  <a:pt x="9340" y="30063"/>
                  <a:pt x="10341" y="29629"/>
                </a:cubicBezTo>
                <a:cubicBezTo>
                  <a:pt x="11255" y="29263"/>
                  <a:pt x="12364" y="28953"/>
                  <a:pt x="13388" y="28953"/>
                </a:cubicBezTo>
                <a:close/>
                <a:moveTo>
                  <a:pt x="41129" y="33165"/>
                </a:moveTo>
                <a:cubicBezTo>
                  <a:pt x="41430" y="33365"/>
                  <a:pt x="41730" y="33565"/>
                  <a:pt x="41997" y="33799"/>
                </a:cubicBezTo>
                <a:cubicBezTo>
                  <a:pt x="42797" y="34433"/>
                  <a:pt x="43198" y="35433"/>
                  <a:pt x="43298" y="36467"/>
                </a:cubicBezTo>
                <a:cubicBezTo>
                  <a:pt x="43298" y="36534"/>
                  <a:pt x="43364" y="36601"/>
                  <a:pt x="43431" y="36634"/>
                </a:cubicBezTo>
                <a:cubicBezTo>
                  <a:pt x="42630" y="36768"/>
                  <a:pt x="41863" y="37034"/>
                  <a:pt x="41129" y="37401"/>
                </a:cubicBezTo>
                <a:cubicBezTo>
                  <a:pt x="41029" y="36801"/>
                  <a:pt x="40596" y="36167"/>
                  <a:pt x="40229" y="35700"/>
                </a:cubicBezTo>
                <a:cubicBezTo>
                  <a:pt x="40029" y="35467"/>
                  <a:pt x="39828" y="35300"/>
                  <a:pt x="39628" y="35100"/>
                </a:cubicBezTo>
                <a:cubicBezTo>
                  <a:pt x="40095" y="35000"/>
                  <a:pt x="40529" y="34766"/>
                  <a:pt x="40796" y="34366"/>
                </a:cubicBezTo>
                <a:cubicBezTo>
                  <a:pt x="41029" y="33999"/>
                  <a:pt x="41129" y="33599"/>
                  <a:pt x="41129" y="33165"/>
                </a:cubicBezTo>
                <a:close/>
                <a:moveTo>
                  <a:pt x="12801" y="32676"/>
                </a:moveTo>
                <a:cubicBezTo>
                  <a:pt x="13236" y="32676"/>
                  <a:pt x="13685" y="32747"/>
                  <a:pt x="14177" y="32898"/>
                </a:cubicBezTo>
                <a:cubicBezTo>
                  <a:pt x="16112" y="33565"/>
                  <a:pt x="16812" y="35333"/>
                  <a:pt x="17146" y="37168"/>
                </a:cubicBezTo>
                <a:cubicBezTo>
                  <a:pt x="16412" y="37268"/>
                  <a:pt x="15745" y="37501"/>
                  <a:pt x="15077" y="37735"/>
                </a:cubicBezTo>
                <a:cubicBezTo>
                  <a:pt x="15044" y="36901"/>
                  <a:pt x="14244" y="36301"/>
                  <a:pt x="13543" y="36034"/>
                </a:cubicBezTo>
                <a:cubicBezTo>
                  <a:pt x="12969" y="35786"/>
                  <a:pt x="12453" y="35682"/>
                  <a:pt x="11941" y="35682"/>
                </a:cubicBezTo>
                <a:cubicBezTo>
                  <a:pt x="11352" y="35682"/>
                  <a:pt x="10768" y="35819"/>
                  <a:pt x="10107" y="36034"/>
                </a:cubicBezTo>
                <a:cubicBezTo>
                  <a:pt x="9807" y="35433"/>
                  <a:pt x="9340" y="34833"/>
                  <a:pt x="8773" y="34366"/>
                </a:cubicBezTo>
                <a:cubicBezTo>
                  <a:pt x="9173" y="33832"/>
                  <a:pt x="10041" y="33432"/>
                  <a:pt x="10641" y="33198"/>
                </a:cubicBezTo>
                <a:cubicBezTo>
                  <a:pt x="11408" y="32866"/>
                  <a:pt x="12086" y="32676"/>
                  <a:pt x="12801" y="32676"/>
                </a:cubicBezTo>
                <a:close/>
                <a:moveTo>
                  <a:pt x="57163" y="30054"/>
                </a:moveTo>
                <a:cubicBezTo>
                  <a:pt x="57224" y="30054"/>
                  <a:pt x="57284" y="30056"/>
                  <a:pt x="57341" y="30063"/>
                </a:cubicBezTo>
                <a:cubicBezTo>
                  <a:pt x="57374" y="30863"/>
                  <a:pt x="57408" y="31664"/>
                  <a:pt x="57441" y="32464"/>
                </a:cubicBezTo>
                <a:cubicBezTo>
                  <a:pt x="57384" y="32460"/>
                  <a:pt x="57324" y="32458"/>
                  <a:pt x="57262" y="32458"/>
                </a:cubicBezTo>
                <a:cubicBezTo>
                  <a:pt x="56892" y="32458"/>
                  <a:pt x="56455" y="32531"/>
                  <a:pt x="56140" y="32531"/>
                </a:cubicBezTo>
                <a:cubicBezTo>
                  <a:pt x="55106" y="32565"/>
                  <a:pt x="54205" y="33132"/>
                  <a:pt x="53338" y="33632"/>
                </a:cubicBezTo>
                <a:cubicBezTo>
                  <a:pt x="52437" y="34132"/>
                  <a:pt x="51770" y="34966"/>
                  <a:pt x="51103" y="35767"/>
                </a:cubicBezTo>
                <a:cubicBezTo>
                  <a:pt x="50636" y="36367"/>
                  <a:pt x="50069" y="37134"/>
                  <a:pt x="49902" y="37902"/>
                </a:cubicBezTo>
                <a:cubicBezTo>
                  <a:pt x="49035" y="37401"/>
                  <a:pt x="48134" y="37034"/>
                  <a:pt x="47167" y="36801"/>
                </a:cubicBezTo>
                <a:cubicBezTo>
                  <a:pt x="47434" y="35800"/>
                  <a:pt x="48134" y="34933"/>
                  <a:pt x="48701" y="34099"/>
                </a:cubicBezTo>
                <a:cubicBezTo>
                  <a:pt x="49402" y="33098"/>
                  <a:pt x="50336" y="32231"/>
                  <a:pt x="51337" y="31564"/>
                </a:cubicBezTo>
                <a:cubicBezTo>
                  <a:pt x="52271" y="30930"/>
                  <a:pt x="53371" y="30596"/>
                  <a:pt x="54439" y="30296"/>
                </a:cubicBezTo>
                <a:cubicBezTo>
                  <a:pt x="54914" y="30146"/>
                  <a:pt x="55408" y="30127"/>
                  <a:pt x="55907" y="30127"/>
                </a:cubicBezTo>
                <a:cubicBezTo>
                  <a:pt x="56073" y="30127"/>
                  <a:pt x="56240" y="30129"/>
                  <a:pt x="56407" y="30129"/>
                </a:cubicBezTo>
                <a:cubicBezTo>
                  <a:pt x="56623" y="30102"/>
                  <a:pt x="56904" y="30054"/>
                  <a:pt x="57163" y="30054"/>
                </a:cubicBezTo>
                <a:close/>
                <a:moveTo>
                  <a:pt x="23179" y="34211"/>
                </a:moveTo>
                <a:cubicBezTo>
                  <a:pt x="23610" y="34211"/>
                  <a:pt x="23984" y="34373"/>
                  <a:pt x="24017" y="34966"/>
                </a:cubicBezTo>
                <a:cubicBezTo>
                  <a:pt x="24051" y="35667"/>
                  <a:pt x="23950" y="36401"/>
                  <a:pt x="23917" y="37101"/>
                </a:cubicBezTo>
                <a:cubicBezTo>
                  <a:pt x="23917" y="37401"/>
                  <a:pt x="23917" y="37702"/>
                  <a:pt x="23917" y="38002"/>
                </a:cubicBezTo>
                <a:cubicBezTo>
                  <a:pt x="23617" y="37868"/>
                  <a:pt x="23350" y="37768"/>
                  <a:pt x="23083" y="37635"/>
                </a:cubicBezTo>
                <a:cubicBezTo>
                  <a:pt x="22483" y="37335"/>
                  <a:pt x="21716" y="37235"/>
                  <a:pt x="20982" y="37168"/>
                </a:cubicBezTo>
                <a:cubicBezTo>
                  <a:pt x="21015" y="36401"/>
                  <a:pt x="20581" y="35733"/>
                  <a:pt x="20281" y="35066"/>
                </a:cubicBezTo>
                <a:cubicBezTo>
                  <a:pt x="20214" y="34966"/>
                  <a:pt x="20181" y="34833"/>
                  <a:pt x="20114" y="34733"/>
                </a:cubicBezTo>
                <a:cubicBezTo>
                  <a:pt x="20715" y="34633"/>
                  <a:pt x="21349" y="34533"/>
                  <a:pt x="21982" y="34433"/>
                </a:cubicBezTo>
                <a:cubicBezTo>
                  <a:pt x="22236" y="34382"/>
                  <a:pt x="22737" y="34211"/>
                  <a:pt x="23179" y="34211"/>
                </a:cubicBezTo>
                <a:close/>
                <a:moveTo>
                  <a:pt x="35192" y="34733"/>
                </a:moveTo>
                <a:lnTo>
                  <a:pt x="35192" y="34733"/>
                </a:lnTo>
                <a:cubicBezTo>
                  <a:pt x="36054" y="34905"/>
                  <a:pt x="37412" y="35226"/>
                  <a:pt x="38604" y="35226"/>
                </a:cubicBezTo>
                <a:cubicBezTo>
                  <a:pt x="38795" y="35226"/>
                  <a:pt x="38982" y="35218"/>
                  <a:pt x="39161" y="35200"/>
                </a:cubicBezTo>
                <a:cubicBezTo>
                  <a:pt x="39295" y="35300"/>
                  <a:pt x="39428" y="35433"/>
                  <a:pt x="39562" y="35567"/>
                </a:cubicBezTo>
                <a:cubicBezTo>
                  <a:pt x="40029" y="36134"/>
                  <a:pt x="40396" y="36801"/>
                  <a:pt x="40662" y="37501"/>
                </a:cubicBezTo>
                <a:cubicBezTo>
                  <a:pt x="40662" y="37535"/>
                  <a:pt x="40662" y="37568"/>
                  <a:pt x="40696" y="37601"/>
                </a:cubicBezTo>
                <a:cubicBezTo>
                  <a:pt x="39995" y="37968"/>
                  <a:pt x="39361" y="38435"/>
                  <a:pt x="38794" y="39002"/>
                </a:cubicBezTo>
                <a:cubicBezTo>
                  <a:pt x="38661" y="38068"/>
                  <a:pt x="37594" y="36934"/>
                  <a:pt x="37093" y="36401"/>
                </a:cubicBezTo>
                <a:cubicBezTo>
                  <a:pt x="36559" y="35867"/>
                  <a:pt x="36126" y="35266"/>
                  <a:pt x="35425" y="34900"/>
                </a:cubicBezTo>
                <a:cubicBezTo>
                  <a:pt x="35359" y="34833"/>
                  <a:pt x="35259" y="34799"/>
                  <a:pt x="35192" y="34733"/>
                </a:cubicBezTo>
                <a:close/>
                <a:moveTo>
                  <a:pt x="11575" y="36068"/>
                </a:moveTo>
                <a:cubicBezTo>
                  <a:pt x="11913" y="36068"/>
                  <a:pt x="12260" y="36101"/>
                  <a:pt x="12642" y="36200"/>
                </a:cubicBezTo>
                <a:cubicBezTo>
                  <a:pt x="13643" y="36467"/>
                  <a:pt x="14177" y="36934"/>
                  <a:pt x="14677" y="37835"/>
                </a:cubicBezTo>
                <a:cubicBezTo>
                  <a:pt x="14677" y="37868"/>
                  <a:pt x="14677" y="37868"/>
                  <a:pt x="14711" y="37902"/>
                </a:cubicBezTo>
                <a:cubicBezTo>
                  <a:pt x="14644" y="37902"/>
                  <a:pt x="14544" y="37935"/>
                  <a:pt x="14444" y="37968"/>
                </a:cubicBezTo>
                <a:cubicBezTo>
                  <a:pt x="13476" y="38335"/>
                  <a:pt x="12509" y="38736"/>
                  <a:pt x="11608" y="39236"/>
                </a:cubicBezTo>
                <a:cubicBezTo>
                  <a:pt x="11442" y="38169"/>
                  <a:pt x="10641" y="37134"/>
                  <a:pt x="10174" y="36167"/>
                </a:cubicBezTo>
                <a:cubicBezTo>
                  <a:pt x="10673" y="36129"/>
                  <a:pt x="11116" y="36068"/>
                  <a:pt x="11575" y="36068"/>
                </a:cubicBezTo>
                <a:close/>
                <a:moveTo>
                  <a:pt x="56907" y="33057"/>
                </a:moveTo>
                <a:cubicBezTo>
                  <a:pt x="57099" y="33057"/>
                  <a:pt x="57308" y="33065"/>
                  <a:pt x="57474" y="33098"/>
                </a:cubicBezTo>
                <a:cubicBezTo>
                  <a:pt x="57508" y="34066"/>
                  <a:pt x="57541" y="35000"/>
                  <a:pt x="57541" y="35967"/>
                </a:cubicBezTo>
                <a:cubicBezTo>
                  <a:pt x="57409" y="35942"/>
                  <a:pt x="57276" y="35931"/>
                  <a:pt x="57143" y="35931"/>
                </a:cubicBezTo>
                <a:cubicBezTo>
                  <a:pt x="56197" y="35931"/>
                  <a:pt x="55232" y="36508"/>
                  <a:pt x="54472" y="37034"/>
                </a:cubicBezTo>
                <a:cubicBezTo>
                  <a:pt x="53405" y="37802"/>
                  <a:pt x="52804" y="38736"/>
                  <a:pt x="52371" y="39936"/>
                </a:cubicBezTo>
                <a:cubicBezTo>
                  <a:pt x="52104" y="39670"/>
                  <a:pt x="51837" y="39403"/>
                  <a:pt x="51570" y="39169"/>
                </a:cubicBezTo>
                <a:cubicBezTo>
                  <a:pt x="51137" y="38736"/>
                  <a:pt x="50670" y="38402"/>
                  <a:pt x="50169" y="38068"/>
                </a:cubicBezTo>
                <a:cubicBezTo>
                  <a:pt x="50670" y="36501"/>
                  <a:pt x="52237" y="34866"/>
                  <a:pt x="53572" y="34032"/>
                </a:cubicBezTo>
                <a:cubicBezTo>
                  <a:pt x="54439" y="33499"/>
                  <a:pt x="55406" y="33065"/>
                  <a:pt x="56440" y="33065"/>
                </a:cubicBezTo>
                <a:cubicBezTo>
                  <a:pt x="56540" y="33065"/>
                  <a:pt x="56716" y="33057"/>
                  <a:pt x="56907" y="33057"/>
                </a:cubicBezTo>
                <a:close/>
                <a:moveTo>
                  <a:pt x="4693" y="33363"/>
                </a:moveTo>
                <a:cubicBezTo>
                  <a:pt x="5791" y="33363"/>
                  <a:pt x="6941" y="33787"/>
                  <a:pt x="7906" y="34366"/>
                </a:cubicBezTo>
                <a:cubicBezTo>
                  <a:pt x="8873" y="34966"/>
                  <a:pt x="9473" y="35900"/>
                  <a:pt x="9940" y="36934"/>
                </a:cubicBezTo>
                <a:cubicBezTo>
                  <a:pt x="10341" y="37735"/>
                  <a:pt x="11008" y="38602"/>
                  <a:pt x="11108" y="39536"/>
                </a:cubicBezTo>
                <a:cubicBezTo>
                  <a:pt x="10541" y="39903"/>
                  <a:pt x="10007" y="40303"/>
                  <a:pt x="9540" y="40837"/>
                </a:cubicBezTo>
                <a:cubicBezTo>
                  <a:pt x="9473" y="40904"/>
                  <a:pt x="9407" y="40971"/>
                  <a:pt x="9340" y="41037"/>
                </a:cubicBezTo>
                <a:cubicBezTo>
                  <a:pt x="9073" y="40303"/>
                  <a:pt x="8840" y="39636"/>
                  <a:pt x="8373" y="39002"/>
                </a:cubicBezTo>
                <a:cubicBezTo>
                  <a:pt x="7806" y="38202"/>
                  <a:pt x="7072" y="37568"/>
                  <a:pt x="6204" y="37134"/>
                </a:cubicBezTo>
                <a:cubicBezTo>
                  <a:pt x="5546" y="36813"/>
                  <a:pt x="4881" y="36690"/>
                  <a:pt x="4218" y="36690"/>
                </a:cubicBezTo>
                <a:cubicBezTo>
                  <a:pt x="3370" y="36690"/>
                  <a:pt x="2525" y="36891"/>
                  <a:pt x="1701" y="37134"/>
                </a:cubicBezTo>
                <a:cubicBezTo>
                  <a:pt x="1701" y="36234"/>
                  <a:pt x="1701" y="35300"/>
                  <a:pt x="1701" y="34366"/>
                </a:cubicBezTo>
                <a:cubicBezTo>
                  <a:pt x="1701" y="34332"/>
                  <a:pt x="1701" y="34266"/>
                  <a:pt x="1701" y="34232"/>
                </a:cubicBezTo>
                <a:cubicBezTo>
                  <a:pt x="2168" y="33499"/>
                  <a:pt x="3869" y="33398"/>
                  <a:pt x="4570" y="33365"/>
                </a:cubicBezTo>
                <a:cubicBezTo>
                  <a:pt x="4611" y="33364"/>
                  <a:pt x="4652" y="33363"/>
                  <a:pt x="4693" y="33363"/>
                </a:cubicBezTo>
                <a:close/>
                <a:moveTo>
                  <a:pt x="57164" y="36462"/>
                </a:moveTo>
                <a:cubicBezTo>
                  <a:pt x="57294" y="36462"/>
                  <a:pt x="57420" y="36474"/>
                  <a:pt x="57541" y="36501"/>
                </a:cubicBezTo>
                <a:cubicBezTo>
                  <a:pt x="57541" y="37068"/>
                  <a:pt x="57574" y="37668"/>
                  <a:pt x="57574" y="38235"/>
                </a:cubicBezTo>
                <a:cubicBezTo>
                  <a:pt x="57541" y="38702"/>
                  <a:pt x="57541" y="39169"/>
                  <a:pt x="57541" y="39636"/>
                </a:cubicBezTo>
                <a:cubicBezTo>
                  <a:pt x="56674" y="39670"/>
                  <a:pt x="56007" y="40170"/>
                  <a:pt x="55406" y="40804"/>
                </a:cubicBezTo>
                <a:cubicBezTo>
                  <a:pt x="55106" y="41137"/>
                  <a:pt x="54839" y="41471"/>
                  <a:pt x="54606" y="41871"/>
                </a:cubicBezTo>
                <a:cubicBezTo>
                  <a:pt x="54506" y="42038"/>
                  <a:pt x="54372" y="42205"/>
                  <a:pt x="54272" y="42405"/>
                </a:cubicBezTo>
                <a:cubicBezTo>
                  <a:pt x="53805" y="41604"/>
                  <a:pt x="53205" y="40837"/>
                  <a:pt x="52571" y="40137"/>
                </a:cubicBezTo>
                <a:cubicBezTo>
                  <a:pt x="52971" y="39236"/>
                  <a:pt x="53472" y="38502"/>
                  <a:pt x="54239" y="37802"/>
                </a:cubicBezTo>
                <a:cubicBezTo>
                  <a:pt x="54948" y="37210"/>
                  <a:pt x="56156" y="36462"/>
                  <a:pt x="57164" y="36462"/>
                </a:cubicBezTo>
                <a:close/>
                <a:moveTo>
                  <a:pt x="32520" y="34381"/>
                </a:moveTo>
                <a:cubicBezTo>
                  <a:pt x="33090" y="34381"/>
                  <a:pt x="34047" y="34544"/>
                  <a:pt x="34558" y="34633"/>
                </a:cubicBezTo>
                <a:cubicBezTo>
                  <a:pt x="34792" y="34833"/>
                  <a:pt x="34992" y="35033"/>
                  <a:pt x="35225" y="35200"/>
                </a:cubicBezTo>
                <a:cubicBezTo>
                  <a:pt x="35792" y="35533"/>
                  <a:pt x="36126" y="36034"/>
                  <a:pt x="36526" y="36501"/>
                </a:cubicBezTo>
                <a:cubicBezTo>
                  <a:pt x="37026" y="37068"/>
                  <a:pt x="37493" y="37568"/>
                  <a:pt x="37860" y="38202"/>
                </a:cubicBezTo>
                <a:cubicBezTo>
                  <a:pt x="37994" y="38435"/>
                  <a:pt x="38194" y="38802"/>
                  <a:pt x="38261" y="39103"/>
                </a:cubicBezTo>
                <a:cubicBezTo>
                  <a:pt x="38127" y="39169"/>
                  <a:pt x="38094" y="39403"/>
                  <a:pt x="38227" y="39536"/>
                </a:cubicBezTo>
                <a:cubicBezTo>
                  <a:pt x="37960" y="39836"/>
                  <a:pt x="37727" y="40170"/>
                  <a:pt x="37527" y="40470"/>
                </a:cubicBezTo>
                <a:cubicBezTo>
                  <a:pt x="37493" y="40504"/>
                  <a:pt x="37493" y="40504"/>
                  <a:pt x="37460" y="40537"/>
                </a:cubicBezTo>
                <a:cubicBezTo>
                  <a:pt x="37227" y="40237"/>
                  <a:pt x="37026" y="39870"/>
                  <a:pt x="36726" y="39670"/>
                </a:cubicBezTo>
                <a:cubicBezTo>
                  <a:pt x="36326" y="39403"/>
                  <a:pt x="35926" y="39203"/>
                  <a:pt x="35492" y="39002"/>
                </a:cubicBezTo>
                <a:cubicBezTo>
                  <a:pt x="34543" y="38528"/>
                  <a:pt x="33621" y="38291"/>
                  <a:pt x="32584" y="38291"/>
                </a:cubicBezTo>
                <a:cubicBezTo>
                  <a:pt x="32454" y="38291"/>
                  <a:pt x="32323" y="38295"/>
                  <a:pt x="32190" y="38302"/>
                </a:cubicBezTo>
                <a:cubicBezTo>
                  <a:pt x="32090" y="38302"/>
                  <a:pt x="32056" y="38502"/>
                  <a:pt x="32190" y="38502"/>
                </a:cubicBezTo>
                <a:cubicBezTo>
                  <a:pt x="33190" y="38602"/>
                  <a:pt x="34091" y="38802"/>
                  <a:pt x="35025" y="39269"/>
                </a:cubicBezTo>
                <a:cubicBezTo>
                  <a:pt x="35392" y="39469"/>
                  <a:pt x="35792" y="39670"/>
                  <a:pt x="36159" y="39870"/>
                </a:cubicBezTo>
                <a:cubicBezTo>
                  <a:pt x="36559" y="40103"/>
                  <a:pt x="36760" y="40470"/>
                  <a:pt x="37026" y="40837"/>
                </a:cubicBezTo>
                <a:cubicBezTo>
                  <a:pt x="37026" y="40904"/>
                  <a:pt x="37093" y="41004"/>
                  <a:pt x="37160" y="41037"/>
                </a:cubicBezTo>
                <a:cubicBezTo>
                  <a:pt x="36826" y="41638"/>
                  <a:pt x="36559" y="42271"/>
                  <a:pt x="36359" y="42939"/>
                </a:cubicBezTo>
                <a:cubicBezTo>
                  <a:pt x="35959" y="42472"/>
                  <a:pt x="35192" y="42205"/>
                  <a:pt x="34691" y="41938"/>
                </a:cubicBezTo>
                <a:cubicBezTo>
                  <a:pt x="34179" y="41661"/>
                  <a:pt x="33640" y="41574"/>
                  <a:pt x="33091" y="41574"/>
                </a:cubicBezTo>
                <a:cubicBezTo>
                  <a:pt x="32781" y="41574"/>
                  <a:pt x="32469" y="41602"/>
                  <a:pt x="32156" y="41638"/>
                </a:cubicBezTo>
                <a:cubicBezTo>
                  <a:pt x="32090" y="40470"/>
                  <a:pt x="32090" y="39336"/>
                  <a:pt x="32090" y="38202"/>
                </a:cubicBezTo>
                <a:cubicBezTo>
                  <a:pt x="32123" y="36968"/>
                  <a:pt x="32156" y="35733"/>
                  <a:pt x="32056" y="34533"/>
                </a:cubicBezTo>
                <a:cubicBezTo>
                  <a:pt x="32045" y="34421"/>
                  <a:pt x="32234" y="34381"/>
                  <a:pt x="32520" y="34381"/>
                </a:cubicBezTo>
                <a:close/>
                <a:moveTo>
                  <a:pt x="3995" y="37102"/>
                </a:moveTo>
                <a:cubicBezTo>
                  <a:pt x="4573" y="37102"/>
                  <a:pt x="5152" y="37192"/>
                  <a:pt x="5737" y="37435"/>
                </a:cubicBezTo>
                <a:cubicBezTo>
                  <a:pt x="6571" y="37768"/>
                  <a:pt x="7239" y="38402"/>
                  <a:pt x="7806" y="39069"/>
                </a:cubicBezTo>
                <a:cubicBezTo>
                  <a:pt x="8439" y="39803"/>
                  <a:pt x="8606" y="40604"/>
                  <a:pt x="8940" y="41471"/>
                </a:cubicBezTo>
                <a:cubicBezTo>
                  <a:pt x="8940" y="41471"/>
                  <a:pt x="8940" y="41504"/>
                  <a:pt x="8940" y="41504"/>
                </a:cubicBezTo>
                <a:cubicBezTo>
                  <a:pt x="8473" y="42038"/>
                  <a:pt x="8006" y="42605"/>
                  <a:pt x="7672" y="43205"/>
                </a:cubicBezTo>
                <a:cubicBezTo>
                  <a:pt x="7272" y="41771"/>
                  <a:pt x="6338" y="40904"/>
                  <a:pt x="5004" y="40303"/>
                </a:cubicBezTo>
                <a:cubicBezTo>
                  <a:pt x="4368" y="40031"/>
                  <a:pt x="3486" y="39774"/>
                  <a:pt x="2672" y="39774"/>
                </a:cubicBezTo>
                <a:cubicBezTo>
                  <a:pt x="2289" y="39774"/>
                  <a:pt x="1921" y="39831"/>
                  <a:pt x="1601" y="39970"/>
                </a:cubicBezTo>
                <a:cubicBezTo>
                  <a:pt x="1635" y="39136"/>
                  <a:pt x="1668" y="38302"/>
                  <a:pt x="1668" y="37435"/>
                </a:cubicBezTo>
                <a:cubicBezTo>
                  <a:pt x="2450" y="37263"/>
                  <a:pt x="3222" y="37102"/>
                  <a:pt x="3995" y="37102"/>
                </a:cubicBezTo>
                <a:close/>
                <a:moveTo>
                  <a:pt x="57574" y="40137"/>
                </a:moveTo>
                <a:cubicBezTo>
                  <a:pt x="57574" y="41337"/>
                  <a:pt x="57541" y="42538"/>
                  <a:pt x="57474" y="43706"/>
                </a:cubicBezTo>
                <a:cubicBezTo>
                  <a:pt x="57041" y="43873"/>
                  <a:pt x="56674" y="44173"/>
                  <a:pt x="56274" y="44473"/>
                </a:cubicBezTo>
                <a:cubicBezTo>
                  <a:pt x="55940" y="44707"/>
                  <a:pt x="55640" y="44973"/>
                  <a:pt x="55406" y="45240"/>
                </a:cubicBezTo>
                <a:cubicBezTo>
                  <a:pt x="55206" y="44340"/>
                  <a:pt x="54873" y="43472"/>
                  <a:pt x="54406" y="42672"/>
                </a:cubicBezTo>
                <a:cubicBezTo>
                  <a:pt x="54506" y="42505"/>
                  <a:pt x="54639" y="42372"/>
                  <a:pt x="54772" y="42238"/>
                </a:cubicBezTo>
                <a:cubicBezTo>
                  <a:pt x="55006" y="41871"/>
                  <a:pt x="55239" y="41571"/>
                  <a:pt x="55540" y="41237"/>
                </a:cubicBezTo>
                <a:cubicBezTo>
                  <a:pt x="56140" y="40670"/>
                  <a:pt x="56707" y="40203"/>
                  <a:pt x="57574" y="40137"/>
                </a:cubicBezTo>
                <a:close/>
                <a:moveTo>
                  <a:pt x="32156" y="41838"/>
                </a:moveTo>
                <a:lnTo>
                  <a:pt x="32156" y="41838"/>
                </a:lnTo>
                <a:cubicBezTo>
                  <a:pt x="32957" y="41905"/>
                  <a:pt x="33757" y="41905"/>
                  <a:pt x="34458" y="42305"/>
                </a:cubicBezTo>
                <a:cubicBezTo>
                  <a:pt x="34958" y="42605"/>
                  <a:pt x="35859" y="42939"/>
                  <a:pt x="36126" y="43439"/>
                </a:cubicBezTo>
                <a:cubicBezTo>
                  <a:pt x="36159" y="43506"/>
                  <a:pt x="36193" y="43539"/>
                  <a:pt x="36226" y="43539"/>
                </a:cubicBezTo>
                <a:cubicBezTo>
                  <a:pt x="36159" y="43739"/>
                  <a:pt x="36126" y="43939"/>
                  <a:pt x="36092" y="44139"/>
                </a:cubicBezTo>
                <a:cubicBezTo>
                  <a:pt x="35992" y="44673"/>
                  <a:pt x="35959" y="45240"/>
                  <a:pt x="35892" y="45774"/>
                </a:cubicBezTo>
                <a:cubicBezTo>
                  <a:pt x="35492" y="45174"/>
                  <a:pt x="34858" y="44973"/>
                  <a:pt x="34191" y="44873"/>
                </a:cubicBezTo>
                <a:cubicBezTo>
                  <a:pt x="33804" y="44790"/>
                  <a:pt x="33187" y="44615"/>
                  <a:pt x="32645" y="44615"/>
                </a:cubicBezTo>
                <a:cubicBezTo>
                  <a:pt x="32533" y="44615"/>
                  <a:pt x="32425" y="44623"/>
                  <a:pt x="32323" y="44640"/>
                </a:cubicBezTo>
                <a:cubicBezTo>
                  <a:pt x="32256" y="43706"/>
                  <a:pt x="32190" y="42772"/>
                  <a:pt x="32156" y="41838"/>
                </a:cubicBezTo>
                <a:close/>
                <a:moveTo>
                  <a:pt x="2403" y="40086"/>
                </a:moveTo>
                <a:cubicBezTo>
                  <a:pt x="3149" y="40086"/>
                  <a:pt x="3965" y="40328"/>
                  <a:pt x="4570" y="40570"/>
                </a:cubicBezTo>
                <a:cubicBezTo>
                  <a:pt x="5204" y="40870"/>
                  <a:pt x="5771" y="41171"/>
                  <a:pt x="6271" y="41671"/>
                </a:cubicBezTo>
                <a:cubicBezTo>
                  <a:pt x="6405" y="41804"/>
                  <a:pt x="7339" y="43139"/>
                  <a:pt x="7205" y="43272"/>
                </a:cubicBezTo>
                <a:cubicBezTo>
                  <a:pt x="7023" y="43424"/>
                  <a:pt x="7145" y="43715"/>
                  <a:pt x="7345" y="43715"/>
                </a:cubicBezTo>
                <a:cubicBezTo>
                  <a:pt x="7364" y="43715"/>
                  <a:pt x="7385" y="43712"/>
                  <a:pt x="7405" y="43706"/>
                </a:cubicBezTo>
                <a:lnTo>
                  <a:pt x="7405" y="43706"/>
                </a:lnTo>
                <a:cubicBezTo>
                  <a:pt x="7272" y="44006"/>
                  <a:pt x="7172" y="44306"/>
                  <a:pt x="7038" y="44573"/>
                </a:cubicBezTo>
                <a:cubicBezTo>
                  <a:pt x="6972" y="44707"/>
                  <a:pt x="6805" y="45507"/>
                  <a:pt x="6671" y="45941"/>
                </a:cubicBezTo>
                <a:cubicBezTo>
                  <a:pt x="6538" y="45907"/>
                  <a:pt x="6405" y="45874"/>
                  <a:pt x="6305" y="45841"/>
                </a:cubicBezTo>
                <a:cubicBezTo>
                  <a:pt x="6038" y="45807"/>
                  <a:pt x="5771" y="45774"/>
                  <a:pt x="5504" y="45741"/>
                </a:cubicBezTo>
                <a:cubicBezTo>
                  <a:pt x="5504" y="45741"/>
                  <a:pt x="5504" y="45707"/>
                  <a:pt x="5504" y="45674"/>
                </a:cubicBezTo>
                <a:cubicBezTo>
                  <a:pt x="5471" y="45641"/>
                  <a:pt x="5437" y="45574"/>
                  <a:pt x="5404" y="45540"/>
                </a:cubicBezTo>
                <a:cubicBezTo>
                  <a:pt x="4937" y="44573"/>
                  <a:pt x="4303" y="43539"/>
                  <a:pt x="3336" y="43005"/>
                </a:cubicBezTo>
                <a:cubicBezTo>
                  <a:pt x="2935" y="42772"/>
                  <a:pt x="2435" y="42672"/>
                  <a:pt x="1968" y="42638"/>
                </a:cubicBezTo>
                <a:cubicBezTo>
                  <a:pt x="1801" y="42638"/>
                  <a:pt x="1668" y="42605"/>
                  <a:pt x="1501" y="42572"/>
                </a:cubicBezTo>
                <a:cubicBezTo>
                  <a:pt x="1534" y="41771"/>
                  <a:pt x="1568" y="41004"/>
                  <a:pt x="1601" y="40203"/>
                </a:cubicBezTo>
                <a:cubicBezTo>
                  <a:pt x="1848" y="40121"/>
                  <a:pt x="2121" y="40086"/>
                  <a:pt x="2403" y="40086"/>
                </a:cubicBezTo>
                <a:close/>
                <a:moveTo>
                  <a:pt x="1501" y="42872"/>
                </a:moveTo>
                <a:cubicBezTo>
                  <a:pt x="1601" y="42905"/>
                  <a:pt x="1668" y="42905"/>
                  <a:pt x="1735" y="42939"/>
                </a:cubicBezTo>
                <a:cubicBezTo>
                  <a:pt x="2335" y="43039"/>
                  <a:pt x="2802" y="43172"/>
                  <a:pt x="3302" y="43506"/>
                </a:cubicBezTo>
                <a:cubicBezTo>
                  <a:pt x="4070" y="43973"/>
                  <a:pt x="4503" y="44907"/>
                  <a:pt x="4904" y="45707"/>
                </a:cubicBezTo>
                <a:cubicBezTo>
                  <a:pt x="4779" y="45701"/>
                  <a:pt x="4656" y="45699"/>
                  <a:pt x="4534" y="45699"/>
                </a:cubicBezTo>
                <a:cubicBezTo>
                  <a:pt x="3966" y="45699"/>
                  <a:pt x="3412" y="45758"/>
                  <a:pt x="2835" y="45841"/>
                </a:cubicBezTo>
                <a:cubicBezTo>
                  <a:pt x="2368" y="45907"/>
                  <a:pt x="1901" y="46041"/>
                  <a:pt x="1468" y="46274"/>
                </a:cubicBezTo>
                <a:cubicBezTo>
                  <a:pt x="1468" y="46274"/>
                  <a:pt x="1468" y="46241"/>
                  <a:pt x="1468" y="46241"/>
                </a:cubicBezTo>
                <a:cubicBezTo>
                  <a:pt x="1434" y="45107"/>
                  <a:pt x="1468" y="44006"/>
                  <a:pt x="1501" y="42872"/>
                </a:cubicBezTo>
                <a:close/>
                <a:moveTo>
                  <a:pt x="17973" y="37688"/>
                </a:moveTo>
                <a:cubicBezTo>
                  <a:pt x="18366" y="37688"/>
                  <a:pt x="18759" y="37707"/>
                  <a:pt x="19161" y="37707"/>
                </a:cubicBezTo>
                <a:cubicBezTo>
                  <a:pt x="19278" y="37707"/>
                  <a:pt x="19395" y="37706"/>
                  <a:pt x="19514" y="37702"/>
                </a:cubicBezTo>
                <a:cubicBezTo>
                  <a:pt x="19672" y="37694"/>
                  <a:pt x="19832" y="37691"/>
                  <a:pt x="19993" y="37691"/>
                </a:cubicBezTo>
                <a:cubicBezTo>
                  <a:pt x="21324" y="37691"/>
                  <a:pt x="22723" y="37944"/>
                  <a:pt x="23884" y="38569"/>
                </a:cubicBezTo>
                <a:cubicBezTo>
                  <a:pt x="23850" y="39536"/>
                  <a:pt x="23850" y="40470"/>
                  <a:pt x="23817" y="41404"/>
                </a:cubicBezTo>
                <a:cubicBezTo>
                  <a:pt x="23784" y="41404"/>
                  <a:pt x="23750" y="41371"/>
                  <a:pt x="23717" y="41371"/>
                </a:cubicBezTo>
                <a:cubicBezTo>
                  <a:pt x="22983" y="41104"/>
                  <a:pt x="22349" y="40737"/>
                  <a:pt x="21582" y="40570"/>
                </a:cubicBezTo>
                <a:cubicBezTo>
                  <a:pt x="21073" y="40456"/>
                  <a:pt x="20538" y="40406"/>
                  <a:pt x="19995" y="40406"/>
                </a:cubicBezTo>
                <a:cubicBezTo>
                  <a:pt x="18793" y="40406"/>
                  <a:pt x="17548" y="40649"/>
                  <a:pt x="16445" y="40971"/>
                </a:cubicBezTo>
                <a:cubicBezTo>
                  <a:pt x="14977" y="41404"/>
                  <a:pt x="13676" y="42171"/>
                  <a:pt x="12476" y="43139"/>
                </a:cubicBezTo>
                <a:cubicBezTo>
                  <a:pt x="11875" y="43672"/>
                  <a:pt x="11341" y="44273"/>
                  <a:pt x="10841" y="44907"/>
                </a:cubicBezTo>
                <a:cubicBezTo>
                  <a:pt x="10474" y="45374"/>
                  <a:pt x="9740" y="46308"/>
                  <a:pt x="9840" y="46908"/>
                </a:cubicBezTo>
                <a:cubicBezTo>
                  <a:pt x="9824" y="46891"/>
                  <a:pt x="9799" y="46883"/>
                  <a:pt x="9778" y="46883"/>
                </a:cubicBezTo>
                <a:cubicBezTo>
                  <a:pt x="9757" y="46883"/>
                  <a:pt x="9740" y="46891"/>
                  <a:pt x="9740" y="46908"/>
                </a:cubicBezTo>
                <a:cubicBezTo>
                  <a:pt x="8840" y="46474"/>
                  <a:pt x="7839" y="46174"/>
                  <a:pt x="6905" y="45974"/>
                </a:cubicBezTo>
                <a:cubicBezTo>
                  <a:pt x="7505" y="44139"/>
                  <a:pt x="8606" y="42638"/>
                  <a:pt x="9874" y="41171"/>
                </a:cubicBezTo>
                <a:cubicBezTo>
                  <a:pt x="10975" y="39936"/>
                  <a:pt x="12609" y="39236"/>
                  <a:pt x="14143" y="38636"/>
                </a:cubicBezTo>
                <a:cubicBezTo>
                  <a:pt x="14944" y="38335"/>
                  <a:pt x="15811" y="38002"/>
                  <a:pt x="16679" y="37802"/>
                </a:cubicBezTo>
                <a:cubicBezTo>
                  <a:pt x="17120" y="37710"/>
                  <a:pt x="17547" y="37688"/>
                  <a:pt x="17973" y="37688"/>
                </a:cubicBezTo>
                <a:close/>
                <a:moveTo>
                  <a:pt x="57441" y="44240"/>
                </a:moveTo>
                <a:cubicBezTo>
                  <a:pt x="57374" y="45174"/>
                  <a:pt x="57274" y="46074"/>
                  <a:pt x="57141" y="46975"/>
                </a:cubicBezTo>
                <a:cubicBezTo>
                  <a:pt x="56841" y="46675"/>
                  <a:pt x="56173" y="46575"/>
                  <a:pt x="55573" y="46541"/>
                </a:cubicBezTo>
                <a:cubicBezTo>
                  <a:pt x="55573" y="46241"/>
                  <a:pt x="55506" y="45941"/>
                  <a:pt x="55473" y="45674"/>
                </a:cubicBezTo>
                <a:cubicBezTo>
                  <a:pt x="55740" y="45407"/>
                  <a:pt x="56007" y="45107"/>
                  <a:pt x="56374" y="44907"/>
                </a:cubicBezTo>
                <a:cubicBezTo>
                  <a:pt x="56741" y="44673"/>
                  <a:pt x="57074" y="44440"/>
                  <a:pt x="57441" y="44240"/>
                </a:cubicBezTo>
                <a:close/>
                <a:moveTo>
                  <a:pt x="48915" y="46246"/>
                </a:moveTo>
                <a:cubicBezTo>
                  <a:pt x="49014" y="46541"/>
                  <a:pt x="49068" y="46861"/>
                  <a:pt x="49068" y="47208"/>
                </a:cubicBezTo>
                <a:cubicBezTo>
                  <a:pt x="49101" y="47197"/>
                  <a:pt x="49135" y="47187"/>
                  <a:pt x="49168" y="47176"/>
                </a:cubicBezTo>
                <a:lnTo>
                  <a:pt x="49168" y="47176"/>
                </a:lnTo>
                <a:cubicBezTo>
                  <a:pt x="49168" y="47176"/>
                  <a:pt x="49168" y="47175"/>
                  <a:pt x="49168" y="47175"/>
                </a:cubicBezTo>
                <a:cubicBezTo>
                  <a:pt x="49148" y="46841"/>
                  <a:pt x="49058" y="46531"/>
                  <a:pt x="48915" y="46246"/>
                </a:cubicBezTo>
                <a:close/>
                <a:moveTo>
                  <a:pt x="44562" y="37051"/>
                </a:moveTo>
                <a:cubicBezTo>
                  <a:pt x="45029" y="37051"/>
                  <a:pt x="45480" y="37153"/>
                  <a:pt x="45966" y="37201"/>
                </a:cubicBezTo>
                <a:cubicBezTo>
                  <a:pt x="46667" y="37268"/>
                  <a:pt x="47267" y="37368"/>
                  <a:pt x="47901" y="37568"/>
                </a:cubicBezTo>
                <a:cubicBezTo>
                  <a:pt x="49202" y="38002"/>
                  <a:pt x="50203" y="38602"/>
                  <a:pt x="51203" y="39536"/>
                </a:cubicBezTo>
                <a:cubicBezTo>
                  <a:pt x="53038" y="41204"/>
                  <a:pt x="54572" y="43306"/>
                  <a:pt x="54939" y="45807"/>
                </a:cubicBezTo>
                <a:cubicBezTo>
                  <a:pt x="54906" y="45874"/>
                  <a:pt x="54939" y="45941"/>
                  <a:pt x="54973" y="45974"/>
                </a:cubicBezTo>
                <a:cubicBezTo>
                  <a:pt x="55006" y="46174"/>
                  <a:pt x="55006" y="46374"/>
                  <a:pt x="55039" y="46541"/>
                </a:cubicBezTo>
                <a:cubicBezTo>
                  <a:pt x="54772" y="46541"/>
                  <a:pt x="54539" y="46575"/>
                  <a:pt x="54406" y="46575"/>
                </a:cubicBezTo>
                <a:cubicBezTo>
                  <a:pt x="54236" y="46566"/>
                  <a:pt x="54066" y="46561"/>
                  <a:pt x="53896" y="46561"/>
                </a:cubicBezTo>
                <a:cubicBezTo>
                  <a:pt x="53432" y="46561"/>
                  <a:pt x="52968" y="46592"/>
                  <a:pt x="52504" y="46641"/>
                </a:cubicBezTo>
                <a:cubicBezTo>
                  <a:pt x="52504" y="46575"/>
                  <a:pt x="52504" y="46541"/>
                  <a:pt x="52504" y="46474"/>
                </a:cubicBezTo>
                <a:cubicBezTo>
                  <a:pt x="52271" y="45774"/>
                  <a:pt x="51804" y="44907"/>
                  <a:pt x="51337" y="44306"/>
                </a:cubicBezTo>
                <a:cubicBezTo>
                  <a:pt x="50803" y="43606"/>
                  <a:pt x="50436" y="42905"/>
                  <a:pt x="49736" y="42338"/>
                </a:cubicBezTo>
                <a:cubicBezTo>
                  <a:pt x="49369" y="42038"/>
                  <a:pt x="49135" y="41671"/>
                  <a:pt x="48768" y="41371"/>
                </a:cubicBezTo>
                <a:cubicBezTo>
                  <a:pt x="48368" y="41071"/>
                  <a:pt x="47801" y="40870"/>
                  <a:pt x="47334" y="40637"/>
                </a:cubicBezTo>
                <a:cubicBezTo>
                  <a:pt x="46533" y="40237"/>
                  <a:pt x="45833" y="39870"/>
                  <a:pt x="44932" y="39803"/>
                </a:cubicBezTo>
                <a:cubicBezTo>
                  <a:pt x="44835" y="39794"/>
                  <a:pt x="44739" y="39790"/>
                  <a:pt x="44644" y="39790"/>
                </a:cubicBezTo>
                <a:cubicBezTo>
                  <a:pt x="42961" y="39790"/>
                  <a:pt x="41474" y="41139"/>
                  <a:pt x="40496" y="42338"/>
                </a:cubicBezTo>
                <a:cubicBezTo>
                  <a:pt x="39895" y="43105"/>
                  <a:pt x="39462" y="44006"/>
                  <a:pt x="39061" y="44907"/>
                </a:cubicBezTo>
                <a:cubicBezTo>
                  <a:pt x="38894" y="45274"/>
                  <a:pt x="38794" y="45707"/>
                  <a:pt x="38728" y="46108"/>
                </a:cubicBezTo>
                <a:cubicBezTo>
                  <a:pt x="38728" y="46107"/>
                  <a:pt x="38728" y="46106"/>
                  <a:pt x="38728" y="46106"/>
                </a:cubicBezTo>
                <a:cubicBezTo>
                  <a:pt x="38726" y="46106"/>
                  <a:pt x="38693" y="46650"/>
                  <a:pt x="38661" y="46941"/>
                </a:cubicBezTo>
                <a:cubicBezTo>
                  <a:pt x="37860" y="47042"/>
                  <a:pt x="37026" y="47275"/>
                  <a:pt x="36326" y="47542"/>
                </a:cubicBezTo>
                <a:cubicBezTo>
                  <a:pt x="36293" y="47242"/>
                  <a:pt x="36226" y="46941"/>
                  <a:pt x="36259" y="46608"/>
                </a:cubicBezTo>
                <a:cubicBezTo>
                  <a:pt x="36259" y="46108"/>
                  <a:pt x="36393" y="45607"/>
                  <a:pt x="36459" y="45073"/>
                </a:cubicBezTo>
                <a:cubicBezTo>
                  <a:pt x="36593" y="43739"/>
                  <a:pt x="36993" y="42505"/>
                  <a:pt x="37627" y="41304"/>
                </a:cubicBezTo>
                <a:cubicBezTo>
                  <a:pt x="38928" y="38869"/>
                  <a:pt x="41430" y="37535"/>
                  <a:pt x="44031" y="37101"/>
                </a:cubicBezTo>
                <a:cubicBezTo>
                  <a:pt x="44212" y="37065"/>
                  <a:pt x="44389" y="37051"/>
                  <a:pt x="44562" y="37051"/>
                </a:cubicBezTo>
                <a:close/>
                <a:moveTo>
                  <a:pt x="44871" y="40280"/>
                </a:moveTo>
                <a:cubicBezTo>
                  <a:pt x="45644" y="40280"/>
                  <a:pt x="46402" y="40705"/>
                  <a:pt x="47067" y="41037"/>
                </a:cubicBezTo>
                <a:cubicBezTo>
                  <a:pt x="47901" y="41471"/>
                  <a:pt x="48568" y="41838"/>
                  <a:pt x="49202" y="42538"/>
                </a:cubicBezTo>
                <a:cubicBezTo>
                  <a:pt x="49502" y="42839"/>
                  <a:pt x="49869" y="43039"/>
                  <a:pt x="50136" y="43439"/>
                </a:cubicBezTo>
                <a:cubicBezTo>
                  <a:pt x="50303" y="43672"/>
                  <a:pt x="50436" y="43939"/>
                  <a:pt x="50603" y="44206"/>
                </a:cubicBezTo>
                <a:cubicBezTo>
                  <a:pt x="51137" y="44873"/>
                  <a:pt x="51604" y="45741"/>
                  <a:pt x="51870" y="46575"/>
                </a:cubicBezTo>
                <a:cubicBezTo>
                  <a:pt x="51870" y="46641"/>
                  <a:pt x="51704" y="46641"/>
                  <a:pt x="51704" y="46675"/>
                </a:cubicBezTo>
                <a:cubicBezTo>
                  <a:pt x="50936" y="46771"/>
                  <a:pt x="49954" y="46928"/>
                  <a:pt x="49168" y="47176"/>
                </a:cubicBezTo>
                <a:lnTo>
                  <a:pt x="49168" y="47176"/>
                </a:lnTo>
                <a:cubicBezTo>
                  <a:pt x="49169" y="47275"/>
                  <a:pt x="49202" y="47342"/>
                  <a:pt x="49269" y="47375"/>
                </a:cubicBezTo>
                <a:cubicBezTo>
                  <a:pt x="48868" y="47542"/>
                  <a:pt x="48468" y="47742"/>
                  <a:pt x="48068" y="48009"/>
                </a:cubicBezTo>
                <a:cubicBezTo>
                  <a:pt x="48034" y="48009"/>
                  <a:pt x="48001" y="48042"/>
                  <a:pt x="47968" y="48076"/>
                </a:cubicBezTo>
                <a:cubicBezTo>
                  <a:pt x="47767" y="47909"/>
                  <a:pt x="47601" y="47709"/>
                  <a:pt x="47401" y="47609"/>
                </a:cubicBezTo>
                <a:cubicBezTo>
                  <a:pt x="46934" y="47375"/>
                  <a:pt x="46467" y="47308"/>
                  <a:pt x="45966" y="47208"/>
                </a:cubicBezTo>
                <a:cubicBezTo>
                  <a:pt x="45882" y="47194"/>
                  <a:pt x="45783" y="47186"/>
                  <a:pt x="45672" y="47186"/>
                </a:cubicBezTo>
                <a:cubicBezTo>
                  <a:pt x="45036" y="47186"/>
                  <a:pt x="44049" y="47435"/>
                  <a:pt x="43765" y="47976"/>
                </a:cubicBezTo>
                <a:cubicBezTo>
                  <a:pt x="43097" y="47575"/>
                  <a:pt x="42330" y="47342"/>
                  <a:pt x="41530" y="47175"/>
                </a:cubicBezTo>
                <a:cubicBezTo>
                  <a:pt x="42045" y="45690"/>
                  <a:pt x="43661" y="44123"/>
                  <a:pt x="45327" y="44123"/>
                </a:cubicBezTo>
                <a:cubicBezTo>
                  <a:pt x="45496" y="44123"/>
                  <a:pt x="45665" y="44139"/>
                  <a:pt x="45833" y="44173"/>
                </a:cubicBezTo>
                <a:cubicBezTo>
                  <a:pt x="47001" y="44412"/>
                  <a:pt x="48358" y="45136"/>
                  <a:pt x="48915" y="46246"/>
                </a:cubicBezTo>
                <a:lnTo>
                  <a:pt x="48915" y="46246"/>
                </a:lnTo>
                <a:cubicBezTo>
                  <a:pt x="48424" y="44782"/>
                  <a:pt x="46837" y="43950"/>
                  <a:pt x="45366" y="43672"/>
                </a:cubicBezTo>
                <a:cubicBezTo>
                  <a:pt x="45241" y="43647"/>
                  <a:pt x="45117" y="43635"/>
                  <a:pt x="44993" y="43635"/>
                </a:cubicBezTo>
                <a:cubicBezTo>
                  <a:pt x="44161" y="43635"/>
                  <a:pt x="43370" y="44179"/>
                  <a:pt x="42731" y="44673"/>
                </a:cubicBezTo>
                <a:cubicBezTo>
                  <a:pt x="42297" y="44973"/>
                  <a:pt x="42063" y="45407"/>
                  <a:pt x="41763" y="45841"/>
                </a:cubicBezTo>
                <a:cubicBezTo>
                  <a:pt x="41630" y="46007"/>
                  <a:pt x="41596" y="46241"/>
                  <a:pt x="41496" y="46408"/>
                </a:cubicBezTo>
                <a:cubicBezTo>
                  <a:pt x="41463" y="46508"/>
                  <a:pt x="41396" y="46908"/>
                  <a:pt x="41330" y="47142"/>
                </a:cubicBezTo>
                <a:cubicBezTo>
                  <a:pt x="40796" y="47042"/>
                  <a:pt x="40295" y="46975"/>
                  <a:pt x="39762" y="46908"/>
                </a:cubicBezTo>
                <a:lnTo>
                  <a:pt x="38995" y="46908"/>
                </a:lnTo>
                <a:cubicBezTo>
                  <a:pt x="39061" y="46675"/>
                  <a:pt x="39028" y="46374"/>
                  <a:pt x="39095" y="46174"/>
                </a:cubicBezTo>
                <a:cubicBezTo>
                  <a:pt x="39295" y="45240"/>
                  <a:pt x="39695" y="44440"/>
                  <a:pt x="40162" y="43639"/>
                </a:cubicBezTo>
                <a:cubicBezTo>
                  <a:pt x="41129" y="41938"/>
                  <a:pt x="42530" y="40770"/>
                  <a:pt x="44398" y="40337"/>
                </a:cubicBezTo>
                <a:cubicBezTo>
                  <a:pt x="44556" y="40297"/>
                  <a:pt x="44714" y="40280"/>
                  <a:pt x="44871" y="40280"/>
                </a:cubicBezTo>
                <a:close/>
                <a:moveTo>
                  <a:pt x="20238" y="40922"/>
                </a:moveTo>
                <a:cubicBezTo>
                  <a:pt x="20838" y="40922"/>
                  <a:pt x="21451" y="41068"/>
                  <a:pt x="22016" y="41237"/>
                </a:cubicBezTo>
                <a:cubicBezTo>
                  <a:pt x="22149" y="41271"/>
                  <a:pt x="23283" y="41704"/>
                  <a:pt x="23584" y="41938"/>
                </a:cubicBezTo>
                <a:cubicBezTo>
                  <a:pt x="23517" y="42071"/>
                  <a:pt x="23584" y="42238"/>
                  <a:pt x="23784" y="42238"/>
                </a:cubicBezTo>
                <a:cubicBezTo>
                  <a:pt x="23750" y="43439"/>
                  <a:pt x="23750" y="44673"/>
                  <a:pt x="23750" y="45907"/>
                </a:cubicBezTo>
                <a:cubicBezTo>
                  <a:pt x="23750" y="46341"/>
                  <a:pt x="23750" y="46775"/>
                  <a:pt x="23750" y="47242"/>
                </a:cubicBezTo>
                <a:cubicBezTo>
                  <a:pt x="23684" y="47208"/>
                  <a:pt x="23617" y="47208"/>
                  <a:pt x="23584" y="47208"/>
                </a:cubicBezTo>
                <a:cubicBezTo>
                  <a:pt x="23558" y="47205"/>
                  <a:pt x="23531" y="47203"/>
                  <a:pt x="23503" y="47203"/>
                </a:cubicBezTo>
                <a:cubicBezTo>
                  <a:pt x="23278" y="47203"/>
                  <a:pt x="22991" y="47312"/>
                  <a:pt x="22783" y="47342"/>
                </a:cubicBezTo>
                <a:cubicBezTo>
                  <a:pt x="22750" y="47375"/>
                  <a:pt x="22683" y="47375"/>
                  <a:pt x="22616" y="47408"/>
                </a:cubicBezTo>
                <a:cubicBezTo>
                  <a:pt x="22016" y="46374"/>
                  <a:pt x="21515" y="45874"/>
                  <a:pt x="20448" y="45307"/>
                </a:cubicBezTo>
                <a:cubicBezTo>
                  <a:pt x="19926" y="45046"/>
                  <a:pt x="19372" y="44952"/>
                  <a:pt x="18809" y="44952"/>
                </a:cubicBezTo>
                <a:cubicBezTo>
                  <a:pt x="18222" y="44952"/>
                  <a:pt x="17625" y="45054"/>
                  <a:pt x="17046" y="45174"/>
                </a:cubicBezTo>
                <a:cubicBezTo>
                  <a:pt x="15845" y="45440"/>
                  <a:pt x="14811" y="46007"/>
                  <a:pt x="13843" y="46775"/>
                </a:cubicBezTo>
                <a:cubicBezTo>
                  <a:pt x="13243" y="47242"/>
                  <a:pt x="12342" y="47976"/>
                  <a:pt x="12209" y="48809"/>
                </a:cubicBezTo>
                <a:cubicBezTo>
                  <a:pt x="12209" y="48843"/>
                  <a:pt x="12209" y="48843"/>
                  <a:pt x="12209" y="48843"/>
                </a:cubicBezTo>
                <a:cubicBezTo>
                  <a:pt x="12042" y="48709"/>
                  <a:pt x="11909" y="48543"/>
                  <a:pt x="11742" y="48376"/>
                </a:cubicBezTo>
                <a:cubicBezTo>
                  <a:pt x="11241" y="47809"/>
                  <a:pt x="10574" y="47375"/>
                  <a:pt x="9874" y="47008"/>
                </a:cubicBezTo>
                <a:cubicBezTo>
                  <a:pt x="11341" y="44740"/>
                  <a:pt x="13009" y="42972"/>
                  <a:pt x="15511" y="41838"/>
                </a:cubicBezTo>
                <a:cubicBezTo>
                  <a:pt x="16912" y="41237"/>
                  <a:pt x="18413" y="41037"/>
                  <a:pt x="19914" y="40937"/>
                </a:cubicBezTo>
                <a:cubicBezTo>
                  <a:pt x="20021" y="40927"/>
                  <a:pt x="20129" y="40922"/>
                  <a:pt x="20238" y="40922"/>
                </a:cubicBezTo>
                <a:close/>
                <a:moveTo>
                  <a:pt x="32441" y="44904"/>
                </a:moveTo>
                <a:cubicBezTo>
                  <a:pt x="32904" y="44904"/>
                  <a:pt x="33543" y="45144"/>
                  <a:pt x="33858" y="45207"/>
                </a:cubicBezTo>
                <a:cubicBezTo>
                  <a:pt x="34525" y="45374"/>
                  <a:pt x="34992" y="45574"/>
                  <a:pt x="35492" y="46041"/>
                </a:cubicBezTo>
                <a:cubicBezTo>
                  <a:pt x="35534" y="46083"/>
                  <a:pt x="35593" y="46101"/>
                  <a:pt x="35653" y="46101"/>
                </a:cubicBezTo>
                <a:cubicBezTo>
                  <a:pt x="35736" y="46101"/>
                  <a:pt x="35820" y="46066"/>
                  <a:pt x="35859" y="46007"/>
                </a:cubicBezTo>
                <a:cubicBezTo>
                  <a:pt x="35859" y="46108"/>
                  <a:pt x="35859" y="46174"/>
                  <a:pt x="35859" y="46274"/>
                </a:cubicBezTo>
                <a:cubicBezTo>
                  <a:pt x="35792" y="46775"/>
                  <a:pt x="35959" y="47175"/>
                  <a:pt x="36059" y="47642"/>
                </a:cubicBezTo>
                <a:cubicBezTo>
                  <a:pt x="35559" y="47842"/>
                  <a:pt x="35125" y="48142"/>
                  <a:pt x="34725" y="48476"/>
                </a:cubicBezTo>
                <a:cubicBezTo>
                  <a:pt x="34691" y="48476"/>
                  <a:pt x="34658" y="48476"/>
                  <a:pt x="34591" y="48509"/>
                </a:cubicBezTo>
                <a:cubicBezTo>
                  <a:pt x="34325" y="48709"/>
                  <a:pt x="34058" y="48910"/>
                  <a:pt x="33824" y="49143"/>
                </a:cubicBezTo>
                <a:cubicBezTo>
                  <a:pt x="33791" y="49176"/>
                  <a:pt x="33757" y="49243"/>
                  <a:pt x="33724" y="49310"/>
                </a:cubicBezTo>
                <a:cubicBezTo>
                  <a:pt x="33657" y="49243"/>
                  <a:pt x="33624" y="49176"/>
                  <a:pt x="33557" y="49110"/>
                </a:cubicBezTo>
                <a:cubicBezTo>
                  <a:pt x="33324" y="48843"/>
                  <a:pt x="33024" y="48476"/>
                  <a:pt x="32690" y="48309"/>
                </a:cubicBezTo>
                <a:cubicBezTo>
                  <a:pt x="32623" y="48009"/>
                  <a:pt x="32590" y="47742"/>
                  <a:pt x="32557" y="47475"/>
                </a:cubicBezTo>
                <a:cubicBezTo>
                  <a:pt x="32490" y="46641"/>
                  <a:pt x="32423" y="45774"/>
                  <a:pt x="32356" y="44907"/>
                </a:cubicBezTo>
                <a:cubicBezTo>
                  <a:pt x="32384" y="44905"/>
                  <a:pt x="32412" y="44904"/>
                  <a:pt x="32441" y="44904"/>
                </a:cubicBezTo>
                <a:close/>
                <a:moveTo>
                  <a:pt x="45390" y="47617"/>
                </a:moveTo>
                <a:cubicBezTo>
                  <a:pt x="45728" y="47617"/>
                  <a:pt x="46068" y="47715"/>
                  <a:pt x="46433" y="47775"/>
                </a:cubicBezTo>
                <a:cubicBezTo>
                  <a:pt x="46867" y="47875"/>
                  <a:pt x="47167" y="48176"/>
                  <a:pt x="47501" y="48409"/>
                </a:cubicBezTo>
                <a:cubicBezTo>
                  <a:pt x="46867" y="48876"/>
                  <a:pt x="46233" y="49443"/>
                  <a:pt x="45666" y="50077"/>
                </a:cubicBezTo>
                <a:cubicBezTo>
                  <a:pt x="45666" y="50077"/>
                  <a:pt x="45666" y="50044"/>
                  <a:pt x="45666" y="50044"/>
                </a:cubicBezTo>
                <a:cubicBezTo>
                  <a:pt x="45666" y="50010"/>
                  <a:pt x="45666" y="49977"/>
                  <a:pt x="45666" y="49944"/>
                </a:cubicBezTo>
                <a:cubicBezTo>
                  <a:pt x="45666" y="49877"/>
                  <a:pt x="45599" y="49844"/>
                  <a:pt x="45566" y="49810"/>
                </a:cubicBezTo>
                <a:cubicBezTo>
                  <a:pt x="45166" y="49076"/>
                  <a:pt x="44632" y="48576"/>
                  <a:pt x="44031" y="48176"/>
                </a:cubicBezTo>
                <a:cubicBezTo>
                  <a:pt x="44265" y="48042"/>
                  <a:pt x="44465" y="47909"/>
                  <a:pt x="44732" y="47775"/>
                </a:cubicBezTo>
                <a:cubicBezTo>
                  <a:pt x="44954" y="47658"/>
                  <a:pt x="45172" y="47617"/>
                  <a:pt x="45390" y="47617"/>
                </a:cubicBezTo>
                <a:close/>
                <a:moveTo>
                  <a:pt x="18601" y="45457"/>
                </a:moveTo>
                <a:cubicBezTo>
                  <a:pt x="19044" y="45457"/>
                  <a:pt x="19485" y="45512"/>
                  <a:pt x="19914" y="45641"/>
                </a:cubicBezTo>
                <a:cubicBezTo>
                  <a:pt x="20948" y="45974"/>
                  <a:pt x="21582" y="46708"/>
                  <a:pt x="22116" y="47575"/>
                </a:cubicBezTo>
                <a:cubicBezTo>
                  <a:pt x="21682" y="47775"/>
                  <a:pt x="21249" y="48009"/>
                  <a:pt x="20848" y="48242"/>
                </a:cubicBezTo>
                <a:cubicBezTo>
                  <a:pt x="20248" y="48576"/>
                  <a:pt x="19714" y="48976"/>
                  <a:pt x="19214" y="49443"/>
                </a:cubicBezTo>
                <a:cubicBezTo>
                  <a:pt x="19080" y="49310"/>
                  <a:pt x="18980" y="49210"/>
                  <a:pt x="18680" y="49143"/>
                </a:cubicBezTo>
                <a:cubicBezTo>
                  <a:pt x="18263" y="49039"/>
                  <a:pt x="17885" y="48987"/>
                  <a:pt x="17498" y="48987"/>
                </a:cubicBezTo>
                <a:cubicBezTo>
                  <a:pt x="17265" y="48987"/>
                  <a:pt x="17029" y="49005"/>
                  <a:pt x="16779" y="49043"/>
                </a:cubicBezTo>
                <a:cubicBezTo>
                  <a:pt x="16112" y="49176"/>
                  <a:pt x="15444" y="49343"/>
                  <a:pt x="14877" y="49710"/>
                </a:cubicBezTo>
                <a:cubicBezTo>
                  <a:pt x="14377" y="50010"/>
                  <a:pt x="14177" y="50477"/>
                  <a:pt x="13877" y="50911"/>
                </a:cubicBezTo>
                <a:cubicBezTo>
                  <a:pt x="13376" y="50210"/>
                  <a:pt x="12843" y="49577"/>
                  <a:pt x="12242" y="48910"/>
                </a:cubicBezTo>
                <a:lnTo>
                  <a:pt x="12242" y="48910"/>
                </a:lnTo>
                <a:cubicBezTo>
                  <a:pt x="12267" y="48922"/>
                  <a:pt x="12295" y="48930"/>
                  <a:pt x="12324" y="48930"/>
                </a:cubicBezTo>
                <a:cubicBezTo>
                  <a:pt x="12373" y="48930"/>
                  <a:pt x="12421" y="48906"/>
                  <a:pt x="12442" y="48843"/>
                </a:cubicBezTo>
                <a:cubicBezTo>
                  <a:pt x="12609" y="48109"/>
                  <a:pt x="13543" y="47509"/>
                  <a:pt x="14110" y="47075"/>
                </a:cubicBezTo>
                <a:cubicBezTo>
                  <a:pt x="14944" y="46441"/>
                  <a:pt x="15845" y="46007"/>
                  <a:pt x="16845" y="45707"/>
                </a:cubicBezTo>
                <a:cubicBezTo>
                  <a:pt x="17417" y="45555"/>
                  <a:pt x="18011" y="45457"/>
                  <a:pt x="18601" y="45457"/>
                </a:cubicBezTo>
                <a:close/>
                <a:moveTo>
                  <a:pt x="35670" y="10776"/>
                </a:moveTo>
                <a:cubicBezTo>
                  <a:pt x="36756" y="10776"/>
                  <a:pt x="37993" y="11234"/>
                  <a:pt x="38995" y="11516"/>
                </a:cubicBezTo>
                <a:cubicBezTo>
                  <a:pt x="39728" y="11716"/>
                  <a:pt x="39328" y="13818"/>
                  <a:pt x="39361" y="14318"/>
                </a:cubicBezTo>
                <a:cubicBezTo>
                  <a:pt x="39395" y="15352"/>
                  <a:pt x="39328" y="16386"/>
                  <a:pt x="39395" y="17454"/>
                </a:cubicBezTo>
                <a:cubicBezTo>
                  <a:pt x="39429" y="18136"/>
                  <a:pt x="39149" y="18321"/>
                  <a:pt x="38769" y="18321"/>
                </a:cubicBezTo>
                <a:cubicBezTo>
                  <a:pt x="38406" y="18321"/>
                  <a:pt x="37952" y="18153"/>
                  <a:pt x="37594" y="18087"/>
                </a:cubicBezTo>
                <a:cubicBezTo>
                  <a:pt x="37413" y="18062"/>
                  <a:pt x="37233" y="18050"/>
                  <a:pt x="37055" y="18050"/>
                </a:cubicBezTo>
                <a:cubicBezTo>
                  <a:pt x="35818" y="18050"/>
                  <a:pt x="34649" y="18626"/>
                  <a:pt x="33657" y="19355"/>
                </a:cubicBezTo>
                <a:cubicBezTo>
                  <a:pt x="31322" y="21056"/>
                  <a:pt x="30322" y="23925"/>
                  <a:pt x="31789" y="26594"/>
                </a:cubicBezTo>
                <a:cubicBezTo>
                  <a:pt x="32047" y="27071"/>
                  <a:pt x="32627" y="27185"/>
                  <a:pt x="33220" y="27185"/>
                </a:cubicBezTo>
                <a:cubicBezTo>
                  <a:pt x="33703" y="27185"/>
                  <a:pt x="34195" y="27109"/>
                  <a:pt x="34525" y="27094"/>
                </a:cubicBezTo>
                <a:cubicBezTo>
                  <a:pt x="35459" y="27061"/>
                  <a:pt x="36393" y="26994"/>
                  <a:pt x="37327" y="26894"/>
                </a:cubicBezTo>
                <a:cubicBezTo>
                  <a:pt x="38027" y="26827"/>
                  <a:pt x="38561" y="26393"/>
                  <a:pt x="39228" y="26193"/>
                </a:cubicBezTo>
                <a:cubicBezTo>
                  <a:pt x="39528" y="28095"/>
                  <a:pt x="39495" y="30063"/>
                  <a:pt x="39828" y="31997"/>
                </a:cubicBezTo>
                <a:cubicBezTo>
                  <a:pt x="39862" y="32131"/>
                  <a:pt x="39862" y="32264"/>
                  <a:pt x="39862" y="32364"/>
                </a:cubicBezTo>
                <a:cubicBezTo>
                  <a:pt x="39862" y="32364"/>
                  <a:pt x="39828" y="32364"/>
                  <a:pt x="39828" y="32331"/>
                </a:cubicBezTo>
                <a:cubicBezTo>
                  <a:pt x="39795" y="32331"/>
                  <a:pt x="39728" y="32331"/>
                  <a:pt x="39695" y="32364"/>
                </a:cubicBezTo>
                <a:cubicBezTo>
                  <a:pt x="39662" y="32398"/>
                  <a:pt x="39662" y="32431"/>
                  <a:pt x="39628" y="32464"/>
                </a:cubicBezTo>
                <a:cubicBezTo>
                  <a:pt x="39544" y="32520"/>
                  <a:pt x="39601" y="32647"/>
                  <a:pt x="39681" y="32647"/>
                </a:cubicBezTo>
                <a:cubicBezTo>
                  <a:pt x="39696" y="32647"/>
                  <a:pt x="39712" y="32642"/>
                  <a:pt x="39728" y="32631"/>
                </a:cubicBezTo>
                <a:cubicBezTo>
                  <a:pt x="39762" y="32598"/>
                  <a:pt x="39795" y="32598"/>
                  <a:pt x="39862" y="32598"/>
                </a:cubicBezTo>
                <a:cubicBezTo>
                  <a:pt x="39745" y="33631"/>
                  <a:pt x="38702" y="33947"/>
                  <a:pt x="37444" y="33947"/>
                </a:cubicBezTo>
                <a:cubicBezTo>
                  <a:pt x="35817" y="33947"/>
                  <a:pt x="33832" y="33420"/>
                  <a:pt x="33024" y="33232"/>
                </a:cubicBezTo>
                <a:cubicBezTo>
                  <a:pt x="32813" y="33184"/>
                  <a:pt x="32559" y="33150"/>
                  <a:pt x="32301" y="33150"/>
                </a:cubicBezTo>
                <a:cubicBezTo>
                  <a:pt x="31659" y="33150"/>
                  <a:pt x="30994" y="33361"/>
                  <a:pt x="30922" y="34099"/>
                </a:cubicBezTo>
                <a:cubicBezTo>
                  <a:pt x="30689" y="36534"/>
                  <a:pt x="30889" y="39236"/>
                  <a:pt x="30955" y="41704"/>
                </a:cubicBezTo>
                <a:cubicBezTo>
                  <a:pt x="31022" y="44139"/>
                  <a:pt x="31356" y="46541"/>
                  <a:pt x="31523" y="48976"/>
                </a:cubicBezTo>
                <a:cubicBezTo>
                  <a:pt x="31589" y="49777"/>
                  <a:pt x="31656" y="50577"/>
                  <a:pt x="31656" y="51378"/>
                </a:cubicBezTo>
                <a:cubicBezTo>
                  <a:pt x="31656" y="52086"/>
                  <a:pt x="30635" y="52243"/>
                  <a:pt x="29630" y="52243"/>
                </a:cubicBezTo>
                <a:cubicBezTo>
                  <a:pt x="28836" y="52243"/>
                  <a:pt x="28051" y="52145"/>
                  <a:pt x="27787" y="52145"/>
                </a:cubicBezTo>
                <a:cubicBezTo>
                  <a:pt x="27086" y="52179"/>
                  <a:pt x="26452" y="52279"/>
                  <a:pt x="25752" y="52279"/>
                </a:cubicBezTo>
                <a:cubicBezTo>
                  <a:pt x="24351" y="52245"/>
                  <a:pt x="24918" y="49210"/>
                  <a:pt x="24918" y="48342"/>
                </a:cubicBezTo>
                <a:cubicBezTo>
                  <a:pt x="24918" y="45374"/>
                  <a:pt x="24784" y="42372"/>
                  <a:pt x="24951" y="39403"/>
                </a:cubicBezTo>
                <a:cubicBezTo>
                  <a:pt x="25051" y="38002"/>
                  <a:pt x="25785" y="35100"/>
                  <a:pt x="25018" y="33765"/>
                </a:cubicBezTo>
                <a:cubicBezTo>
                  <a:pt x="24650" y="33126"/>
                  <a:pt x="24168" y="32939"/>
                  <a:pt x="23626" y="32939"/>
                </a:cubicBezTo>
                <a:cubicBezTo>
                  <a:pt x="23036" y="32939"/>
                  <a:pt x="22376" y="33161"/>
                  <a:pt x="21716" y="33265"/>
                </a:cubicBezTo>
                <a:cubicBezTo>
                  <a:pt x="21176" y="33366"/>
                  <a:pt x="20475" y="33569"/>
                  <a:pt x="19866" y="33569"/>
                </a:cubicBezTo>
                <a:cubicBezTo>
                  <a:pt x="19270" y="33569"/>
                  <a:pt x="18762" y="33375"/>
                  <a:pt x="18580" y="32698"/>
                </a:cubicBezTo>
                <a:cubicBezTo>
                  <a:pt x="18313" y="31797"/>
                  <a:pt x="18513" y="30763"/>
                  <a:pt x="18447" y="29829"/>
                </a:cubicBezTo>
                <a:cubicBezTo>
                  <a:pt x="18313" y="28595"/>
                  <a:pt x="17746" y="26060"/>
                  <a:pt x="19447" y="25493"/>
                </a:cubicBezTo>
                <a:cubicBezTo>
                  <a:pt x="19802" y="25386"/>
                  <a:pt x="20160" y="25346"/>
                  <a:pt x="20518" y="25346"/>
                </a:cubicBezTo>
                <a:cubicBezTo>
                  <a:pt x="21507" y="25346"/>
                  <a:pt x="22504" y="25653"/>
                  <a:pt x="23483" y="25726"/>
                </a:cubicBezTo>
                <a:cubicBezTo>
                  <a:pt x="23519" y="25729"/>
                  <a:pt x="23553" y="25730"/>
                  <a:pt x="23587" y="25730"/>
                </a:cubicBezTo>
                <a:cubicBezTo>
                  <a:pt x="24479" y="25730"/>
                  <a:pt x="24843" y="24895"/>
                  <a:pt x="24618" y="24092"/>
                </a:cubicBezTo>
                <a:cubicBezTo>
                  <a:pt x="24417" y="23458"/>
                  <a:pt x="24584" y="22724"/>
                  <a:pt x="24551" y="22090"/>
                </a:cubicBezTo>
                <a:cubicBezTo>
                  <a:pt x="24484" y="20823"/>
                  <a:pt x="24417" y="19589"/>
                  <a:pt x="24451" y="18321"/>
                </a:cubicBezTo>
                <a:cubicBezTo>
                  <a:pt x="24484" y="16953"/>
                  <a:pt x="24551" y="15085"/>
                  <a:pt x="25185" y="13851"/>
                </a:cubicBezTo>
                <a:cubicBezTo>
                  <a:pt x="25919" y="12450"/>
                  <a:pt x="27686" y="11750"/>
                  <a:pt x="29121" y="11316"/>
                </a:cubicBezTo>
                <a:cubicBezTo>
                  <a:pt x="29121" y="11283"/>
                  <a:pt x="29154" y="11283"/>
                  <a:pt x="29188" y="11283"/>
                </a:cubicBezTo>
                <a:cubicBezTo>
                  <a:pt x="29261" y="11380"/>
                  <a:pt x="29370" y="11442"/>
                  <a:pt x="29501" y="11442"/>
                </a:cubicBezTo>
                <a:cubicBezTo>
                  <a:pt x="29550" y="11442"/>
                  <a:pt x="29601" y="11434"/>
                  <a:pt x="29655" y="11416"/>
                </a:cubicBezTo>
                <a:cubicBezTo>
                  <a:pt x="30722" y="11049"/>
                  <a:pt x="32090" y="10916"/>
                  <a:pt x="33391" y="10882"/>
                </a:cubicBezTo>
                <a:lnTo>
                  <a:pt x="33524" y="10882"/>
                </a:lnTo>
                <a:cubicBezTo>
                  <a:pt x="33710" y="10917"/>
                  <a:pt x="33872" y="10932"/>
                  <a:pt x="34019" y="10932"/>
                </a:cubicBezTo>
                <a:cubicBezTo>
                  <a:pt x="34294" y="10932"/>
                  <a:pt x="34519" y="10881"/>
                  <a:pt x="34758" y="10816"/>
                </a:cubicBezTo>
                <a:cubicBezTo>
                  <a:pt x="34992" y="10816"/>
                  <a:pt x="35225" y="10782"/>
                  <a:pt x="35459" y="10782"/>
                </a:cubicBezTo>
                <a:cubicBezTo>
                  <a:pt x="35528" y="10778"/>
                  <a:pt x="35599" y="10776"/>
                  <a:pt x="35670" y="10776"/>
                </a:cubicBezTo>
                <a:close/>
                <a:moveTo>
                  <a:pt x="39564" y="47321"/>
                </a:moveTo>
                <a:cubicBezTo>
                  <a:pt x="40507" y="47321"/>
                  <a:pt x="41529" y="47631"/>
                  <a:pt x="42397" y="47875"/>
                </a:cubicBezTo>
                <a:cubicBezTo>
                  <a:pt x="42764" y="47976"/>
                  <a:pt x="43131" y="48109"/>
                  <a:pt x="43431" y="48309"/>
                </a:cubicBezTo>
                <a:cubicBezTo>
                  <a:pt x="43431" y="48309"/>
                  <a:pt x="43431" y="48342"/>
                  <a:pt x="43431" y="48342"/>
                </a:cubicBezTo>
                <a:cubicBezTo>
                  <a:pt x="43431" y="48418"/>
                  <a:pt x="43487" y="48455"/>
                  <a:pt x="43544" y="48455"/>
                </a:cubicBezTo>
                <a:cubicBezTo>
                  <a:pt x="43562" y="48455"/>
                  <a:pt x="43581" y="48451"/>
                  <a:pt x="43598" y="48443"/>
                </a:cubicBezTo>
                <a:cubicBezTo>
                  <a:pt x="43598" y="48443"/>
                  <a:pt x="43631" y="48443"/>
                  <a:pt x="43631" y="48409"/>
                </a:cubicBezTo>
                <a:cubicBezTo>
                  <a:pt x="44298" y="48843"/>
                  <a:pt x="44832" y="49443"/>
                  <a:pt x="45199" y="50210"/>
                </a:cubicBezTo>
                <a:cubicBezTo>
                  <a:pt x="45266" y="50311"/>
                  <a:pt x="45366" y="50344"/>
                  <a:pt x="45432" y="50344"/>
                </a:cubicBezTo>
                <a:cubicBezTo>
                  <a:pt x="44832" y="51044"/>
                  <a:pt x="44332" y="51812"/>
                  <a:pt x="43931" y="52612"/>
                </a:cubicBezTo>
                <a:cubicBezTo>
                  <a:pt x="43431" y="51578"/>
                  <a:pt x="41663" y="51111"/>
                  <a:pt x="40696" y="51011"/>
                </a:cubicBezTo>
                <a:cubicBezTo>
                  <a:pt x="40394" y="50972"/>
                  <a:pt x="40115" y="50953"/>
                  <a:pt x="39847" y="50953"/>
                </a:cubicBezTo>
                <a:cubicBezTo>
                  <a:pt x="39197" y="50953"/>
                  <a:pt x="38612" y="51065"/>
                  <a:pt x="37927" y="51278"/>
                </a:cubicBezTo>
                <a:cubicBezTo>
                  <a:pt x="37127" y="51545"/>
                  <a:pt x="36726" y="51912"/>
                  <a:pt x="36226" y="52412"/>
                </a:cubicBezTo>
                <a:cubicBezTo>
                  <a:pt x="35992" y="52045"/>
                  <a:pt x="35726" y="51678"/>
                  <a:pt x="35492" y="51345"/>
                </a:cubicBezTo>
                <a:cubicBezTo>
                  <a:pt x="35259" y="51011"/>
                  <a:pt x="34992" y="50644"/>
                  <a:pt x="34725" y="50311"/>
                </a:cubicBezTo>
                <a:cubicBezTo>
                  <a:pt x="34725" y="50311"/>
                  <a:pt x="34691" y="50344"/>
                  <a:pt x="34691" y="50344"/>
                </a:cubicBezTo>
                <a:cubicBezTo>
                  <a:pt x="34691" y="50311"/>
                  <a:pt x="34658" y="50311"/>
                  <a:pt x="34625" y="50277"/>
                </a:cubicBezTo>
                <a:cubicBezTo>
                  <a:pt x="34358" y="50044"/>
                  <a:pt x="34158" y="49810"/>
                  <a:pt x="33924" y="49577"/>
                </a:cubicBezTo>
                <a:cubicBezTo>
                  <a:pt x="33958" y="49543"/>
                  <a:pt x="33958" y="49510"/>
                  <a:pt x="33958" y="49510"/>
                </a:cubicBezTo>
                <a:cubicBezTo>
                  <a:pt x="34024" y="49443"/>
                  <a:pt x="34091" y="49410"/>
                  <a:pt x="34158" y="49343"/>
                </a:cubicBezTo>
                <a:lnTo>
                  <a:pt x="34191" y="49343"/>
                </a:lnTo>
                <a:cubicBezTo>
                  <a:pt x="34224" y="49377"/>
                  <a:pt x="34258" y="49377"/>
                  <a:pt x="34291" y="49410"/>
                </a:cubicBezTo>
                <a:cubicBezTo>
                  <a:pt x="34358" y="49310"/>
                  <a:pt x="34425" y="49243"/>
                  <a:pt x="34491" y="49143"/>
                </a:cubicBezTo>
                <a:cubicBezTo>
                  <a:pt x="34625" y="49076"/>
                  <a:pt x="34792" y="48976"/>
                  <a:pt x="34892" y="48843"/>
                </a:cubicBezTo>
                <a:cubicBezTo>
                  <a:pt x="34892" y="48809"/>
                  <a:pt x="34925" y="48776"/>
                  <a:pt x="34925" y="48776"/>
                </a:cubicBezTo>
                <a:cubicBezTo>
                  <a:pt x="35125" y="48609"/>
                  <a:pt x="35325" y="48509"/>
                  <a:pt x="35525" y="48376"/>
                </a:cubicBezTo>
                <a:cubicBezTo>
                  <a:pt x="36559" y="47742"/>
                  <a:pt x="37760" y="47609"/>
                  <a:pt x="38928" y="47375"/>
                </a:cubicBezTo>
                <a:cubicBezTo>
                  <a:pt x="39134" y="47338"/>
                  <a:pt x="39347" y="47321"/>
                  <a:pt x="39564" y="47321"/>
                </a:cubicBezTo>
                <a:close/>
                <a:moveTo>
                  <a:pt x="39533" y="51370"/>
                </a:moveTo>
                <a:cubicBezTo>
                  <a:pt x="39599" y="51370"/>
                  <a:pt x="39664" y="51373"/>
                  <a:pt x="39728" y="51378"/>
                </a:cubicBezTo>
                <a:cubicBezTo>
                  <a:pt x="40829" y="51445"/>
                  <a:pt x="43331" y="51712"/>
                  <a:pt x="43598" y="53146"/>
                </a:cubicBezTo>
                <a:cubicBezTo>
                  <a:pt x="43598" y="53146"/>
                  <a:pt x="43631" y="53179"/>
                  <a:pt x="43631" y="53213"/>
                </a:cubicBezTo>
                <a:cubicBezTo>
                  <a:pt x="43631" y="53246"/>
                  <a:pt x="43631" y="53246"/>
                  <a:pt x="43598" y="53279"/>
                </a:cubicBezTo>
                <a:cubicBezTo>
                  <a:pt x="43364" y="53846"/>
                  <a:pt x="43131" y="54480"/>
                  <a:pt x="42931" y="55081"/>
                </a:cubicBezTo>
                <a:cubicBezTo>
                  <a:pt x="42931" y="55047"/>
                  <a:pt x="42931" y="55047"/>
                  <a:pt x="42897" y="55014"/>
                </a:cubicBezTo>
                <a:cubicBezTo>
                  <a:pt x="42163" y="54313"/>
                  <a:pt x="41029" y="54047"/>
                  <a:pt x="40029" y="54047"/>
                </a:cubicBezTo>
                <a:cubicBezTo>
                  <a:pt x="38995" y="54080"/>
                  <a:pt x="38261" y="54514"/>
                  <a:pt x="37594" y="55147"/>
                </a:cubicBezTo>
                <a:cubicBezTo>
                  <a:pt x="37460" y="54814"/>
                  <a:pt x="37360" y="54480"/>
                  <a:pt x="37227" y="54147"/>
                </a:cubicBezTo>
                <a:cubicBezTo>
                  <a:pt x="36993" y="53613"/>
                  <a:pt x="36693" y="53113"/>
                  <a:pt x="36393" y="52612"/>
                </a:cubicBezTo>
                <a:cubicBezTo>
                  <a:pt x="36660" y="52445"/>
                  <a:pt x="36926" y="52145"/>
                  <a:pt x="37260" y="52012"/>
                </a:cubicBezTo>
                <a:cubicBezTo>
                  <a:pt x="37935" y="51705"/>
                  <a:pt x="38779" y="51370"/>
                  <a:pt x="39533" y="51370"/>
                </a:cubicBezTo>
                <a:close/>
                <a:moveTo>
                  <a:pt x="17445" y="49447"/>
                </a:moveTo>
                <a:cubicBezTo>
                  <a:pt x="17701" y="49447"/>
                  <a:pt x="17957" y="49476"/>
                  <a:pt x="18213" y="49543"/>
                </a:cubicBezTo>
                <a:cubicBezTo>
                  <a:pt x="18480" y="49577"/>
                  <a:pt x="18647" y="49677"/>
                  <a:pt x="18813" y="49810"/>
                </a:cubicBezTo>
                <a:cubicBezTo>
                  <a:pt x="18413" y="50244"/>
                  <a:pt x="18013" y="50744"/>
                  <a:pt x="17713" y="51245"/>
                </a:cubicBezTo>
                <a:cubicBezTo>
                  <a:pt x="16879" y="52545"/>
                  <a:pt x="16345" y="54113"/>
                  <a:pt x="16345" y="55681"/>
                </a:cubicBezTo>
                <a:cubicBezTo>
                  <a:pt x="16345" y="55781"/>
                  <a:pt x="16345" y="55881"/>
                  <a:pt x="16345" y="56015"/>
                </a:cubicBezTo>
                <a:cubicBezTo>
                  <a:pt x="16112" y="55181"/>
                  <a:pt x="15811" y="54380"/>
                  <a:pt x="15444" y="53613"/>
                </a:cubicBezTo>
                <a:cubicBezTo>
                  <a:pt x="15044" y="52679"/>
                  <a:pt x="14510" y="51812"/>
                  <a:pt x="13943" y="50978"/>
                </a:cubicBezTo>
                <a:cubicBezTo>
                  <a:pt x="14244" y="50911"/>
                  <a:pt x="14143" y="50911"/>
                  <a:pt x="14444" y="50544"/>
                </a:cubicBezTo>
                <a:cubicBezTo>
                  <a:pt x="14944" y="49977"/>
                  <a:pt x="15611" y="49743"/>
                  <a:pt x="16312" y="49610"/>
                </a:cubicBezTo>
                <a:cubicBezTo>
                  <a:pt x="16690" y="49511"/>
                  <a:pt x="17068" y="49447"/>
                  <a:pt x="17445" y="49447"/>
                </a:cubicBezTo>
                <a:close/>
                <a:moveTo>
                  <a:pt x="40099" y="54478"/>
                </a:moveTo>
                <a:cubicBezTo>
                  <a:pt x="40827" y="54478"/>
                  <a:pt x="41824" y="54802"/>
                  <a:pt x="42397" y="55247"/>
                </a:cubicBezTo>
                <a:cubicBezTo>
                  <a:pt x="42430" y="55347"/>
                  <a:pt x="42497" y="55448"/>
                  <a:pt x="42597" y="55448"/>
                </a:cubicBezTo>
                <a:lnTo>
                  <a:pt x="42697" y="55448"/>
                </a:lnTo>
                <a:cubicBezTo>
                  <a:pt x="42731" y="55448"/>
                  <a:pt x="42797" y="55414"/>
                  <a:pt x="42831" y="55414"/>
                </a:cubicBezTo>
                <a:cubicBezTo>
                  <a:pt x="42597" y="56148"/>
                  <a:pt x="42430" y="56915"/>
                  <a:pt x="42297" y="57649"/>
                </a:cubicBezTo>
                <a:cubicBezTo>
                  <a:pt x="41710" y="57412"/>
                  <a:pt x="41151" y="57291"/>
                  <a:pt x="40622" y="57291"/>
                </a:cubicBezTo>
                <a:cubicBezTo>
                  <a:pt x="39738" y="57291"/>
                  <a:pt x="38937" y="57628"/>
                  <a:pt x="38227" y="58316"/>
                </a:cubicBezTo>
                <a:cubicBezTo>
                  <a:pt x="38194" y="58149"/>
                  <a:pt x="38194" y="57983"/>
                  <a:pt x="38161" y="57849"/>
                </a:cubicBezTo>
                <a:cubicBezTo>
                  <a:pt x="38061" y="57015"/>
                  <a:pt x="37894" y="56215"/>
                  <a:pt x="37660" y="55414"/>
                </a:cubicBezTo>
                <a:cubicBezTo>
                  <a:pt x="38327" y="54847"/>
                  <a:pt x="39028" y="54514"/>
                  <a:pt x="39995" y="54480"/>
                </a:cubicBezTo>
                <a:cubicBezTo>
                  <a:pt x="40029" y="54479"/>
                  <a:pt x="40064" y="54478"/>
                  <a:pt x="40099" y="54478"/>
                </a:cubicBezTo>
                <a:close/>
                <a:moveTo>
                  <a:pt x="2609" y="52593"/>
                </a:moveTo>
                <a:cubicBezTo>
                  <a:pt x="3128" y="52593"/>
                  <a:pt x="3642" y="52790"/>
                  <a:pt x="4136" y="52946"/>
                </a:cubicBezTo>
                <a:cubicBezTo>
                  <a:pt x="5237" y="53246"/>
                  <a:pt x="6071" y="53746"/>
                  <a:pt x="6972" y="54413"/>
                </a:cubicBezTo>
                <a:cubicBezTo>
                  <a:pt x="8573" y="55581"/>
                  <a:pt x="9874" y="57449"/>
                  <a:pt x="9940" y="59484"/>
                </a:cubicBezTo>
                <a:cubicBezTo>
                  <a:pt x="9940" y="59484"/>
                  <a:pt x="9940" y="59484"/>
                  <a:pt x="9940" y="59517"/>
                </a:cubicBezTo>
                <a:cubicBezTo>
                  <a:pt x="9107" y="59450"/>
                  <a:pt x="8306" y="59417"/>
                  <a:pt x="7505" y="59384"/>
                </a:cubicBezTo>
                <a:lnTo>
                  <a:pt x="7005" y="59384"/>
                </a:lnTo>
                <a:cubicBezTo>
                  <a:pt x="6772" y="58883"/>
                  <a:pt x="6671" y="58383"/>
                  <a:pt x="6271" y="57949"/>
                </a:cubicBezTo>
                <a:cubicBezTo>
                  <a:pt x="5704" y="57349"/>
                  <a:pt x="5070" y="56782"/>
                  <a:pt x="4403" y="56315"/>
                </a:cubicBezTo>
                <a:cubicBezTo>
                  <a:pt x="3836" y="55881"/>
                  <a:pt x="3136" y="55514"/>
                  <a:pt x="2468" y="55281"/>
                </a:cubicBezTo>
                <a:cubicBezTo>
                  <a:pt x="2278" y="55217"/>
                  <a:pt x="2101" y="55194"/>
                  <a:pt x="1929" y="55194"/>
                </a:cubicBezTo>
                <a:cubicBezTo>
                  <a:pt x="1830" y="55194"/>
                  <a:pt x="1732" y="55202"/>
                  <a:pt x="1635" y="55214"/>
                </a:cubicBezTo>
                <a:cubicBezTo>
                  <a:pt x="1635" y="54380"/>
                  <a:pt x="1668" y="53580"/>
                  <a:pt x="1701" y="52779"/>
                </a:cubicBezTo>
                <a:cubicBezTo>
                  <a:pt x="1835" y="52746"/>
                  <a:pt x="2001" y="52679"/>
                  <a:pt x="2168" y="52646"/>
                </a:cubicBezTo>
                <a:cubicBezTo>
                  <a:pt x="2315" y="52609"/>
                  <a:pt x="2462" y="52593"/>
                  <a:pt x="2609" y="52593"/>
                </a:cubicBezTo>
                <a:close/>
                <a:moveTo>
                  <a:pt x="1668" y="55614"/>
                </a:moveTo>
                <a:cubicBezTo>
                  <a:pt x="1968" y="55614"/>
                  <a:pt x="2268" y="55648"/>
                  <a:pt x="2602" y="55781"/>
                </a:cubicBezTo>
                <a:cubicBezTo>
                  <a:pt x="3269" y="56015"/>
                  <a:pt x="3903" y="56482"/>
                  <a:pt x="4437" y="56915"/>
                </a:cubicBezTo>
                <a:cubicBezTo>
                  <a:pt x="5070" y="57382"/>
                  <a:pt x="5771" y="58049"/>
                  <a:pt x="6204" y="58683"/>
                </a:cubicBezTo>
                <a:cubicBezTo>
                  <a:pt x="6371" y="58917"/>
                  <a:pt x="6438" y="59150"/>
                  <a:pt x="6505" y="59417"/>
                </a:cubicBezTo>
                <a:cubicBezTo>
                  <a:pt x="5898" y="59461"/>
                  <a:pt x="5255" y="59538"/>
                  <a:pt x="4645" y="59538"/>
                </a:cubicBezTo>
                <a:cubicBezTo>
                  <a:pt x="3411" y="59538"/>
                  <a:pt x="2314" y="59223"/>
                  <a:pt x="1935" y="57682"/>
                </a:cubicBezTo>
                <a:cubicBezTo>
                  <a:pt x="1768" y="57015"/>
                  <a:pt x="1701" y="56315"/>
                  <a:pt x="1668" y="55614"/>
                </a:cubicBezTo>
                <a:close/>
                <a:moveTo>
                  <a:pt x="3921" y="50193"/>
                </a:moveTo>
                <a:cubicBezTo>
                  <a:pt x="4582" y="50193"/>
                  <a:pt x="5243" y="50318"/>
                  <a:pt x="5904" y="50511"/>
                </a:cubicBezTo>
                <a:cubicBezTo>
                  <a:pt x="7405" y="50911"/>
                  <a:pt x="8906" y="51678"/>
                  <a:pt x="10174" y="52579"/>
                </a:cubicBezTo>
                <a:cubicBezTo>
                  <a:pt x="12409" y="54180"/>
                  <a:pt x="13243" y="57082"/>
                  <a:pt x="13376" y="59717"/>
                </a:cubicBezTo>
                <a:lnTo>
                  <a:pt x="13243" y="59717"/>
                </a:lnTo>
                <a:cubicBezTo>
                  <a:pt x="12309" y="59684"/>
                  <a:pt x="11375" y="59617"/>
                  <a:pt x="10407" y="59551"/>
                </a:cubicBezTo>
                <a:cubicBezTo>
                  <a:pt x="10407" y="59517"/>
                  <a:pt x="10441" y="59517"/>
                  <a:pt x="10441" y="59517"/>
                </a:cubicBezTo>
                <a:cubicBezTo>
                  <a:pt x="10374" y="57382"/>
                  <a:pt x="9107" y="55514"/>
                  <a:pt x="7505" y="54213"/>
                </a:cubicBezTo>
                <a:cubicBezTo>
                  <a:pt x="6471" y="53413"/>
                  <a:pt x="5504" y="52912"/>
                  <a:pt x="4270" y="52545"/>
                </a:cubicBezTo>
                <a:cubicBezTo>
                  <a:pt x="3753" y="52395"/>
                  <a:pt x="3327" y="52329"/>
                  <a:pt x="2923" y="52329"/>
                </a:cubicBezTo>
                <a:cubicBezTo>
                  <a:pt x="2519" y="52329"/>
                  <a:pt x="2135" y="52395"/>
                  <a:pt x="1701" y="52512"/>
                </a:cubicBezTo>
                <a:cubicBezTo>
                  <a:pt x="1701" y="52045"/>
                  <a:pt x="1701" y="51578"/>
                  <a:pt x="1701" y="51111"/>
                </a:cubicBezTo>
                <a:cubicBezTo>
                  <a:pt x="1701" y="50878"/>
                  <a:pt x="1668" y="50611"/>
                  <a:pt x="1668" y="50377"/>
                </a:cubicBezTo>
                <a:cubicBezTo>
                  <a:pt x="2235" y="50177"/>
                  <a:pt x="3002" y="50244"/>
                  <a:pt x="3503" y="50210"/>
                </a:cubicBezTo>
                <a:cubicBezTo>
                  <a:pt x="3642" y="50199"/>
                  <a:pt x="3782" y="50193"/>
                  <a:pt x="3921" y="50193"/>
                </a:cubicBezTo>
                <a:close/>
                <a:moveTo>
                  <a:pt x="4384" y="46165"/>
                </a:moveTo>
                <a:cubicBezTo>
                  <a:pt x="5358" y="46165"/>
                  <a:pt x="6305" y="46339"/>
                  <a:pt x="7272" y="46575"/>
                </a:cubicBezTo>
                <a:cubicBezTo>
                  <a:pt x="8206" y="46808"/>
                  <a:pt x="9040" y="47208"/>
                  <a:pt x="9907" y="47642"/>
                </a:cubicBezTo>
                <a:cubicBezTo>
                  <a:pt x="10874" y="48142"/>
                  <a:pt x="11475" y="48910"/>
                  <a:pt x="12242" y="49610"/>
                </a:cubicBezTo>
                <a:cubicBezTo>
                  <a:pt x="12509" y="49877"/>
                  <a:pt x="12709" y="50277"/>
                  <a:pt x="12909" y="50577"/>
                </a:cubicBezTo>
                <a:cubicBezTo>
                  <a:pt x="13209" y="50944"/>
                  <a:pt x="13543" y="51278"/>
                  <a:pt x="13843" y="51645"/>
                </a:cubicBezTo>
                <a:cubicBezTo>
                  <a:pt x="14510" y="52479"/>
                  <a:pt x="14844" y="53513"/>
                  <a:pt x="15278" y="54447"/>
                </a:cubicBezTo>
                <a:cubicBezTo>
                  <a:pt x="16045" y="56181"/>
                  <a:pt x="16178" y="58083"/>
                  <a:pt x="16612" y="59917"/>
                </a:cubicBezTo>
                <a:cubicBezTo>
                  <a:pt x="15711" y="59851"/>
                  <a:pt x="14811" y="59817"/>
                  <a:pt x="13910" y="59751"/>
                </a:cubicBezTo>
                <a:cubicBezTo>
                  <a:pt x="13743" y="56849"/>
                  <a:pt x="12809" y="54013"/>
                  <a:pt x="10441" y="52179"/>
                </a:cubicBezTo>
                <a:cubicBezTo>
                  <a:pt x="9006" y="51078"/>
                  <a:pt x="7105" y="50277"/>
                  <a:pt x="5371" y="49910"/>
                </a:cubicBezTo>
                <a:cubicBezTo>
                  <a:pt x="4921" y="49832"/>
                  <a:pt x="4483" y="49800"/>
                  <a:pt x="4043" y="49800"/>
                </a:cubicBezTo>
                <a:cubicBezTo>
                  <a:pt x="3732" y="49800"/>
                  <a:pt x="3420" y="49816"/>
                  <a:pt x="3102" y="49844"/>
                </a:cubicBezTo>
                <a:cubicBezTo>
                  <a:pt x="2635" y="49877"/>
                  <a:pt x="2135" y="49877"/>
                  <a:pt x="1668" y="50044"/>
                </a:cubicBezTo>
                <a:cubicBezTo>
                  <a:pt x="1601" y="48910"/>
                  <a:pt x="1501" y="47809"/>
                  <a:pt x="1468" y="46675"/>
                </a:cubicBezTo>
                <a:cubicBezTo>
                  <a:pt x="2135" y="46374"/>
                  <a:pt x="2969" y="46274"/>
                  <a:pt x="3569" y="46208"/>
                </a:cubicBezTo>
                <a:cubicBezTo>
                  <a:pt x="3844" y="46179"/>
                  <a:pt x="4115" y="46165"/>
                  <a:pt x="4384" y="46165"/>
                </a:cubicBezTo>
                <a:close/>
                <a:moveTo>
                  <a:pt x="23750" y="47775"/>
                </a:moveTo>
                <a:cubicBezTo>
                  <a:pt x="23750" y="48609"/>
                  <a:pt x="23750" y="49443"/>
                  <a:pt x="23717" y="50244"/>
                </a:cubicBezTo>
                <a:cubicBezTo>
                  <a:pt x="23717" y="50444"/>
                  <a:pt x="23717" y="50644"/>
                  <a:pt x="23684" y="50844"/>
                </a:cubicBezTo>
                <a:cubicBezTo>
                  <a:pt x="21982" y="51144"/>
                  <a:pt x="20248" y="52979"/>
                  <a:pt x="19481" y="54380"/>
                </a:cubicBezTo>
                <a:cubicBezTo>
                  <a:pt x="18980" y="55281"/>
                  <a:pt x="18713" y="56348"/>
                  <a:pt x="18580" y="57349"/>
                </a:cubicBezTo>
                <a:cubicBezTo>
                  <a:pt x="18447" y="58283"/>
                  <a:pt x="18580" y="59150"/>
                  <a:pt x="18680" y="60018"/>
                </a:cubicBezTo>
                <a:cubicBezTo>
                  <a:pt x="18180" y="60018"/>
                  <a:pt x="17679" y="59984"/>
                  <a:pt x="17212" y="59951"/>
                </a:cubicBezTo>
                <a:cubicBezTo>
                  <a:pt x="16912" y="58683"/>
                  <a:pt x="16779" y="57416"/>
                  <a:pt x="16779" y="56081"/>
                </a:cubicBezTo>
                <a:cubicBezTo>
                  <a:pt x="16745" y="54413"/>
                  <a:pt x="17279" y="52912"/>
                  <a:pt x="18113" y="51511"/>
                </a:cubicBezTo>
                <a:cubicBezTo>
                  <a:pt x="18413" y="51011"/>
                  <a:pt x="18813" y="50544"/>
                  <a:pt x="19214" y="50110"/>
                </a:cubicBezTo>
                <a:cubicBezTo>
                  <a:pt x="19214" y="50144"/>
                  <a:pt x="19247" y="50144"/>
                  <a:pt x="19247" y="50144"/>
                </a:cubicBezTo>
                <a:cubicBezTo>
                  <a:pt x="19287" y="50159"/>
                  <a:pt x="19324" y="50165"/>
                  <a:pt x="19358" y="50165"/>
                </a:cubicBezTo>
                <a:cubicBezTo>
                  <a:pt x="19549" y="50165"/>
                  <a:pt x="19637" y="49947"/>
                  <a:pt x="19581" y="49777"/>
                </a:cubicBezTo>
                <a:cubicBezTo>
                  <a:pt x="20114" y="49276"/>
                  <a:pt x="20715" y="48876"/>
                  <a:pt x="21349" y="48509"/>
                </a:cubicBezTo>
                <a:cubicBezTo>
                  <a:pt x="21916" y="48209"/>
                  <a:pt x="22516" y="47942"/>
                  <a:pt x="23150" y="47809"/>
                </a:cubicBezTo>
                <a:cubicBezTo>
                  <a:pt x="23350" y="47775"/>
                  <a:pt x="23550" y="47775"/>
                  <a:pt x="23750" y="47775"/>
                </a:cubicBezTo>
                <a:close/>
                <a:moveTo>
                  <a:pt x="56607" y="55181"/>
                </a:moveTo>
                <a:lnTo>
                  <a:pt x="56607" y="55181"/>
                </a:lnTo>
                <a:cubicBezTo>
                  <a:pt x="56841" y="56615"/>
                  <a:pt x="57074" y="57883"/>
                  <a:pt x="56040" y="59084"/>
                </a:cubicBezTo>
                <a:cubicBezTo>
                  <a:pt x="55206" y="60051"/>
                  <a:pt x="52971" y="60018"/>
                  <a:pt x="51837" y="60151"/>
                </a:cubicBezTo>
                <a:cubicBezTo>
                  <a:pt x="51570" y="60184"/>
                  <a:pt x="51303" y="60218"/>
                  <a:pt x="51036" y="60218"/>
                </a:cubicBezTo>
                <a:cubicBezTo>
                  <a:pt x="50970" y="59784"/>
                  <a:pt x="51237" y="59250"/>
                  <a:pt x="51403" y="58850"/>
                </a:cubicBezTo>
                <a:cubicBezTo>
                  <a:pt x="51737" y="58116"/>
                  <a:pt x="52171" y="57382"/>
                  <a:pt x="52738" y="56782"/>
                </a:cubicBezTo>
                <a:cubicBezTo>
                  <a:pt x="53705" y="55681"/>
                  <a:pt x="55073" y="55247"/>
                  <a:pt x="56507" y="55214"/>
                </a:cubicBezTo>
                <a:cubicBezTo>
                  <a:pt x="56540" y="55214"/>
                  <a:pt x="56574" y="55214"/>
                  <a:pt x="56607" y="55181"/>
                </a:cubicBezTo>
                <a:close/>
                <a:moveTo>
                  <a:pt x="55340" y="52912"/>
                </a:moveTo>
                <a:cubicBezTo>
                  <a:pt x="55440" y="52912"/>
                  <a:pt x="56007" y="52946"/>
                  <a:pt x="56407" y="52946"/>
                </a:cubicBezTo>
                <a:cubicBezTo>
                  <a:pt x="56407" y="53646"/>
                  <a:pt x="56440" y="54313"/>
                  <a:pt x="56540" y="54947"/>
                </a:cubicBezTo>
                <a:lnTo>
                  <a:pt x="56507" y="54947"/>
                </a:lnTo>
                <a:cubicBezTo>
                  <a:pt x="56345" y="54934"/>
                  <a:pt x="56184" y="54927"/>
                  <a:pt x="56023" y="54927"/>
                </a:cubicBezTo>
                <a:cubicBezTo>
                  <a:pt x="54561" y="54927"/>
                  <a:pt x="53166" y="55480"/>
                  <a:pt x="52204" y="56682"/>
                </a:cubicBezTo>
                <a:cubicBezTo>
                  <a:pt x="51570" y="57482"/>
                  <a:pt x="50336" y="59084"/>
                  <a:pt x="50503" y="60284"/>
                </a:cubicBezTo>
                <a:cubicBezTo>
                  <a:pt x="49602" y="60384"/>
                  <a:pt x="48701" y="60451"/>
                  <a:pt x="47767" y="60551"/>
                </a:cubicBezTo>
                <a:cubicBezTo>
                  <a:pt x="47767" y="60118"/>
                  <a:pt x="47934" y="59450"/>
                  <a:pt x="48001" y="59150"/>
                </a:cubicBezTo>
                <a:cubicBezTo>
                  <a:pt x="48168" y="58516"/>
                  <a:pt x="48501" y="57916"/>
                  <a:pt x="48802" y="57316"/>
                </a:cubicBezTo>
                <a:cubicBezTo>
                  <a:pt x="49269" y="56448"/>
                  <a:pt x="49869" y="55581"/>
                  <a:pt x="50536" y="54847"/>
                </a:cubicBezTo>
                <a:cubicBezTo>
                  <a:pt x="51303" y="54013"/>
                  <a:pt x="52304" y="53446"/>
                  <a:pt x="53405" y="53113"/>
                </a:cubicBezTo>
                <a:cubicBezTo>
                  <a:pt x="54005" y="52946"/>
                  <a:pt x="54706" y="52912"/>
                  <a:pt x="55340" y="52912"/>
                </a:cubicBezTo>
                <a:close/>
                <a:moveTo>
                  <a:pt x="56332" y="48857"/>
                </a:moveTo>
                <a:cubicBezTo>
                  <a:pt x="56491" y="48857"/>
                  <a:pt x="56650" y="48863"/>
                  <a:pt x="56807" y="48876"/>
                </a:cubicBezTo>
                <a:cubicBezTo>
                  <a:pt x="56607" y="50077"/>
                  <a:pt x="56440" y="51278"/>
                  <a:pt x="56407" y="52479"/>
                </a:cubicBezTo>
                <a:cubicBezTo>
                  <a:pt x="56010" y="52409"/>
                  <a:pt x="55612" y="52374"/>
                  <a:pt x="55218" y="52374"/>
                </a:cubicBezTo>
                <a:cubicBezTo>
                  <a:pt x="53355" y="52374"/>
                  <a:pt x="51557" y="53137"/>
                  <a:pt x="50236" y="54514"/>
                </a:cubicBezTo>
                <a:cubicBezTo>
                  <a:pt x="49402" y="55347"/>
                  <a:pt x="48768" y="56382"/>
                  <a:pt x="48268" y="57416"/>
                </a:cubicBezTo>
                <a:cubicBezTo>
                  <a:pt x="47901" y="58250"/>
                  <a:pt x="47234" y="59584"/>
                  <a:pt x="47467" y="60585"/>
                </a:cubicBezTo>
                <a:cubicBezTo>
                  <a:pt x="46967" y="60618"/>
                  <a:pt x="46467" y="60651"/>
                  <a:pt x="45966" y="60718"/>
                </a:cubicBezTo>
                <a:cubicBezTo>
                  <a:pt x="45933" y="60284"/>
                  <a:pt x="45933" y="59017"/>
                  <a:pt x="45933" y="58783"/>
                </a:cubicBezTo>
                <a:cubicBezTo>
                  <a:pt x="45966" y="57983"/>
                  <a:pt x="46033" y="57249"/>
                  <a:pt x="46233" y="56482"/>
                </a:cubicBezTo>
                <a:cubicBezTo>
                  <a:pt x="46600" y="54981"/>
                  <a:pt x="47334" y="53813"/>
                  <a:pt x="48435" y="52746"/>
                </a:cubicBezTo>
                <a:cubicBezTo>
                  <a:pt x="49502" y="51678"/>
                  <a:pt x="50836" y="50878"/>
                  <a:pt x="52137" y="50110"/>
                </a:cubicBezTo>
                <a:cubicBezTo>
                  <a:pt x="53370" y="49389"/>
                  <a:pt x="54874" y="48857"/>
                  <a:pt x="56332" y="48857"/>
                </a:cubicBezTo>
                <a:close/>
                <a:moveTo>
                  <a:pt x="27126" y="58079"/>
                </a:moveTo>
                <a:cubicBezTo>
                  <a:pt x="27182" y="58079"/>
                  <a:pt x="27235" y="58080"/>
                  <a:pt x="27286" y="58083"/>
                </a:cubicBezTo>
                <a:cubicBezTo>
                  <a:pt x="28721" y="58183"/>
                  <a:pt x="29521" y="59551"/>
                  <a:pt x="29855" y="60818"/>
                </a:cubicBezTo>
                <a:cubicBezTo>
                  <a:pt x="28254" y="60718"/>
                  <a:pt x="26652" y="60585"/>
                  <a:pt x="25051" y="60451"/>
                </a:cubicBezTo>
                <a:cubicBezTo>
                  <a:pt x="24284" y="60418"/>
                  <a:pt x="23517" y="60351"/>
                  <a:pt x="22750" y="60318"/>
                </a:cubicBezTo>
                <a:cubicBezTo>
                  <a:pt x="23134" y="58845"/>
                  <a:pt x="25793" y="58079"/>
                  <a:pt x="27126" y="58079"/>
                </a:cubicBezTo>
                <a:close/>
                <a:moveTo>
                  <a:pt x="25659" y="55212"/>
                </a:moveTo>
                <a:cubicBezTo>
                  <a:pt x="25846" y="55212"/>
                  <a:pt x="26033" y="55214"/>
                  <a:pt x="26219" y="55214"/>
                </a:cubicBezTo>
                <a:cubicBezTo>
                  <a:pt x="26262" y="55213"/>
                  <a:pt x="26306" y="55213"/>
                  <a:pt x="26349" y="55213"/>
                </a:cubicBezTo>
                <a:cubicBezTo>
                  <a:pt x="27862" y="55213"/>
                  <a:pt x="29185" y="55780"/>
                  <a:pt x="30255" y="56915"/>
                </a:cubicBezTo>
                <a:cubicBezTo>
                  <a:pt x="31189" y="57883"/>
                  <a:pt x="31756" y="59551"/>
                  <a:pt x="31356" y="60885"/>
                </a:cubicBezTo>
                <a:cubicBezTo>
                  <a:pt x="31022" y="60885"/>
                  <a:pt x="30722" y="60851"/>
                  <a:pt x="30422" y="60818"/>
                </a:cubicBezTo>
                <a:cubicBezTo>
                  <a:pt x="30322" y="60151"/>
                  <a:pt x="29955" y="59350"/>
                  <a:pt x="29554" y="58817"/>
                </a:cubicBezTo>
                <a:cubicBezTo>
                  <a:pt x="29087" y="58183"/>
                  <a:pt x="28053" y="57749"/>
                  <a:pt x="27320" y="57616"/>
                </a:cubicBezTo>
                <a:cubicBezTo>
                  <a:pt x="27176" y="57590"/>
                  <a:pt x="27031" y="57578"/>
                  <a:pt x="26885" y="57578"/>
                </a:cubicBezTo>
                <a:cubicBezTo>
                  <a:pt x="25910" y="57578"/>
                  <a:pt x="24892" y="58110"/>
                  <a:pt x="24051" y="58516"/>
                </a:cubicBezTo>
                <a:cubicBezTo>
                  <a:pt x="23317" y="58917"/>
                  <a:pt x="22616" y="59450"/>
                  <a:pt x="22483" y="60284"/>
                </a:cubicBezTo>
                <a:cubicBezTo>
                  <a:pt x="21882" y="60251"/>
                  <a:pt x="21282" y="60218"/>
                  <a:pt x="20681" y="60151"/>
                </a:cubicBezTo>
                <a:cubicBezTo>
                  <a:pt x="20681" y="59617"/>
                  <a:pt x="20948" y="59150"/>
                  <a:pt x="21148" y="58616"/>
                </a:cubicBezTo>
                <a:cubicBezTo>
                  <a:pt x="21415" y="57983"/>
                  <a:pt x="21649" y="57349"/>
                  <a:pt x="22049" y="56782"/>
                </a:cubicBezTo>
                <a:cubicBezTo>
                  <a:pt x="22549" y="56115"/>
                  <a:pt x="22883" y="55681"/>
                  <a:pt x="23717" y="55414"/>
                </a:cubicBezTo>
                <a:cubicBezTo>
                  <a:pt x="24340" y="55233"/>
                  <a:pt x="25003" y="55212"/>
                  <a:pt x="25659" y="55212"/>
                </a:cubicBezTo>
                <a:close/>
                <a:moveTo>
                  <a:pt x="54144" y="47064"/>
                </a:moveTo>
                <a:cubicBezTo>
                  <a:pt x="55067" y="47064"/>
                  <a:pt x="56781" y="47128"/>
                  <a:pt x="56807" y="47342"/>
                </a:cubicBezTo>
                <a:cubicBezTo>
                  <a:pt x="56807" y="47475"/>
                  <a:pt x="56907" y="47575"/>
                  <a:pt x="57041" y="47575"/>
                </a:cubicBezTo>
                <a:cubicBezTo>
                  <a:pt x="56974" y="47942"/>
                  <a:pt x="56907" y="48276"/>
                  <a:pt x="56841" y="48643"/>
                </a:cubicBezTo>
                <a:cubicBezTo>
                  <a:pt x="56561" y="48592"/>
                  <a:pt x="56284" y="48569"/>
                  <a:pt x="56009" y="48569"/>
                </a:cubicBezTo>
                <a:cubicBezTo>
                  <a:pt x="54838" y="48569"/>
                  <a:pt x="53699" y="48984"/>
                  <a:pt x="52538" y="49443"/>
                </a:cubicBezTo>
                <a:cubicBezTo>
                  <a:pt x="51737" y="49743"/>
                  <a:pt x="51003" y="50311"/>
                  <a:pt x="50269" y="50744"/>
                </a:cubicBezTo>
                <a:cubicBezTo>
                  <a:pt x="49469" y="51178"/>
                  <a:pt x="48768" y="51745"/>
                  <a:pt x="48101" y="52379"/>
                </a:cubicBezTo>
                <a:cubicBezTo>
                  <a:pt x="45866" y="54480"/>
                  <a:pt x="45032" y="57749"/>
                  <a:pt x="45533" y="60751"/>
                </a:cubicBezTo>
                <a:cubicBezTo>
                  <a:pt x="44498" y="60818"/>
                  <a:pt x="43431" y="60918"/>
                  <a:pt x="42364" y="60952"/>
                </a:cubicBezTo>
                <a:cubicBezTo>
                  <a:pt x="42430" y="59917"/>
                  <a:pt x="42430" y="58883"/>
                  <a:pt x="42664" y="57849"/>
                </a:cubicBezTo>
                <a:cubicBezTo>
                  <a:pt x="42897" y="56782"/>
                  <a:pt x="43298" y="55781"/>
                  <a:pt x="43631" y="54747"/>
                </a:cubicBezTo>
                <a:cubicBezTo>
                  <a:pt x="44232" y="52612"/>
                  <a:pt x="45666" y="50644"/>
                  <a:pt x="47334" y="49210"/>
                </a:cubicBezTo>
                <a:cubicBezTo>
                  <a:pt x="47567" y="49010"/>
                  <a:pt x="47801" y="48809"/>
                  <a:pt x="48034" y="48643"/>
                </a:cubicBezTo>
                <a:lnTo>
                  <a:pt x="48101" y="48643"/>
                </a:lnTo>
                <a:cubicBezTo>
                  <a:pt x="48119" y="48647"/>
                  <a:pt x="48135" y="48649"/>
                  <a:pt x="48150" y="48649"/>
                </a:cubicBezTo>
                <a:cubicBezTo>
                  <a:pt x="48251" y="48649"/>
                  <a:pt x="48306" y="48558"/>
                  <a:pt x="48335" y="48443"/>
                </a:cubicBezTo>
                <a:cubicBezTo>
                  <a:pt x="49902" y="47475"/>
                  <a:pt x="51737" y="47108"/>
                  <a:pt x="53638" y="47075"/>
                </a:cubicBezTo>
                <a:cubicBezTo>
                  <a:pt x="53732" y="47068"/>
                  <a:pt x="53913" y="47064"/>
                  <a:pt x="54144" y="47064"/>
                </a:cubicBezTo>
                <a:close/>
                <a:moveTo>
                  <a:pt x="23684" y="51378"/>
                </a:moveTo>
                <a:cubicBezTo>
                  <a:pt x="23684" y="51845"/>
                  <a:pt x="23750" y="52279"/>
                  <a:pt x="24017" y="52612"/>
                </a:cubicBezTo>
                <a:cubicBezTo>
                  <a:pt x="24564" y="53295"/>
                  <a:pt x="25293" y="53453"/>
                  <a:pt x="26064" y="53453"/>
                </a:cubicBezTo>
                <a:cubicBezTo>
                  <a:pt x="26612" y="53453"/>
                  <a:pt x="27180" y="53374"/>
                  <a:pt x="27720" y="53346"/>
                </a:cubicBezTo>
                <a:cubicBezTo>
                  <a:pt x="27799" y="53341"/>
                  <a:pt x="27883" y="53338"/>
                  <a:pt x="27971" y="53338"/>
                </a:cubicBezTo>
                <a:cubicBezTo>
                  <a:pt x="28651" y="53338"/>
                  <a:pt x="29551" y="53481"/>
                  <a:pt x="30394" y="53481"/>
                </a:cubicBezTo>
                <a:cubicBezTo>
                  <a:pt x="30806" y="53481"/>
                  <a:pt x="31204" y="53447"/>
                  <a:pt x="31556" y="53346"/>
                </a:cubicBezTo>
                <a:cubicBezTo>
                  <a:pt x="32223" y="53713"/>
                  <a:pt x="32823" y="54313"/>
                  <a:pt x="33190" y="54780"/>
                </a:cubicBezTo>
                <a:cubicBezTo>
                  <a:pt x="33824" y="55581"/>
                  <a:pt x="34291" y="56582"/>
                  <a:pt x="34625" y="57516"/>
                </a:cubicBezTo>
                <a:cubicBezTo>
                  <a:pt x="34858" y="58183"/>
                  <a:pt x="34992" y="58883"/>
                  <a:pt x="35092" y="59584"/>
                </a:cubicBezTo>
                <a:cubicBezTo>
                  <a:pt x="35158" y="59884"/>
                  <a:pt x="35325" y="60685"/>
                  <a:pt x="35225" y="61052"/>
                </a:cubicBezTo>
                <a:cubicBezTo>
                  <a:pt x="34091" y="61018"/>
                  <a:pt x="32990" y="60985"/>
                  <a:pt x="31856" y="60918"/>
                </a:cubicBezTo>
                <a:cubicBezTo>
                  <a:pt x="32223" y="59851"/>
                  <a:pt x="31856" y="58083"/>
                  <a:pt x="31222" y="57282"/>
                </a:cubicBezTo>
                <a:cubicBezTo>
                  <a:pt x="30137" y="55836"/>
                  <a:pt x="28501" y="54713"/>
                  <a:pt x="26634" y="54713"/>
                </a:cubicBezTo>
                <a:cubicBezTo>
                  <a:pt x="26607" y="54713"/>
                  <a:pt x="26580" y="54713"/>
                  <a:pt x="26552" y="54714"/>
                </a:cubicBezTo>
                <a:cubicBezTo>
                  <a:pt x="26312" y="54714"/>
                  <a:pt x="26059" y="54710"/>
                  <a:pt x="25799" y="54710"/>
                </a:cubicBezTo>
                <a:cubicBezTo>
                  <a:pt x="24406" y="54710"/>
                  <a:pt x="22831" y="54805"/>
                  <a:pt x="22016" y="56015"/>
                </a:cubicBezTo>
                <a:cubicBezTo>
                  <a:pt x="21449" y="56815"/>
                  <a:pt x="21115" y="57582"/>
                  <a:pt x="20782" y="58516"/>
                </a:cubicBezTo>
                <a:cubicBezTo>
                  <a:pt x="20581" y="59050"/>
                  <a:pt x="20381" y="59584"/>
                  <a:pt x="20448" y="60151"/>
                </a:cubicBezTo>
                <a:cubicBezTo>
                  <a:pt x="19948" y="60118"/>
                  <a:pt x="19447" y="60084"/>
                  <a:pt x="18914" y="60051"/>
                </a:cubicBezTo>
                <a:cubicBezTo>
                  <a:pt x="18880" y="59484"/>
                  <a:pt x="18847" y="58917"/>
                  <a:pt x="18880" y="58350"/>
                </a:cubicBezTo>
                <a:cubicBezTo>
                  <a:pt x="18947" y="57349"/>
                  <a:pt x="19147" y="56415"/>
                  <a:pt x="19514" y="55481"/>
                </a:cubicBezTo>
                <a:cubicBezTo>
                  <a:pt x="19881" y="54514"/>
                  <a:pt x="20448" y="53680"/>
                  <a:pt x="21249" y="52979"/>
                </a:cubicBezTo>
                <a:cubicBezTo>
                  <a:pt x="21882" y="52379"/>
                  <a:pt x="22783" y="51578"/>
                  <a:pt x="23684" y="51378"/>
                </a:cubicBezTo>
                <a:close/>
                <a:moveTo>
                  <a:pt x="32757" y="48876"/>
                </a:moveTo>
                <a:cubicBezTo>
                  <a:pt x="33057" y="49176"/>
                  <a:pt x="33290" y="49643"/>
                  <a:pt x="33457" y="49844"/>
                </a:cubicBezTo>
                <a:cubicBezTo>
                  <a:pt x="33691" y="50144"/>
                  <a:pt x="33924" y="50411"/>
                  <a:pt x="34191" y="50611"/>
                </a:cubicBezTo>
                <a:cubicBezTo>
                  <a:pt x="34525" y="50878"/>
                  <a:pt x="34658" y="51311"/>
                  <a:pt x="34992" y="51578"/>
                </a:cubicBezTo>
                <a:cubicBezTo>
                  <a:pt x="35058" y="51611"/>
                  <a:pt x="35125" y="51611"/>
                  <a:pt x="35158" y="51611"/>
                </a:cubicBezTo>
                <a:cubicBezTo>
                  <a:pt x="35225" y="51712"/>
                  <a:pt x="35292" y="51778"/>
                  <a:pt x="35325" y="51845"/>
                </a:cubicBezTo>
                <a:cubicBezTo>
                  <a:pt x="35926" y="52746"/>
                  <a:pt x="36493" y="53680"/>
                  <a:pt x="36893" y="54680"/>
                </a:cubicBezTo>
                <a:cubicBezTo>
                  <a:pt x="37026" y="54981"/>
                  <a:pt x="37127" y="55281"/>
                  <a:pt x="37193" y="55581"/>
                </a:cubicBezTo>
                <a:cubicBezTo>
                  <a:pt x="37160" y="55614"/>
                  <a:pt x="37193" y="55681"/>
                  <a:pt x="37227" y="55714"/>
                </a:cubicBezTo>
                <a:cubicBezTo>
                  <a:pt x="37694" y="57482"/>
                  <a:pt x="37594" y="59284"/>
                  <a:pt x="37760" y="61085"/>
                </a:cubicBezTo>
                <a:lnTo>
                  <a:pt x="35726" y="61085"/>
                </a:lnTo>
                <a:cubicBezTo>
                  <a:pt x="35959" y="60051"/>
                  <a:pt x="35192" y="57816"/>
                  <a:pt x="35058" y="57416"/>
                </a:cubicBezTo>
                <a:cubicBezTo>
                  <a:pt x="34591" y="55948"/>
                  <a:pt x="33491" y="54047"/>
                  <a:pt x="31990" y="53146"/>
                </a:cubicBezTo>
                <a:cubicBezTo>
                  <a:pt x="32223" y="53012"/>
                  <a:pt x="32423" y="52846"/>
                  <a:pt x="32590" y="52579"/>
                </a:cubicBezTo>
                <a:cubicBezTo>
                  <a:pt x="33124" y="51712"/>
                  <a:pt x="32957" y="50177"/>
                  <a:pt x="32757" y="48876"/>
                </a:cubicBezTo>
                <a:close/>
                <a:moveTo>
                  <a:pt x="40229" y="57709"/>
                </a:moveTo>
                <a:cubicBezTo>
                  <a:pt x="40858" y="57709"/>
                  <a:pt x="41575" y="58005"/>
                  <a:pt x="42130" y="58116"/>
                </a:cubicBezTo>
                <a:lnTo>
                  <a:pt x="42197" y="58116"/>
                </a:lnTo>
                <a:cubicBezTo>
                  <a:pt x="42063" y="59050"/>
                  <a:pt x="42030" y="60018"/>
                  <a:pt x="42097" y="60985"/>
                </a:cubicBezTo>
                <a:cubicBezTo>
                  <a:pt x="40829" y="61052"/>
                  <a:pt x="39562" y="61085"/>
                  <a:pt x="38327" y="61085"/>
                </a:cubicBezTo>
                <a:cubicBezTo>
                  <a:pt x="38261" y="60251"/>
                  <a:pt x="38294" y="59384"/>
                  <a:pt x="38227" y="58550"/>
                </a:cubicBezTo>
                <a:cubicBezTo>
                  <a:pt x="38728" y="58183"/>
                  <a:pt x="39295" y="57916"/>
                  <a:pt x="39862" y="57749"/>
                </a:cubicBezTo>
                <a:cubicBezTo>
                  <a:pt x="39979" y="57721"/>
                  <a:pt x="40102" y="57709"/>
                  <a:pt x="40229" y="57709"/>
                </a:cubicBezTo>
                <a:close/>
                <a:moveTo>
                  <a:pt x="49067" y="0"/>
                </a:moveTo>
                <a:cubicBezTo>
                  <a:pt x="44536" y="0"/>
                  <a:pt x="40043" y="442"/>
                  <a:pt x="35525" y="442"/>
                </a:cubicBezTo>
                <a:cubicBezTo>
                  <a:pt x="30589" y="475"/>
                  <a:pt x="25652" y="842"/>
                  <a:pt x="20715" y="842"/>
                </a:cubicBezTo>
                <a:cubicBezTo>
                  <a:pt x="18280" y="842"/>
                  <a:pt x="15878" y="909"/>
                  <a:pt x="13443" y="942"/>
                </a:cubicBezTo>
                <a:cubicBezTo>
                  <a:pt x="12376" y="909"/>
                  <a:pt x="11308" y="875"/>
                  <a:pt x="10207" y="775"/>
                </a:cubicBezTo>
                <a:cubicBezTo>
                  <a:pt x="8934" y="659"/>
                  <a:pt x="7494" y="421"/>
                  <a:pt x="6106" y="421"/>
                </a:cubicBezTo>
                <a:cubicBezTo>
                  <a:pt x="5093" y="421"/>
                  <a:pt x="4108" y="548"/>
                  <a:pt x="3236" y="942"/>
                </a:cubicBezTo>
                <a:cubicBezTo>
                  <a:pt x="1534" y="1709"/>
                  <a:pt x="1134" y="3377"/>
                  <a:pt x="1101" y="5078"/>
                </a:cubicBezTo>
                <a:cubicBezTo>
                  <a:pt x="1034" y="6346"/>
                  <a:pt x="1334" y="7580"/>
                  <a:pt x="1334" y="8881"/>
                </a:cubicBezTo>
                <a:cubicBezTo>
                  <a:pt x="1301" y="10615"/>
                  <a:pt x="1301" y="12350"/>
                  <a:pt x="1301" y="14118"/>
                </a:cubicBezTo>
                <a:cubicBezTo>
                  <a:pt x="1334" y="17087"/>
                  <a:pt x="834" y="20022"/>
                  <a:pt x="734" y="22991"/>
                </a:cubicBezTo>
                <a:cubicBezTo>
                  <a:pt x="600" y="26260"/>
                  <a:pt x="567" y="29529"/>
                  <a:pt x="500" y="32798"/>
                </a:cubicBezTo>
                <a:cubicBezTo>
                  <a:pt x="467" y="35667"/>
                  <a:pt x="167" y="38669"/>
                  <a:pt x="367" y="41538"/>
                </a:cubicBezTo>
                <a:cubicBezTo>
                  <a:pt x="567" y="44240"/>
                  <a:pt x="0" y="47008"/>
                  <a:pt x="300" y="49677"/>
                </a:cubicBezTo>
                <a:cubicBezTo>
                  <a:pt x="567" y="51645"/>
                  <a:pt x="500" y="53580"/>
                  <a:pt x="600" y="55548"/>
                </a:cubicBezTo>
                <a:lnTo>
                  <a:pt x="534" y="55548"/>
                </a:lnTo>
                <a:cubicBezTo>
                  <a:pt x="474" y="55577"/>
                  <a:pt x="494" y="55686"/>
                  <a:pt x="546" y="55686"/>
                </a:cubicBezTo>
                <a:cubicBezTo>
                  <a:pt x="553" y="55686"/>
                  <a:pt x="560" y="55685"/>
                  <a:pt x="567" y="55681"/>
                </a:cubicBezTo>
                <a:lnTo>
                  <a:pt x="600" y="55681"/>
                </a:lnTo>
                <a:cubicBezTo>
                  <a:pt x="634" y="56448"/>
                  <a:pt x="667" y="57182"/>
                  <a:pt x="767" y="57949"/>
                </a:cubicBezTo>
                <a:cubicBezTo>
                  <a:pt x="1001" y="59717"/>
                  <a:pt x="2602" y="60451"/>
                  <a:pt x="4203" y="60718"/>
                </a:cubicBezTo>
                <a:cubicBezTo>
                  <a:pt x="4485" y="60761"/>
                  <a:pt x="4766" y="60778"/>
                  <a:pt x="5048" y="60778"/>
                </a:cubicBezTo>
                <a:cubicBezTo>
                  <a:pt x="6011" y="60778"/>
                  <a:pt x="6979" y="60582"/>
                  <a:pt x="7963" y="60582"/>
                </a:cubicBezTo>
                <a:cubicBezTo>
                  <a:pt x="8022" y="60582"/>
                  <a:pt x="8080" y="60583"/>
                  <a:pt x="8139" y="60585"/>
                </a:cubicBezTo>
                <a:cubicBezTo>
                  <a:pt x="9574" y="60651"/>
                  <a:pt x="11008" y="60751"/>
                  <a:pt x="12476" y="60851"/>
                </a:cubicBezTo>
                <a:cubicBezTo>
                  <a:pt x="15611" y="61018"/>
                  <a:pt x="18747" y="61118"/>
                  <a:pt x="21882" y="61318"/>
                </a:cubicBezTo>
                <a:cubicBezTo>
                  <a:pt x="26999" y="61694"/>
                  <a:pt x="32116" y="62371"/>
                  <a:pt x="37255" y="62371"/>
                </a:cubicBezTo>
                <a:cubicBezTo>
                  <a:pt x="38046" y="62371"/>
                  <a:pt x="38837" y="62355"/>
                  <a:pt x="39628" y="62319"/>
                </a:cubicBezTo>
                <a:cubicBezTo>
                  <a:pt x="42464" y="62186"/>
                  <a:pt x="45299" y="61919"/>
                  <a:pt x="48134" y="61719"/>
                </a:cubicBezTo>
                <a:cubicBezTo>
                  <a:pt x="50636" y="61552"/>
                  <a:pt x="53305" y="61419"/>
                  <a:pt x="55706" y="60718"/>
                </a:cubicBezTo>
                <a:cubicBezTo>
                  <a:pt x="56640" y="60451"/>
                  <a:pt x="58208" y="58883"/>
                  <a:pt x="58108" y="57816"/>
                </a:cubicBezTo>
                <a:cubicBezTo>
                  <a:pt x="57975" y="55814"/>
                  <a:pt x="57775" y="53846"/>
                  <a:pt x="57741" y="51845"/>
                </a:cubicBezTo>
                <a:cubicBezTo>
                  <a:pt x="57675" y="49310"/>
                  <a:pt x="58508" y="46775"/>
                  <a:pt x="58775" y="44306"/>
                </a:cubicBezTo>
                <a:cubicBezTo>
                  <a:pt x="59042" y="41638"/>
                  <a:pt x="58842" y="38702"/>
                  <a:pt x="58775" y="36034"/>
                </a:cubicBezTo>
                <a:cubicBezTo>
                  <a:pt x="58575" y="30697"/>
                  <a:pt x="58208" y="25426"/>
                  <a:pt x="58175" y="20089"/>
                </a:cubicBezTo>
                <a:cubicBezTo>
                  <a:pt x="58175" y="17387"/>
                  <a:pt x="58208" y="14718"/>
                  <a:pt x="58008" y="12050"/>
                </a:cubicBezTo>
                <a:cubicBezTo>
                  <a:pt x="57808" y="9581"/>
                  <a:pt x="57808" y="6813"/>
                  <a:pt x="58142" y="4378"/>
                </a:cubicBezTo>
                <a:cubicBezTo>
                  <a:pt x="58308" y="3143"/>
                  <a:pt x="58275" y="1542"/>
                  <a:pt x="57141" y="775"/>
                </a:cubicBezTo>
                <a:cubicBezTo>
                  <a:pt x="56896" y="597"/>
                  <a:pt x="56429" y="597"/>
                  <a:pt x="56017" y="597"/>
                </a:cubicBezTo>
                <a:lnTo>
                  <a:pt x="56017" y="597"/>
                </a:lnTo>
                <a:cubicBezTo>
                  <a:pt x="55810" y="597"/>
                  <a:pt x="55618" y="597"/>
                  <a:pt x="55473" y="575"/>
                </a:cubicBezTo>
                <a:cubicBezTo>
                  <a:pt x="54105" y="341"/>
                  <a:pt x="52738" y="75"/>
                  <a:pt x="51337" y="41"/>
                </a:cubicBezTo>
                <a:cubicBezTo>
                  <a:pt x="50579" y="13"/>
                  <a:pt x="49823" y="0"/>
                  <a:pt x="49067" y="0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9"/>
          <p:cNvSpPr/>
          <p:nvPr/>
        </p:nvSpPr>
        <p:spPr>
          <a:xfrm>
            <a:off x="1583879" y="2500037"/>
            <a:ext cx="1022541" cy="1067627"/>
          </a:xfrm>
          <a:custGeom>
            <a:avLst/>
            <a:gdLst/>
            <a:ahLst/>
            <a:cxnLst/>
            <a:rect l="l" t="t" r="r" b="b"/>
            <a:pathLst>
              <a:path w="58809" h="61402" extrusionOk="0">
                <a:moveTo>
                  <a:pt x="15378" y="1455"/>
                </a:moveTo>
                <a:lnTo>
                  <a:pt x="15378" y="1455"/>
                </a:lnTo>
                <a:cubicBezTo>
                  <a:pt x="14277" y="2022"/>
                  <a:pt x="13343" y="2889"/>
                  <a:pt x="12576" y="3890"/>
                </a:cubicBezTo>
                <a:cubicBezTo>
                  <a:pt x="12543" y="3857"/>
                  <a:pt x="12509" y="3857"/>
                  <a:pt x="12476" y="3823"/>
                </a:cubicBezTo>
                <a:cubicBezTo>
                  <a:pt x="12109" y="3690"/>
                  <a:pt x="11842" y="3556"/>
                  <a:pt x="11542" y="3289"/>
                </a:cubicBezTo>
                <a:cubicBezTo>
                  <a:pt x="11242" y="2989"/>
                  <a:pt x="10741" y="2255"/>
                  <a:pt x="11042" y="1822"/>
                </a:cubicBezTo>
                <a:cubicBezTo>
                  <a:pt x="11642" y="1755"/>
                  <a:pt x="12242" y="1722"/>
                  <a:pt x="12843" y="1655"/>
                </a:cubicBezTo>
                <a:lnTo>
                  <a:pt x="12943" y="1655"/>
                </a:lnTo>
                <a:cubicBezTo>
                  <a:pt x="13410" y="1655"/>
                  <a:pt x="13877" y="1588"/>
                  <a:pt x="14377" y="1555"/>
                </a:cubicBezTo>
                <a:cubicBezTo>
                  <a:pt x="14711" y="1522"/>
                  <a:pt x="15044" y="1488"/>
                  <a:pt x="15378" y="1455"/>
                </a:cubicBezTo>
                <a:close/>
                <a:moveTo>
                  <a:pt x="27020" y="1722"/>
                </a:moveTo>
                <a:cubicBezTo>
                  <a:pt x="28321" y="1722"/>
                  <a:pt x="29555" y="1989"/>
                  <a:pt x="30856" y="1989"/>
                </a:cubicBezTo>
                <a:cubicBezTo>
                  <a:pt x="31506" y="1972"/>
                  <a:pt x="32157" y="1955"/>
                  <a:pt x="32807" y="1955"/>
                </a:cubicBezTo>
                <a:cubicBezTo>
                  <a:pt x="33458" y="1955"/>
                  <a:pt x="34108" y="1972"/>
                  <a:pt x="34758" y="2022"/>
                </a:cubicBezTo>
                <a:cubicBezTo>
                  <a:pt x="35564" y="2071"/>
                  <a:pt x="36388" y="2102"/>
                  <a:pt x="37217" y="2102"/>
                </a:cubicBezTo>
                <a:cubicBezTo>
                  <a:pt x="37520" y="2102"/>
                  <a:pt x="37824" y="2098"/>
                  <a:pt x="38128" y="2089"/>
                </a:cubicBezTo>
                <a:lnTo>
                  <a:pt x="38128" y="2089"/>
                </a:lnTo>
                <a:cubicBezTo>
                  <a:pt x="37827" y="2355"/>
                  <a:pt x="37560" y="2622"/>
                  <a:pt x="37327" y="2889"/>
                </a:cubicBezTo>
                <a:cubicBezTo>
                  <a:pt x="36927" y="3323"/>
                  <a:pt x="36593" y="3857"/>
                  <a:pt x="36293" y="4424"/>
                </a:cubicBezTo>
                <a:cubicBezTo>
                  <a:pt x="35826" y="3456"/>
                  <a:pt x="34392" y="2789"/>
                  <a:pt x="33424" y="2689"/>
                </a:cubicBezTo>
                <a:cubicBezTo>
                  <a:pt x="33229" y="2664"/>
                  <a:pt x="33034" y="2651"/>
                  <a:pt x="32841" y="2651"/>
                </a:cubicBezTo>
                <a:cubicBezTo>
                  <a:pt x="31255" y="2651"/>
                  <a:pt x="29783" y="3486"/>
                  <a:pt x="28921" y="4824"/>
                </a:cubicBezTo>
                <a:cubicBezTo>
                  <a:pt x="28654" y="4223"/>
                  <a:pt x="28354" y="3656"/>
                  <a:pt x="27987" y="3123"/>
                </a:cubicBezTo>
                <a:cubicBezTo>
                  <a:pt x="27753" y="2756"/>
                  <a:pt x="27186" y="2122"/>
                  <a:pt x="27020" y="1722"/>
                </a:cubicBezTo>
                <a:close/>
                <a:moveTo>
                  <a:pt x="9440" y="1688"/>
                </a:moveTo>
                <a:cubicBezTo>
                  <a:pt x="9574" y="1855"/>
                  <a:pt x="9741" y="1922"/>
                  <a:pt x="9974" y="1922"/>
                </a:cubicBezTo>
                <a:cubicBezTo>
                  <a:pt x="10241" y="1888"/>
                  <a:pt x="10474" y="1888"/>
                  <a:pt x="10741" y="1855"/>
                </a:cubicBezTo>
                <a:lnTo>
                  <a:pt x="10741" y="1855"/>
                </a:lnTo>
                <a:cubicBezTo>
                  <a:pt x="10541" y="2222"/>
                  <a:pt x="10708" y="2689"/>
                  <a:pt x="10875" y="3056"/>
                </a:cubicBezTo>
                <a:cubicBezTo>
                  <a:pt x="11008" y="3356"/>
                  <a:pt x="11275" y="3623"/>
                  <a:pt x="11509" y="3823"/>
                </a:cubicBezTo>
                <a:cubicBezTo>
                  <a:pt x="11675" y="3957"/>
                  <a:pt x="11842" y="4090"/>
                  <a:pt x="12042" y="4190"/>
                </a:cubicBezTo>
                <a:cubicBezTo>
                  <a:pt x="12109" y="4223"/>
                  <a:pt x="12176" y="4257"/>
                  <a:pt x="12276" y="4290"/>
                </a:cubicBezTo>
                <a:cubicBezTo>
                  <a:pt x="12242" y="4324"/>
                  <a:pt x="12209" y="4324"/>
                  <a:pt x="12176" y="4357"/>
                </a:cubicBezTo>
                <a:cubicBezTo>
                  <a:pt x="11842" y="4857"/>
                  <a:pt x="11475" y="5391"/>
                  <a:pt x="11175" y="5958"/>
                </a:cubicBezTo>
                <a:cubicBezTo>
                  <a:pt x="10174" y="5758"/>
                  <a:pt x="9507" y="5057"/>
                  <a:pt x="8940" y="4223"/>
                </a:cubicBezTo>
                <a:cubicBezTo>
                  <a:pt x="8473" y="3523"/>
                  <a:pt x="7839" y="2522"/>
                  <a:pt x="8373" y="1688"/>
                </a:cubicBezTo>
                <a:close/>
                <a:moveTo>
                  <a:pt x="54806" y="1455"/>
                </a:moveTo>
                <a:lnTo>
                  <a:pt x="54806" y="1455"/>
                </a:lnTo>
                <a:cubicBezTo>
                  <a:pt x="55807" y="1522"/>
                  <a:pt x="56707" y="1855"/>
                  <a:pt x="56674" y="2822"/>
                </a:cubicBezTo>
                <a:cubicBezTo>
                  <a:pt x="56641" y="4023"/>
                  <a:pt x="56674" y="5258"/>
                  <a:pt x="56674" y="6492"/>
                </a:cubicBezTo>
                <a:cubicBezTo>
                  <a:pt x="56641" y="6292"/>
                  <a:pt x="56607" y="6058"/>
                  <a:pt x="56574" y="5858"/>
                </a:cubicBezTo>
                <a:cubicBezTo>
                  <a:pt x="56374" y="4891"/>
                  <a:pt x="55940" y="3890"/>
                  <a:pt x="55573" y="2989"/>
                </a:cubicBezTo>
                <a:cubicBezTo>
                  <a:pt x="55340" y="2489"/>
                  <a:pt x="55106" y="1922"/>
                  <a:pt x="54806" y="1455"/>
                </a:cubicBezTo>
                <a:close/>
                <a:moveTo>
                  <a:pt x="32741" y="3123"/>
                </a:moveTo>
                <a:cubicBezTo>
                  <a:pt x="33959" y="3123"/>
                  <a:pt x="35959" y="3824"/>
                  <a:pt x="35959" y="5157"/>
                </a:cubicBezTo>
                <a:cubicBezTo>
                  <a:pt x="35959" y="5157"/>
                  <a:pt x="35993" y="5191"/>
                  <a:pt x="35993" y="5191"/>
                </a:cubicBezTo>
                <a:cubicBezTo>
                  <a:pt x="35793" y="5658"/>
                  <a:pt x="35659" y="6158"/>
                  <a:pt x="35559" y="6625"/>
                </a:cubicBezTo>
                <a:cubicBezTo>
                  <a:pt x="35526" y="6759"/>
                  <a:pt x="35492" y="6859"/>
                  <a:pt x="35459" y="6992"/>
                </a:cubicBezTo>
                <a:cubicBezTo>
                  <a:pt x="35426" y="6225"/>
                  <a:pt x="34525" y="5258"/>
                  <a:pt x="33991" y="4991"/>
                </a:cubicBezTo>
                <a:cubicBezTo>
                  <a:pt x="33695" y="4848"/>
                  <a:pt x="33394" y="4786"/>
                  <a:pt x="33096" y="4786"/>
                </a:cubicBezTo>
                <a:cubicBezTo>
                  <a:pt x="32557" y="4786"/>
                  <a:pt x="32029" y="4990"/>
                  <a:pt x="31556" y="5291"/>
                </a:cubicBezTo>
                <a:cubicBezTo>
                  <a:pt x="31089" y="5558"/>
                  <a:pt x="30656" y="5891"/>
                  <a:pt x="30289" y="6225"/>
                </a:cubicBezTo>
                <a:cubicBezTo>
                  <a:pt x="29955" y="6525"/>
                  <a:pt x="29788" y="6925"/>
                  <a:pt x="29521" y="7292"/>
                </a:cubicBezTo>
                <a:cubicBezTo>
                  <a:pt x="29421" y="6492"/>
                  <a:pt x="29288" y="5691"/>
                  <a:pt x="29021" y="4991"/>
                </a:cubicBezTo>
                <a:cubicBezTo>
                  <a:pt x="29955" y="4023"/>
                  <a:pt x="30922" y="3390"/>
                  <a:pt x="32323" y="3156"/>
                </a:cubicBezTo>
                <a:cubicBezTo>
                  <a:pt x="32446" y="3134"/>
                  <a:pt x="32587" y="3123"/>
                  <a:pt x="32741" y="3123"/>
                </a:cubicBezTo>
                <a:close/>
                <a:moveTo>
                  <a:pt x="5504" y="1655"/>
                </a:moveTo>
                <a:cubicBezTo>
                  <a:pt x="6105" y="1655"/>
                  <a:pt x="6738" y="1688"/>
                  <a:pt x="7306" y="1688"/>
                </a:cubicBezTo>
                <a:lnTo>
                  <a:pt x="8106" y="1688"/>
                </a:lnTo>
                <a:cubicBezTo>
                  <a:pt x="7572" y="2556"/>
                  <a:pt x="8106" y="3623"/>
                  <a:pt x="8573" y="4424"/>
                </a:cubicBezTo>
                <a:cubicBezTo>
                  <a:pt x="9073" y="5291"/>
                  <a:pt x="9874" y="6258"/>
                  <a:pt x="10908" y="6458"/>
                </a:cubicBezTo>
                <a:cubicBezTo>
                  <a:pt x="10675" y="6925"/>
                  <a:pt x="10441" y="7426"/>
                  <a:pt x="10241" y="7959"/>
                </a:cubicBezTo>
                <a:cubicBezTo>
                  <a:pt x="10108" y="7959"/>
                  <a:pt x="9974" y="7959"/>
                  <a:pt x="9741" y="7893"/>
                </a:cubicBezTo>
                <a:cubicBezTo>
                  <a:pt x="8807" y="7659"/>
                  <a:pt x="8006" y="7059"/>
                  <a:pt x="7372" y="6358"/>
                </a:cubicBezTo>
                <a:cubicBezTo>
                  <a:pt x="6405" y="5291"/>
                  <a:pt x="4770" y="3223"/>
                  <a:pt x="5504" y="1655"/>
                </a:cubicBezTo>
                <a:close/>
                <a:moveTo>
                  <a:pt x="5371" y="1688"/>
                </a:moveTo>
                <a:lnTo>
                  <a:pt x="5371" y="1688"/>
                </a:lnTo>
                <a:cubicBezTo>
                  <a:pt x="4504" y="2822"/>
                  <a:pt x="5604" y="4791"/>
                  <a:pt x="6305" y="5725"/>
                </a:cubicBezTo>
                <a:cubicBezTo>
                  <a:pt x="6905" y="6525"/>
                  <a:pt x="7472" y="7259"/>
                  <a:pt x="8306" y="7793"/>
                </a:cubicBezTo>
                <a:cubicBezTo>
                  <a:pt x="8807" y="8126"/>
                  <a:pt x="9307" y="8326"/>
                  <a:pt x="9841" y="8460"/>
                </a:cubicBezTo>
                <a:cubicBezTo>
                  <a:pt x="9941" y="8460"/>
                  <a:pt x="10007" y="8493"/>
                  <a:pt x="10074" y="8493"/>
                </a:cubicBezTo>
                <a:cubicBezTo>
                  <a:pt x="10007" y="8727"/>
                  <a:pt x="9941" y="8960"/>
                  <a:pt x="9907" y="9194"/>
                </a:cubicBezTo>
                <a:cubicBezTo>
                  <a:pt x="9874" y="9194"/>
                  <a:pt x="9874" y="9227"/>
                  <a:pt x="9874" y="9227"/>
                </a:cubicBezTo>
                <a:cubicBezTo>
                  <a:pt x="9857" y="9210"/>
                  <a:pt x="9824" y="9202"/>
                  <a:pt x="9786" y="9202"/>
                </a:cubicBezTo>
                <a:cubicBezTo>
                  <a:pt x="9749" y="9202"/>
                  <a:pt x="9707" y="9210"/>
                  <a:pt x="9674" y="9227"/>
                </a:cubicBezTo>
                <a:cubicBezTo>
                  <a:pt x="9659" y="9232"/>
                  <a:pt x="9641" y="9235"/>
                  <a:pt x="9622" y="9235"/>
                </a:cubicBezTo>
                <a:cubicBezTo>
                  <a:pt x="9254" y="9235"/>
                  <a:pt x="8154" y="8385"/>
                  <a:pt x="7806" y="8226"/>
                </a:cubicBezTo>
                <a:cubicBezTo>
                  <a:pt x="7275" y="7985"/>
                  <a:pt x="6692" y="7883"/>
                  <a:pt x="6095" y="7883"/>
                </a:cubicBezTo>
                <a:cubicBezTo>
                  <a:pt x="5866" y="7883"/>
                  <a:pt x="5635" y="7898"/>
                  <a:pt x="5404" y="7926"/>
                </a:cubicBezTo>
                <a:lnTo>
                  <a:pt x="5237" y="7926"/>
                </a:lnTo>
                <a:cubicBezTo>
                  <a:pt x="5204" y="7893"/>
                  <a:pt x="5171" y="7893"/>
                  <a:pt x="5137" y="7859"/>
                </a:cubicBezTo>
                <a:cubicBezTo>
                  <a:pt x="4203" y="7726"/>
                  <a:pt x="3536" y="6458"/>
                  <a:pt x="3136" y="5725"/>
                </a:cubicBezTo>
                <a:cubicBezTo>
                  <a:pt x="2736" y="4957"/>
                  <a:pt x="2469" y="4157"/>
                  <a:pt x="2369" y="3289"/>
                </a:cubicBezTo>
                <a:cubicBezTo>
                  <a:pt x="2369" y="3266"/>
                  <a:pt x="2352" y="3242"/>
                  <a:pt x="2330" y="3242"/>
                </a:cubicBezTo>
                <a:cubicBezTo>
                  <a:pt x="2322" y="3242"/>
                  <a:pt x="2312" y="3246"/>
                  <a:pt x="2302" y="3256"/>
                </a:cubicBezTo>
                <a:cubicBezTo>
                  <a:pt x="2802" y="1989"/>
                  <a:pt x="4037" y="1722"/>
                  <a:pt x="5371" y="1688"/>
                </a:cubicBezTo>
                <a:close/>
                <a:moveTo>
                  <a:pt x="2235" y="3423"/>
                </a:moveTo>
                <a:lnTo>
                  <a:pt x="2235" y="3423"/>
                </a:lnTo>
                <a:cubicBezTo>
                  <a:pt x="2202" y="4524"/>
                  <a:pt x="2569" y="5491"/>
                  <a:pt x="3069" y="6492"/>
                </a:cubicBezTo>
                <a:cubicBezTo>
                  <a:pt x="3336" y="7059"/>
                  <a:pt x="3836" y="7793"/>
                  <a:pt x="4437" y="8126"/>
                </a:cubicBezTo>
                <a:cubicBezTo>
                  <a:pt x="3903" y="8326"/>
                  <a:pt x="3403" y="8593"/>
                  <a:pt x="2936" y="8860"/>
                </a:cubicBezTo>
                <a:cubicBezTo>
                  <a:pt x="2435" y="9160"/>
                  <a:pt x="2068" y="9527"/>
                  <a:pt x="1735" y="9928"/>
                </a:cubicBezTo>
                <a:cubicBezTo>
                  <a:pt x="1802" y="8026"/>
                  <a:pt x="1935" y="6125"/>
                  <a:pt x="2068" y="4223"/>
                </a:cubicBezTo>
                <a:cubicBezTo>
                  <a:pt x="2102" y="3923"/>
                  <a:pt x="2169" y="3656"/>
                  <a:pt x="2235" y="3423"/>
                </a:cubicBezTo>
                <a:close/>
                <a:moveTo>
                  <a:pt x="6105" y="8326"/>
                </a:moveTo>
                <a:cubicBezTo>
                  <a:pt x="7105" y="8326"/>
                  <a:pt x="8073" y="8827"/>
                  <a:pt x="8840" y="9394"/>
                </a:cubicBezTo>
                <a:cubicBezTo>
                  <a:pt x="9073" y="9575"/>
                  <a:pt x="9327" y="9737"/>
                  <a:pt x="9585" y="9737"/>
                </a:cubicBezTo>
                <a:cubicBezTo>
                  <a:pt x="9659" y="9737"/>
                  <a:pt x="9733" y="9724"/>
                  <a:pt x="9807" y="9694"/>
                </a:cubicBezTo>
                <a:lnTo>
                  <a:pt x="9807" y="9694"/>
                </a:lnTo>
                <a:cubicBezTo>
                  <a:pt x="9707" y="10395"/>
                  <a:pt x="9707" y="11062"/>
                  <a:pt x="9774" y="11762"/>
                </a:cubicBezTo>
                <a:cubicBezTo>
                  <a:pt x="8840" y="10228"/>
                  <a:pt x="7339" y="10128"/>
                  <a:pt x="5538" y="10128"/>
                </a:cubicBezTo>
                <a:cubicBezTo>
                  <a:pt x="4504" y="10128"/>
                  <a:pt x="3670" y="10661"/>
                  <a:pt x="2802" y="11162"/>
                </a:cubicBezTo>
                <a:cubicBezTo>
                  <a:pt x="2402" y="11395"/>
                  <a:pt x="2035" y="11695"/>
                  <a:pt x="1735" y="12029"/>
                </a:cubicBezTo>
                <a:cubicBezTo>
                  <a:pt x="1702" y="12062"/>
                  <a:pt x="1668" y="12162"/>
                  <a:pt x="1635" y="12263"/>
                </a:cubicBezTo>
                <a:cubicBezTo>
                  <a:pt x="1635" y="11629"/>
                  <a:pt x="1668" y="10962"/>
                  <a:pt x="1702" y="10328"/>
                </a:cubicBezTo>
                <a:cubicBezTo>
                  <a:pt x="2135" y="9928"/>
                  <a:pt x="2535" y="9527"/>
                  <a:pt x="3103" y="9227"/>
                </a:cubicBezTo>
                <a:cubicBezTo>
                  <a:pt x="4003" y="8660"/>
                  <a:pt x="5037" y="8326"/>
                  <a:pt x="6105" y="8326"/>
                </a:cubicBezTo>
                <a:close/>
                <a:moveTo>
                  <a:pt x="43498" y="1855"/>
                </a:moveTo>
                <a:lnTo>
                  <a:pt x="43498" y="1855"/>
                </a:lnTo>
                <a:cubicBezTo>
                  <a:pt x="42297" y="2089"/>
                  <a:pt x="41163" y="2789"/>
                  <a:pt x="40362" y="3656"/>
                </a:cubicBezTo>
                <a:cubicBezTo>
                  <a:pt x="39162" y="5024"/>
                  <a:pt x="38961" y="6425"/>
                  <a:pt x="38828" y="8160"/>
                </a:cubicBezTo>
                <a:cubicBezTo>
                  <a:pt x="38695" y="9961"/>
                  <a:pt x="39428" y="11796"/>
                  <a:pt x="40362" y="13263"/>
                </a:cubicBezTo>
                <a:cubicBezTo>
                  <a:pt x="40429" y="13330"/>
                  <a:pt x="40463" y="13397"/>
                  <a:pt x="40496" y="13463"/>
                </a:cubicBezTo>
                <a:cubicBezTo>
                  <a:pt x="40296" y="13297"/>
                  <a:pt x="40062" y="13163"/>
                  <a:pt x="39795" y="13030"/>
                </a:cubicBezTo>
                <a:cubicBezTo>
                  <a:pt x="39021" y="12628"/>
                  <a:pt x="38222" y="12449"/>
                  <a:pt x="37398" y="12449"/>
                </a:cubicBezTo>
                <a:cubicBezTo>
                  <a:pt x="37264" y="12449"/>
                  <a:pt x="37129" y="12453"/>
                  <a:pt x="36993" y="12463"/>
                </a:cubicBezTo>
                <a:cubicBezTo>
                  <a:pt x="36326" y="11962"/>
                  <a:pt x="36059" y="10761"/>
                  <a:pt x="35859" y="10061"/>
                </a:cubicBezTo>
                <a:cubicBezTo>
                  <a:pt x="35559" y="8893"/>
                  <a:pt x="35826" y="7593"/>
                  <a:pt x="36059" y="6458"/>
                </a:cubicBezTo>
                <a:cubicBezTo>
                  <a:pt x="36159" y="6125"/>
                  <a:pt x="36293" y="5725"/>
                  <a:pt x="36460" y="5358"/>
                </a:cubicBezTo>
                <a:cubicBezTo>
                  <a:pt x="36493" y="5324"/>
                  <a:pt x="36560" y="5258"/>
                  <a:pt x="36560" y="5191"/>
                </a:cubicBezTo>
                <a:cubicBezTo>
                  <a:pt x="36960" y="4057"/>
                  <a:pt x="37761" y="2822"/>
                  <a:pt x="38661" y="2089"/>
                </a:cubicBezTo>
                <a:cubicBezTo>
                  <a:pt x="40296" y="2055"/>
                  <a:pt x="41897" y="1955"/>
                  <a:pt x="43498" y="1855"/>
                </a:cubicBezTo>
                <a:close/>
                <a:moveTo>
                  <a:pt x="33162" y="5267"/>
                </a:moveTo>
                <a:cubicBezTo>
                  <a:pt x="33640" y="5267"/>
                  <a:pt x="34105" y="5441"/>
                  <a:pt x="34492" y="5858"/>
                </a:cubicBezTo>
                <a:cubicBezTo>
                  <a:pt x="34792" y="6192"/>
                  <a:pt x="35392" y="7059"/>
                  <a:pt x="35092" y="7526"/>
                </a:cubicBezTo>
                <a:cubicBezTo>
                  <a:pt x="35041" y="7577"/>
                  <a:pt x="35108" y="7648"/>
                  <a:pt x="35172" y="7648"/>
                </a:cubicBezTo>
                <a:cubicBezTo>
                  <a:pt x="35191" y="7648"/>
                  <a:pt x="35210" y="7641"/>
                  <a:pt x="35225" y="7626"/>
                </a:cubicBezTo>
                <a:cubicBezTo>
                  <a:pt x="35292" y="7559"/>
                  <a:pt x="35359" y="7459"/>
                  <a:pt x="35392" y="7392"/>
                </a:cubicBezTo>
                <a:lnTo>
                  <a:pt x="35392" y="7392"/>
                </a:lnTo>
                <a:cubicBezTo>
                  <a:pt x="35259" y="8260"/>
                  <a:pt x="35225" y="9127"/>
                  <a:pt x="35392" y="9961"/>
                </a:cubicBezTo>
                <a:cubicBezTo>
                  <a:pt x="35392" y="9994"/>
                  <a:pt x="35359" y="9994"/>
                  <a:pt x="35359" y="9994"/>
                </a:cubicBezTo>
                <a:cubicBezTo>
                  <a:pt x="34819" y="10862"/>
                  <a:pt x="33917" y="11713"/>
                  <a:pt x="32942" y="11713"/>
                </a:cubicBezTo>
                <a:cubicBezTo>
                  <a:pt x="32530" y="11713"/>
                  <a:pt x="32106" y="11562"/>
                  <a:pt x="31690" y="11195"/>
                </a:cubicBezTo>
                <a:cubicBezTo>
                  <a:pt x="30989" y="10595"/>
                  <a:pt x="31056" y="9561"/>
                  <a:pt x="31423" y="8793"/>
                </a:cubicBezTo>
                <a:cubicBezTo>
                  <a:pt x="31690" y="8293"/>
                  <a:pt x="32490" y="7192"/>
                  <a:pt x="33057" y="7126"/>
                </a:cubicBezTo>
                <a:cubicBezTo>
                  <a:pt x="33157" y="7126"/>
                  <a:pt x="33157" y="6925"/>
                  <a:pt x="33024" y="6925"/>
                </a:cubicBezTo>
                <a:cubicBezTo>
                  <a:pt x="32190" y="6959"/>
                  <a:pt x="31556" y="7959"/>
                  <a:pt x="31123" y="8593"/>
                </a:cubicBezTo>
                <a:cubicBezTo>
                  <a:pt x="30555" y="9394"/>
                  <a:pt x="30622" y="10495"/>
                  <a:pt x="31156" y="11262"/>
                </a:cubicBezTo>
                <a:cubicBezTo>
                  <a:pt x="31600" y="11915"/>
                  <a:pt x="32228" y="12184"/>
                  <a:pt x="32883" y="12184"/>
                </a:cubicBezTo>
                <a:cubicBezTo>
                  <a:pt x="33899" y="12184"/>
                  <a:pt x="34978" y="11534"/>
                  <a:pt x="35526" y="10661"/>
                </a:cubicBezTo>
                <a:cubicBezTo>
                  <a:pt x="35559" y="10795"/>
                  <a:pt x="35626" y="10962"/>
                  <a:pt x="35659" y="11095"/>
                </a:cubicBezTo>
                <a:cubicBezTo>
                  <a:pt x="35826" y="11562"/>
                  <a:pt x="36026" y="12129"/>
                  <a:pt x="36360" y="12529"/>
                </a:cubicBezTo>
                <a:cubicBezTo>
                  <a:pt x="35526" y="12696"/>
                  <a:pt x="34692" y="12963"/>
                  <a:pt x="33891" y="13363"/>
                </a:cubicBezTo>
                <a:cubicBezTo>
                  <a:pt x="33858" y="13363"/>
                  <a:pt x="33824" y="13363"/>
                  <a:pt x="33791" y="13397"/>
                </a:cubicBezTo>
                <a:cubicBezTo>
                  <a:pt x="33458" y="13563"/>
                  <a:pt x="33157" y="13730"/>
                  <a:pt x="32824" y="13930"/>
                </a:cubicBezTo>
                <a:cubicBezTo>
                  <a:pt x="32798" y="13931"/>
                  <a:pt x="32772" y="13932"/>
                  <a:pt x="32746" y="13932"/>
                </a:cubicBezTo>
                <a:cubicBezTo>
                  <a:pt x="31956" y="13932"/>
                  <a:pt x="30942" y="13452"/>
                  <a:pt x="30522" y="13096"/>
                </a:cubicBezTo>
                <a:cubicBezTo>
                  <a:pt x="30189" y="12796"/>
                  <a:pt x="29788" y="12363"/>
                  <a:pt x="29588" y="11962"/>
                </a:cubicBezTo>
                <a:cubicBezTo>
                  <a:pt x="29555" y="11896"/>
                  <a:pt x="29455" y="11896"/>
                  <a:pt x="29421" y="11896"/>
                </a:cubicBezTo>
                <a:cubicBezTo>
                  <a:pt x="29421" y="11796"/>
                  <a:pt x="29455" y="11695"/>
                  <a:pt x="29455" y="11562"/>
                </a:cubicBezTo>
                <a:cubicBezTo>
                  <a:pt x="29588" y="10395"/>
                  <a:pt x="29722" y="9327"/>
                  <a:pt x="29588" y="8160"/>
                </a:cubicBezTo>
                <a:cubicBezTo>
                  <a:pt x="29588" y="8026"/>
                  <a:pt x="29588" y="7893"/>
                  <a:pt x="29555" y="7759"/>
                </a:cubicBezTo>
                <a:lnTo>
                  <a:pt x="29588" y="7759"/>
                </a:lnTo>
                <a:cubicBezTo>
                  <a:pt x="29922" y="7659"/>
                  <a:pt x="30022" y="7526"/>
                  <a:pt x="30189" y="7192"/>
                </a:cubicBezTo>
                <a:cubicBezTo>
                  <a:pt x="30489" y="6592"/>
                  <a:pt x="31056" y="6258"/>
                  <a:pt x="31556" y="5858"/>
                </a:cubicBezTo>
                <a:cubicBezTo>
                  <a:pt x="32040" y="5500"/>
                  <a:pt x="32609" y="5267"/>
                  <a:pt x="33162" y="5267"/>
                </a:cubicBezTo>
                <a:close/>
                <a:moveTo>
                  <a:pt x="51771" y="1688"/>
                </a:moveTo>
                <a:cubicBezTo>
                  <a:pt x="52504" y="2289"/>
                  <a:pt x="52771" y="4457"/>
                  <a:pt x="52871" y="5091"/>
                </a:cubicBezTo>
                <a:cubicBezTo>
                  <a:pt x="53138" y="6659"/>
                  <a:pt x="52504" y="8460"/>
                  <a:pt x="51904" y="9928"/>
                </a:cubicBezTo>
                <a:cubicBezTo>
                  <a:pt x="51070" y="11862"/>
                  <a:pt x="49769" y="13697"/>
                  <a:pt x="47935" y="14631"/>
                </a:cubicBezTo>
                <a:cubicBezTo>
                  <a:pt x="47868" y="14598"/>
                  <a:pt x="47834" y="14564"/>
                  <a:pt x="47768" y="14564"/>
                </a:cubicBezTo>
                <a:cubicBezTo>
                  <a:pt x="46967" y="14598"/>
                  <a:pt x="46500" y="14964"/>
                  <a:pt x="45700" y="15198"/>
                </a:cubicBezTo>
                <a:cubicBezTo>
                  <a:pt x="45666" y="15231"/>
                  <a:pt x="45633" y="15231"/>
                  <a:pt x="45600" y="15231"/>
                </a:cubicBezTo>
                <a:cubicBezTo>
                  <a:pt x="45511" y="15231"/>
                  <a:pt x="45422" y="15246"/>
                  <a:pt x="45343" y="15246"/>
                </a:cubicBezTo>
                <a:cubicBezTo>
                  <a:pt x="45303" y="15246"/>
                  <a:pt x="45266" y="15242"/>
                  <a:pt x="45233" y="15231"/>
                </a:cubicBezTo>
                <a:cubicBezTo>
                  <a:pt x="41797" y="15198"/>
                  <a:pt x="39829" y="12296"/>
                  <a:pt x="39428" y="9194"/>
                </a:cubicBezTo>
                <a:cubicBezTo>
                  <a:pt x="39262" y="7759"/>
                  <a:pt x="39395" y="5958"/>
                  <a:pt x="40229" y="4757"/>
                </a:cubicBezTo>
                <a:cubicBezTo>
                  <a:pt x="41196" y="3323"/>
                  <a:pt x="42631" y="2389"/>
                  <a:pt x="44399" y="2322"/>
                </a:cubicBezTo>
                <a:cubicBezTo>
                  <a:pt x="45900" y="2322"/>
                  <a:pt x="47134" y="3123"/>
                  <a:pt x="48235" y="4090"/>
                </a:cubicBezTo>
                <a:cubicBezTo>
                  <a:pt x="48768" y="4557"/>
                  <a:pt x="49436" y="5224"/>
                  <a:pt x="49636" y="5891"/>
                </a:cubicBezTo>
                <a:cubicBezTo>
                  <a:pt x="49903" y="6759"/>
                  <a:pt x="49803" y="7759"/>
                  <a:pt x="49636" y="8627"/>
                </a:cubicBezTo>
                <a:cubicBezTo>
                  <a:pt x="49336" y="9961"/>
                  <a:pt x="48535" y="11429"/>
                  <a:pt x="47267" y="12029"/>
                </a:cubicBezTo>
                <a:cubicBezTo>
                  <a:pt x="46574" y="12369"/>
                  <a:pt x="45840" y="12564"/>
                  <a:pt x="45129" y="12564"/>
                </a:cubicBezTo>
                <a:cubicBezTo>
                  <a:pt x="44233" y="12564"/>
                  <a:pt x="43371" y="12254"/>
                  <a:pt x="42664" y="11529"/>
                </a:cubicBezTo>
                <a:cubicBezTo>
                  <a:pt x="41597" y="10461"/>
                  <a:pt x="41096" y="8627"/>
                  <a:pt x="41430" y="7159"/>
                </a:cubicBezTo>
                <a:cubicBezTo>
                  <a:pt x="41729" y="5882"/>
                  <a:pt x="42890" y="4407"/>
                  <a:pt x="44229" y="4407"/>
                </a:cubicBezTo>
                <a:cubicBezTo>
                  <a:pt x="44535" y="4407"/>
                  <a:pt x="44850" y="4484"/>
                  <a:pt x="45166" y="4657"/>
                </a:cubicBezTo>
                <a:cubicBezTo>
                  <a:pt x="46567" y="5424"/>
                  <a:pt x="47267" y="7326"/>
                  <a:pt x="46500" y="8760"/>
                </a:cubicBezTo>
                <a:cubicBezTo>
                  <a:pt x="46167" y="9387"/>
                  <a:pt x="45669" y="9646"/>
                  <a:pt x="45178" y="9646"/>
                </a:cubicBezTo>
                <a:cubicBezTo>
                  <a:pt x="43997" y="9646"/>
                  <a:pt x="42850" y="8152"/>
                  <a:pt x="44098" y="6692"/>
                </a:cubicBezTo>
                <a:cubicBezTo>
                  <a:pt x="44277" y="6513"/>
                  <a:pt x="44554" y="6237"/>
                  <a:pt x="44838" y="6237"/>
                </a:cubicBezTo>
                <a:cubicBezTo>
                  <a:pt x="44925" y="6237"/>
                  <a:pt x="45013" y="6262"/>
                  <a:pt x="45099" y="6325"/>
                </a:cubicBezTo>
                <a:cubicBezTo>
                  <a:pt x="45125" y="6344"/>
                  <a:pt x="45150" y="6352"/>
                  <a:pt x="45172" y="6352"/>
                </a:cubicBezTo>
                <a:cubicBezTo>
                  <a:pt x="45264" y="6352"/>
                  <a:pt x="45313" y="6212"/>
                  <a:pt x="45233" y="6158"/>
                </a:cubicBezTo>
                <a:cubicBezTo>
                  <a:pt x="45088" y="6048"/>
                  <a:pt x="44942" y="6002"/>
                  <a:pt x="44798" y="6002"/>
                </a:cubicBezTo>
                <a:cubicBezTo>
                  <a:pt x="44375" y="6002"/>
                  <a:pt x="43972" y="6393"/>
                  <a:pt x="43698" y="6692"/>
                </a:cubicBezTo>
                <a:cubicBezTo>
                  <a:pt x="43031" y="7359"/>
                  <a:pt x="42998" y="8260"/>
                  <a:pt x="43365" y="9060"/>
                </a:cubicBezTo>
                <a:cubicBezTo>
                  <a:pt x="43686" y="9795"/>
                  <a:pt x="44282" y="10102"/>
                  <a:pt x="44916" y="10102"/>
                </a:cubicBezTo>
                <a:cubicBezTo>
                  <a:pt x="45664" y="10102"/>
                  <a:pt x="46465" y="9676"/>
                  <a:pt x="46934" y="9027"/>
                </a:cubicBezTo>
                <a:cubicBezTo>
                  <a:pt x="48101" y="7326"/>
                  <a:pt x="46800" y="4957"/>
                  <a:pt x="45199" y="4090"/>
                </a:cubicBezTo>
                <a:cubicBezTo>
                  <a:pt x="44868" y="3909"/>
                  <a:pt x="44539" y="3830"/>
                  <a:pt x="44219" y="3830"/>
                </a:cubicBezTo>
                <a:cubicBezTo>
                  <a:pt x="42765" y="3830"/>
                  <a:pt x="41494" y="5468"/>
                  <a:pt x="41030" y="6725"/>
                </a:cubicBezTo>
                <a:cubicBezTo>
                  <a:pt x="40296" y="8693"/>
                  <a:pt x="41296" y="11262"/>
                  <a:pt x="42898" y="12463"/>
                </a:cubicBezTo>
                <a:cubicBezTo>
                  <a:pt x="43524" y="12923"/>
                  <a:pt x="44317" y="13133"/>
                  <a:pt x="45130" y="13133"/>
                </a:cubicBezTo>
                <a:cubicBezTo>
                  <a:pt x="46438" y="13133"/>
                  <a:pt x="47799" y="12588"/>
                  <a:pt x="48602" y="11662"/>
                </a:cubicBezTo>
                <a:cubicBezTo>
                  <a:pt x="49369" y="10795"/>
                  <a:pt x="49836" y="9928"/>
                  <a:pt x="50136" y="8793"/>
                </a:cubicBezTo>
                <a:cubicBezTo>
                  <a:pt x="50370" y="7859"/>
                  <a:pt x="50503" y="6358"/>
                  <a:pt x="50036" y="5458"/>
                </a:cubicBezTo>
                <a:cubicBezTo>
                  <a:pt x="49569" y="4524"/>
                  <a:pt x="48702" y="3723"/>
                  <a:pt x="47868" y="3123"/>
                </a:cubicBezTo>
                <a:cubicBezTo>
                  <a:pt x="47401" y="2756"/>
                  <a:pt x="46900" y="2422"/>
                  <a:pt x="46400" y="2122"/>
                </a:cubicBezTo>
                <a:cubicBezTo>
                  <a:pt x="45933" y="1855"/>
                  <a:pt x="45266" y="1888"/>
                  <a:pt x="44732" y="1822"/>
                </a:cubicBezTo>
                <a:lnTo>
                  <a:pt x="44666" y="1822"/>
                </a:lnTo>
                <a:cubicBezTo>
                  <a:pt x="45045" y="1811"/>
                  <a:pt x="45426" y="1807"/>
                  <a:pt x="45807" y="1807"/>
                </a:cubicBezTo>
                <a:cubicBezTo>
                  <a:pt x="46773" y="1807"/>
                  <a:pt x="47742" y="1832"/>
                  <a:pt x="48707" y="1832"/>
                </a:cubicBezTo>
                <a:cubicBezTo>
                  <a:pt x="49736" y="1832"/>
                  <a:pt x="50759" y="1804"/>
                  <a:pt x="51771" y="1688"/>
                </a:cubicBezTo>
                <a:close/>
                <a:moveTo>
                  <a:pt x="29388" y="12062"/>
                </a:moveTo>
                <a:cubicBezTo>
                  <a:pt x="29388" y="12062"/>
                  <a:pt x="29607" y="12531"/>
                  <a:pt x="29621" y="12531"/>
                </a:cubicBezTo>
                <a:cubicBezTo>
                  <a:pt x="29621" y="12531"/>
                  <a:pt x="29621" y="12530"/>
                  <a:pt x="29621" y="12529"/>
                </a:cubicBezTo>
                <a:cubicBezTo>
                  <a:pt x="29822" y="12796"/>
                  <a:pt x="30022" y="13063"/>
                  <a:pt x="30255" y="13330"/>
                </a:cubicBezTo>
                <a:cubicBezTo>
                  <a:pt x="30589" y="13764"/>
                  <a:pt x="31123" y="13964"/>
                  <a:pt x="31623" y="14131"/>
                </a:cubicBezTo>
                <a:cubicBezTo>
                  <a:pt x="31790" y="14197"/>
                  <a:pt x="32023" y="14264"/>
                  <a:pt x="32223" y="14297"/>
                </a:cubicBezTo>
                <a:cubicBezTo>
                  <a:pt x="31856" y="14564"/>
                  <a:pt x="31489" y="14831"/>
                  <a:pt x="31123" y="15098"/>
                </a:cubicBezTo>
                <a:cubicBezTo>
                  <a:pt x="31022" y="15198"/>
                  <a:pt x="30889" y="15331"/>
                  <a:pt x="30756" y="15431"/>
                </a:cubicBezTo>
                <a:cubicBezTo>
                  <a:pt x="30522" y="15365"/>
                  <a:pt x="30255" y="15331"/>
                  <a:pt x="30022" y="15198"/>
                </a:cubicBezTo>
                <a:cubicBezTo>
                  <a:pt x="29588" y="14931"/>
                  <a:pt x="29288" y="14464"/>
                  <a:pt x="28921" y="14131"/>
                </a:cubicBezTo>
                <a:cubicBezTo>
                  <a:pt x="29154" y="13430"/>
                  <a:pt x="29288" y="12763"/>
                  <a:pt x="29388" y="12062"/>
                </a:cubicBezTo>
                <a:close/>
                <a:moveTo>
                  <a:pt x="41595" y="14554"/>
                </a:moveTo>
                <a:cubicBezTo>
                  <a:pt x="42322" y="15074"/>
                  <a:pt x="43177" y="15401"/>
                  <a:pt x="44065" y="15598"/>
                </a:cubicBezTo>
                <a:cubicBezTo>
                  <a:pt x="43798" y="15665"/>
                  <a:pt x="43498" y="15732"/>
                  <a:pt x="43231" y="15865"/>
                </a:cubicBezTo>
                <a:cubicBezTo>
                  <a:pt x="43063" y="15938"/>
                  <a:pt x="42919" y="15970"/>
                  <a:pt x="42792" y="15970"/>
                </a:cubicBezTo>
                <a:cubicBezTo>
                  <a:pt x="42166" y="15970"/>
                  <a:pt x="41985" y="15175"/>
                  <a:pt x="41597" y="14564"/>
                </a:cubicBezTo>
                <a:cubicBezTo>
                  <a:pt x="41597" y="14564"/>
                  <a:pt x="41597" y="14559"/>
                  <a:pt x="41595" y="14554"/>
                </a:cubicBezTo>
                <a:close/>
                <a:moveTo>
                  <a:pt x="6472" y="10625"/>
                </a:moveTo>
                <a:cubicBezTo>
                  <a:pt x="6972" y="10625"/>
                  <a:pt x="7472" y="10642"/>
                  <a:pt x="7973" y="10761"/>
                </a:cubicBezTo>
                <a:cubicBezTo>
                  <a:pt x="8640" y="10895"/>
                  <a:pt x="9440" y="11662"/>
                  <a:pt x="9807" y="12263"/>
                </a:cubicBezTo>
                <a:cubicBezTo>
                  <a:pt x="9907" y="12996"/>
                  <a:pt x="10108" y="13730"/>
                  <a:pt x="10341" y="14464"/>
                </a:cubicBezTo>
                <a:cubicBezTo>
                  <a:pt x="10441" y="14831"/>
                  <a:pt x="10808" y="15732"/>
                  <a:pt x="11275" y="16232"/>
                </a:cubicBezTo>
                <a:cubicBezTo>
                  <a:pt x="11242" y="16299"/>
                  <a:pt x="11175" y="16365"/>
                  <a:pt x="11142" y="16432"/>
                </a:cubicBezTo>
                <a:cubicBezTo>
                  <a:pt x="10541" y="15732"/>
                  <a:pt x="10041" y="15031"/>
                  <a:pt x="9374" y="14431"/>
                </a:cubicBezTo>
                <a:cubicBezTo>
                  <a:pt x="8640" y="13764"/>
                  <a:pt x="7706" y="13063"/>
                  <a:pt x="6738" y="12896"/>
                </a:cubicBezTo>
                <a:cubicBezTo>
                  <a:pt x="6463" y="12845"/>
                  <a:pt x="6191" y="12820"/>
                  <a:pt x="5924" y="12820"/>
                </a:cubicBezTo>
                <a:cubicBezTo>
                  <a:pt x="5156" y="12820"/>
                  <a:pt x="4420" y="13026"/>
                  <a:pt x="3703" y="13397"/>
                </a:cubicBezTo>
                <a:cubicBezTo>
                  <a:pt x="3236" y="13630"/>
                  <a:pt x="2769" y="13930"/>
                  <a:pt x="2369" y="14264"/>
                </a:cubicBezTo>
                <a:cubicBezTo>
                  <a:pt x="2035" y="14564"/>
                  <a:pt x="1802" y="14964"/>
                  <a:pt x="1535" y="15331"/>
                </a:cubicBezTo>
                <a:cubicBezTo>
                  <a:pt x="1568" y="14598"/>
                  <a:pt x="1568" y="13864"/>
                  <a:pt x="1601" y="13130"/>
                </a:cubicBezTo>
                <a:cubicBezTo>
                  <a:pt x="1615" y="13134"/>
                  <a:pt x="1628" y="13136"/>
                  <a:pt x="1642" y="13136"/>
                </a:cubicBezTo>
                <a:cubicBezTo>
                  <a:pt x="1727" y="13136"/>
                  <a:pt x="1806" y="13050"/>
                  <a:pt x="1835" y="12963"/>
                </a:cubicBezTo>
                <a:cubicBezTo>
                  <a:pt x="2202" y="11595"/>
                  <a:pt x="4637" y="10628"/>
                  <a:pt x="5871" y="10628"/>
                </a:cubicBezTo>
                <a:cubicBezTo>
                  <a:pt x="6071" y="10628"/>
                  <a:pt x="6271" y="10625"/>
                  <a:pt x="6472" y="10625"/>
                </a:cubicBezTo>
                <a:close/>
                <a:moveTo>
                  <a:pt x="54139" y="1455"/>
                </a:moveTo>
                <a:cubicBezTo>
                  <a:pt x="55106" y="2522"/>
                  <a:pt x="55607" y="4324"/>
                  <a:pt x="55974" y="5624"/>
                </a:cubicBezTo>
                <a:cubicBezTo>
                  <a:pt x="56507" y="7359"/>
                  <a:pt x="56307" y="9094"/>
                  <a:pt x="55607" y="10728"/>
                </a:cubicBezTo>
                <a:cubicBezTo>
                  <a:pt x="54973" y="12229"/>
                  <a:pt x="54239" y="13497"/>
                  <a:pt x="53138" y="14731"/>
                </a:cubicBezTo>
                <a:cubicBezTo>
                  <a:pt x="52605" y="15331"/>
                  <a:pt x="52004" y="15832"/>
                  <a:pt x="51304" y="16265"/>
                </a:cubicBezTo>
                <a:cubicBezTo>
                  <a:pt x="50603" y="16666"/>
                  <a:pt x="49936" y="16766"/>
                  <a:pt x="49202" y="16799"/>
                </a:cubicBezTo>
                <a:cubicBezTo>
                  <a:pt x="49105" y="16785"/>
                  <a:pt x="49014" y="16777"/>
                  <a:pt x="48924" y="16777"/>
                </a:cubicBezTo>
                <a:cubicBezTo>
                  <a:pt x="48797" y="16777"/>
                  <a:pt x="48672" y="16793"/>
                  <a:pt x="48535" y="16832"/>
                </a:cubicBezTo>
                <a:cubicBezTo>
                  <a:pt x="48235" y="16899"/>
                  <a:pt x="47935" y="16966"/>
                  <a:pt x="47634" y="17033"/>
                </a:cubicBezTo>
                <a:cubicBezTo>
                  <a:pt x="48201" y="16365"/>
                  <a:pt x="48602" y="15698"/>
                  <a:pt x="48301" y="14998"/>
                </a:cubicBezTo>
                <a:cubicBezTo>
                  <a:pt x="48602" y="14831"/>
                  <a:pt x="48902" y="14664"/>
                  <a:pt x="49202" y="14464"/>
                </a:cubicBezTo>
                <a:cubicBezTo>
                  <a:pt x="50737" y="13397"/>
                  <a:pt x="51637" y="11729"/>
                  <a:pt x="52404" y="10061"/>
                </a:cubicBezTo>
                <a:cubicBezTo>
                  <a:pt x="53172" y="8426"/>
                  <a:pt x="53639" y="6425"/>
                  <a:pt x="53338" y="4590"/>
                </a:cubicBezTo>
                <a:cubicBezTo>
                  <a:pt x="53238" y="3957"/>
                  <a:pt x="52971" y="2456"/>
                  <a:pt x="52404" y="1622"/>
                </a:cubicBezTo>
                <a:cubicBezTo>
                  <a:pt x="52871" y="1555"/>
                  <a:pt x="53505" y="1488"/>
                  <a:pt x="54139" y="1455"/>
                </a:cubicBezTo>
                <a:close/>
                <a:moveTo>
                  <a:pt x="28854" y="14397"/>
                </a:moveTo>
                <a:cubicBezTo>
                  <a:pt x="29188" y="14798"/>
                  <a:pt x="29488" y="15298"/>
                  <a:pt x="29955" y="15598"/>
                </a:cubicBezTo>
                <a:cubicBezTo>
                  <a:pt x="30055" y="15698"/>
                  <a:pt x="30222" y="15765"/>
                  <a:pt x="30389" y="15832"/>
                </a:cubicBezTo>
                <a:cubicBezTo>
                  <a:pt x="29955" y="16299"/>
                  <a:pt x="29621" y="16799"/>
                  <a:pt x="29321" y="17333"/>
                </a:cubicBezTo>
                <a:cubicBezTo>
                  <a:pt x="29121" y="17266"/>
                  <a:pt x="28821" y="17266"/>
                  <a:pt x="28621" y="17233"/>
                </a:cubicBezTo>
                <a:cubicBezTo>
                  <a:pt x="28480" y="17221"/>
                  <a:pt x="28343" y="17216"/>
                  <a:pt x="28209" y="17216"/>
                </a:cubicBezTo>
                <a:cubicBezTo>
                  <a:pt x="27550" y="17216"/>
                  <a:pt x="26968" y="17350"/>
                  <a:pt x="26386" y="17600"/>
                </a:cubicBezTo>
                <a:cubicBezTo>
                  <a:pt x="27186" y="16832"/>
                  <a:pt x="28120" y="16032"/>
                  <a:pt x="28587" y="15031"/>
                </a:cubicBezTo>
                <a:cubicBezTo>
                  <a:pt x="28687" y="14831"/>
                  <a:pt x="28754" y="14598"/>
                  <a:pt x="28854" y="14397"/>
                </a:cubicBezTo>
                <a:close/>
                <a:moveTo>
                  <a:pt x="56674" y="9094"/>
                </a:moveTo>
                <a:cubicBezTo>
                  <a:pt x="56707" y="10928"/>
                  <a:pt x="56741" y="12763"/>
                  <a:pt x="56774" y="14631"/>
                </a:cubicBezTo>
                <a:cubicBezTo>
                  <a:pt x="56474" y="15165"/>
                  <a:pt x="55940" y="15698"/>
                  <a:pt x="55673" y="16032"/>
                </a:cubicBezTo>
                <a:cubicBezTo>
                  <a:pt x="54973" y="16866"/>
                  <a:pt x="54406" y="17466"/>
                  <a:pt x="53372" y="17766"/>
                </a:cubicBezTo>
                <a:cubicBezTo>
                  <a:pt x="52504" y="17433"/>
                  <a:pt x="51570" y="17133"/>
                  <a:pt x="50670" y="16999"/>
                </a:cubicBezTo>
                <a:cubicBezTo>
                  <a:pt x="50737" y="16966"/>
                  <a:pt x="50837" y="16933"/>
                  <a:pt x="50937" y="16899"/>
                </a:cubicBezTo>
                <a:cubicBezTo>
                  <a:pt x="51737" y="16566"/>
                  <a:pt x="52371" y="16099"/>
                  <a:pt x="53005" y="15532"/>
                </a:cubicBezTo>
                <a:cubicBezTo>
                  <a:pt x="54339" y="14331"/>
                  <a:pt x="55273" y="12830"/>
                  <a:pt x="55974" y="11195"/>
                </a:cubicBezTo>
                <a:cubicBezTo>
                  <a:pt x="56240" y="10495"/>
                  <a:pt x="56541" y="9827"/>
                  <a:pt x="56674" y="9094"/>
                </a:cubicBezTo>
                <a:close/>
                <a:moveTo>
                  <a:pt x="5856" y="13276"/>
                </a:moveTo>
                <a:cubicBezTo>
                  <a:pt x="6211" y="13276"/>
                  <a:pt x="6571" y="13325"/>
                  <a:pt x="6939" y="13430"/>
                </a:cubicBezTo>
                <a:cubicBezTo>
                  <a:pt x="8039" y="13730"/>
                  <a:pt x="8940" y="14698"/>
                  <a:pt x="9707" y="15498"/>
                </a:cubicBezTo>
                <a:cubicBezTo>
                  <a:pt x="10041" y="15798"/>
                  <a:pt x="10374" y="16499"/>
                  <a:pt x="10775" y="16899"/>
                </a:cubicBezTo>
                <a:cubicBezTo>
                  <a:pt x="10408" y="17533"/>
                  <a:pt x="10274" y="18300"/>
                  <a:pt x="10241" y="19101"/>
                </a:cubicBezTo>
                <a:cubicBezTo>
                  <a:pt x="9707" y="18133"/>
                  <a:pt x="9007" y="17266"/>
                  <a:pt x="8306" y="16599"/>
                </a:cubicBezTo>
                <a:cubicBezTo>
                  <a:pt x="7524" y="15817"/>
                  <a:pt x="6381" y="15423"/>
                  <a:pt x="5242" y="15423"/>
                </a:cubicBezTo>
                <a:cubicBezTo>
                  <a:pt x="4244" y="15423"/>
                  <a:pt x="3250" y="15725"/>
                  <a:pt x="2502" y="16332"/>
                </a:cubicBezTo>
                <a:cubicBezTo>
                  <a:pt x="2135" y="16666"/>
                  <a:pt x="1768" y="16999"/>
                  <a:pt x="1501" y="17400"/>
                </a:cubicBezTo>
                <a:cubicBezTo>
                  <a:pt x="1501" y="16832"/>
                  <a:pt x="1501" y="16299"/>
                  <a:pt x="1535" y="15732"/>
                </a:cubicBezTo>
                <a:cubicBezTo>
                  <a:pt x="2235" y="15065"/>
                  <a:pt x="2702" y="14364"/>
                  <a:pt x="3603" y="13897"/>
                </a:cubicBezTo>
                <a:cubicBezTo>
                  <a:pt x="4335" y="13508"/>
                  <a:pt x="5082" y="13276"/>
                  <a:pt x="5856" y="13276"/>
                </a:cubicBezTo>
                <a:close/>
                <a:moveTo>
                  <a:pt x="18287" y="1340"/>
                </a:moveTo>
                <a:cubicBezTo>
                  <a:pt x="19368" y="1340"/>
                  <a:pt x="20408" y="1476"/>
                  <a:pt x="21449" y="1588"/>
                </a:cubicBezTo>
                <a:cubicBezTo>
                  <a:pt x="22483" y="1888"/>
                  <a:pt x="23317" y="2322"/>
                  <a:pt x="24184" y="3223"/>
                </a:cubicBezTo>
                <a:cubicBezTo>
                  <a:pt x="25152" y="4257"/>
                  <a:pt x="26019" y="5691"/>
                  <a:pt x="26453" y="7025"/>
                </a:cubicBezTo>
                <a:cubicBezTo>
                  <a:pt x="26953" y="8560"/>
                  <a:pt x="26819" y="10361"/>
                  <a:pt x="26519" y="11929"/>
                </a:cubicBezTo>
                <a:cubicBezTo>
                  <a:pt x="26219" y="13397"/>
                  <a:pt x="25685" y="14564"/>
                  <a:pt x="24484" y="15465"/>
                </a:cubicBezTo>
                <a:cubicBezTo>
                  <a:pt x="23083" y="16499"/>
                  <a:pt x="21582" y="17233"/>
                  <a:pt x="19814" y="17333"/>
                </a:cubicBezTo>
                <a:cubicBezTo>
                  <a:pt x="19712" y="17339"/>
                  <a:pt x="19609" y="17341"/>
                  <a:pt x="19507" y="17341"/>
                </a:cubicBezTo>
                <a:cubicBezTo>
                  <a:pt x="16625" y="17341"/>
                  <a:pt x="14020" y="15101"/>
                  <a:pt x="13343" y="12363"/>
                </a:cubicBezTo>
                <a:cubicBezTo>
                  <a:pt x="12609" y="9360"/>
                  <a:pt x="13210" y="4791"/>
                  <a:pt x="16646" y="3857"/>
                </a:cubicBezTo>
                <a:cubicBezTo>
                  <a:pt x="17173" y="3716"/>
                  <a:pt x="17704" y="3648"/>
                  <a:pt x="18226" y="3648"/>
                </a:cubicBezTo>
                <a:cubicBezTo>
                  <a:pt x="20673" y="3648"/>
                  <a:pt x="22926" y="5134"/>
                  <a:pt x="23751" y="7526"/>
                </a:cubicBezTo>
                <a:cubicBezTo>
                  <a:pt x="24251" y="9027"/>
                  <a:pt x="24051" y="10661"/>
                  <a:pt x="23617" y="12196"/>
                </a:cubicBezTo>
                <a:cubicBezTo>
                  <a:pt x="23083" y="13964"/>
                  <a:pt x="22183" y="15031"/>
                  <a:pt x="20281" y="15331"/>
                </a:cubicBezTo>
                <a:cubicBezTo>
                  <a:pt x="20053" y="15365"/>
                  <a:pt x="19823" y="15381"/>
                  <a:pt x="19593" y="15381"/>
                </a:cubicBezTo>
                <a:cubicBezTo>
                  <a:pt x="18209" y="15381"/>
                  <a:pt x="16832" y="14789"/>
                  <a:pt x="15945" y="13730"/>
                </a:cubicBezTo>
                <a:cubicBezTo>
                  <a:pt x="15011" y="12563"/>
                  <a:pt x="14878" y="10962"/>
                  <a:pt x="15078" y="9561"/>
                </a:cubicBezTo>
                <a:cubicBezTo>
                  <a:pt x="15278" y="8260"/>
                  <a:pt x="15845" y="6859"/>
                  <a:pt x="17213" y="6425"/>
                </a:cubicBezTo>
                <a:cubicBezTo>
                  <a:pt x="17495" y="6343"/>
                  <a:pt x="17781" y="6304"/>
                  <a:pt x="18065" y="6304"/>
                </a:cubicBezTo>
                <a:cubicBezTo>
                  <a:pt x="19391" y="6304"/>
                  <a:pt x="20660" y="7151"/>
                  <a:pt x="21182" y="8360"/>
                </a:cubicBezTo>
                <a:cubicBezTo>
                  <a:pt x="21893" y="9968"/>
                  <a:pt x="21314" y="12580"/>
                  <a:pt x="19339" y="12580"/>
                </a:cubicBezTo>
                <a:cubicBezTo>
                  <a:pt x="19184" y="12580"/>
                  <a:pt x="19020" y="12563"/>
                  <a:pt x="18847" y="12529"/>
                </a:cubicBezTo>
                <a:cubicBezTo>
                  <a:pt x="17646" y="12296"/>
                  <a:pt x="17546" y="11062"/>
                  <a:pt x="17613" y="10094"/>
                </a:cubicBezTo>
                <a:cubicBezTo>
                  <a:pt x="17713" y="9194"/>
                  <a:pt x="18247" y="8960"/>
                  <a:pt x="18814" y="8493"/>
                </a:cubicBezTo>
                <a:cubicBezTo>
                  <a:pt x="18929" y="8407"/>
                  <a:pt x="18846" y="8246"/>
                  <a:pt x="18735" y="8246"/>
                </a:cubicBezTo>
                <a:cubicBezTo>
                  <a:pt x="18717" y="8246"/>
                  <a:pt x="18699" y="8250"/>
                  <a:pt x="18680" y="8260"/>
                </a:cubicBezTo>
                <a:cubicBezTo>
                  <a:pt x="18380" y="8460"/>
                  <a:pt x="18013" y="8393"/>
                  <a:pt x="17780" y="8693"/>
                </a:cubicBezTo>
                <a:cubicBezTo>
                  <a:pt x="17546" y="9060"/>
                  <a:pt x="17379" y="9394"/>
                  <a:pt x="17279" y="9794"/>
                </a:cubicBezTo>
                <a:cubicBezTo>
                  <a:pt x="17113" y="10761"/>
                  <a:pt x="17146" y="11762"/>
                  <a:pt x="17846" y="12463"/>
                </a:cubicBezTo>
                <a:cubicBezTo>
                  <a:pt x="18224" y="12882"/>
                  <a:pt x="18772" y="13038"/>
                  <a:pt x="19326" y="13038"/>
                </a:cubicBezTo>
                <a:cubicBezTo>
                  <a:pt x="19654" y="13038"/>
                  <a:pt x="19984" y="12983"/>
                  <a:pt x="20281" y="12896"/>
                </a:cubicBezTo>
                <a:cubicBezTo>
                  <a:pt x="21115" y="12629"/>
                  <a:pt x="21549" y="11729"/>
                  <a:pt x="21816" y="10962"/>
                </a:cubicBezTo>
                <a:cubicBezTo>
                  <a:pt x="22516" y="9027"/>
                  <a:pt x="21416" y="6925"/>
                  <a:pt x="19648" y="6125"/>
                </a:cubicBezTo>
                <a:cubicBezTo>
                  <a:pt x="19157" y="5909"/>
                  <a:pt x="18635" y="5803"/>
                  <a:pt x="18122" y="5803"/>
                </a:cubicBezTo>
                <a:cubicBezTo>
                  <a:pt x="16890" y="5803"/>
                  <a:pt x="15710" y="6415"/>
                  <a:pt x="15144" y="7593"/>
                </a:cubicBezTo>
                <a:cubicBezTo>
                  <a:pt x="14311" y="9394"/>
                  <a:pt x="14244" y="11529"/>
                  <a:pt x="15111" y="13330"/>
                </a:cubicBezTo>
                <a:cubicBezTo>
                  <a:pt x="15977" y="15091"/>
                  <a:pt x="17857" y="15864"/>
                  <a:pt x="19724" y="15864"/>
                </a:cubicBezTo>
                <a:cubicBezTo>
                  <a:pt x="19944" y="15864"/>
                  <a:pt x="20164" y="15853"/>
                  <a:pt x="20382" y="15832"/>
                </a:cubicBezTo>
                <a:cubicBezTo>
                  <a:pt x="22883" y="15632"/>
                  <a:pt x="23851" y="13630"/>
                  <a:pt x="24384" y="11429"/>
                </a:cubicBezTo>
                <a:cubicBezTo>
                  <a:pt x="24918" y="9127"/>
                  <a:pt x="24451" y="6592"/>
                  <a:pt x="22817" y="4857"/>
                </a:cubicBezTo>
                <a:cubicBezTo>
                  <a:pt x="21638" y="3626"/>
                  <a:pt x="19884" y="3156"/>
                  <a:pt x="18200" y="3156"/>
                </a:cubicBezTo>
                <a:cubicBezTo>
                  <a:pt x="17739" y="3156"/>
                  <a:pt x="17283" y="3192"/>
                  <a:pt x="16846" y="3256"/>
                </a:cubicBezTo>
                <a:cubicBezTo>
                  <a:pt x="14411" y="3623"/>
                  <a:pt x="13076" y="5925"/>
                  <a:pt x="12743" y="8193"/>
                </a:cubicBezTo>
                <a:cubicBezTo>
                  <a:pt x="12342" y="10628"/>
                  <a:pt x="12609" y="13197"/>
                  <a:pt x="14144" y="15198"/>
                </a:cubicBezTo>
                <a:cubicBezTo>
                  <a:pt x="15432" y="16855"/>
                  <a:pt x="17539" y="17891"/>
                  <a:pt x="19660" y="17891"/>
                </a:cubicBezTo>
                <a:cubicBezTo>
                  <a:pt x="19845" y="17891"/>
                  <a:pt x="20030" y="17883"/>
                  <a:pt x="20215" y="17867"/>
                </a:cubicBezTo>
                <a:cubicBezTo>
                  <a:pt x="22383" y="17666"/>
                  <a:pt x="25218" y="16299"/>
                  <a:pt x="26319" y="14297"/>
                </a:cubicBezTo>
                <a:cubicBezTo>
                  <a:pt x="27420" y="12229"/>
                  <a:pt x="27687" y="9127"/>
                  <a:pt x="26986" y="6925"/>
                </a:cubicBezTo>
                <a:cubicBezTo>
                  <a:pt x="26653" y="5758"/>
                  <a:pt x="25986" y="4757"/>
                  <a:pt x="25285" y="3756"/>
                </a:cubicBezTo>
                <a:cubicBezTo>
                  <a:pt x="24818" y="3023"/>
                  <a:pt x="24118" y="2255"/>
                  <a:pt x="23350" y="1722"/>
                </a:cubicBezTo>
                <a:lnTo>
                  <a:pt x="23350" y="1722"/>
                </a:lnTo>
                <a:cubicBezTo>
                  <a:pt x="23695" y="1733"/>
                  <a:pt x="24043" y="1736"/>
                  <a:pt x="24393" y="1736"/>
                </a:cubicBezTo>
                <a:cubicBezTo>
                  <a:pt x="25092" y="1736"/>
                  <a:pt x="25797" y="1722"/>
                  <a:pt x="26486" y="1722"/>
                </a:cubicBezTo>
                <a:cubicBezTo>
                  <a:pt x="26486" y="1722"/>
                  <a:pt x="26486" y="1755"/>
                  <a:pt x="26486" y="1755"/>
                </a:cubicBezTo>
                <a:cubicBezTo>
                  <a:pt x="26653" y="2456"/>
                  <a:pt x="27320" y="3056"/>
                  <a:pt x="27720" y="3656"/>
                </a:cubicBezTo>
                <a:cubicBezTo>
                  <a:pt x="28321" y="4590"/>
                  <a:pt x="28621" y="5558"/>
                  <a:pt x="28854" y="6625"/>
                </a:cubicBezTo>
                <a:cubicBezTo>
                  <a:pt x="29355" y="8727"/>
                  <a:pt x="29188" y="11195"/>
                  <a:pt x="28654" y="13297"/>
                </a:cubicBezTo>
                <a:cubicBezTo>
                  <a:pt x="28120" y="15498"/>
                  <a:pt x="26352" y="16999"/>
                  <a:pt x="24718" y="18434"/>
                </a:cubicBezTo>
                <a:cubicBezTo>
                  <a:pt x="23817" y="19234"/>
                  <a:pt x="22483" y="19634"/>
                  <a:pt x="21316" y="19968"/>
                </a:cubicBezTo>
                <a:cubicBezTo>
                  <a:pt x="20615" y="20174"/>
                  <a:pt x="19888" y="20317"/>
                  <a:pt x="19168" y="20317"/>
                </a:cubicBezTo>
                <a:cubicBezTo>
                  <a:pt x="18723" y="20317"/>
                  <a:pt x="18280" y="20262"/>
                  <a:pt x="17846" y="20135"/>
                </a:cubicBezTo>
                <a:lnTo>
                  <a:pt x="17780" y="20101"/>
                </a:lnTo>
                <a:cubicBezTo>
                  <a:pt x="16479" y="19268"/>
                  <a:pt x="15378" y="18267"/>
                  <a:pt x="14144" y="17366"/>
                </a:cubicBezTo>
                <a:cubicBezTo>
                  <a:pt x="13601" y="16766"/>
                  <a:pt x="12765" y="15848"/>
                  <a:pt x="12033" y="15848"/>
                </a:cubicBezTo>
                <a:cubicBezTo>
                  <a:pt x="11910" y="15848"/>
                  <a:pt x="11790" y="15874"/>
                  <a:pt x="11675" y="15932"/>
                </a:cubicBezTo>
                <a:cubicBezTo>
                  <a:pt x="11108" y="15265"/>
                  <a:pt x="10408" y="12563"/>
                  <a:pt x="10374" y="12296"/>
                </a:cubicBezTo>
                <a:cubicBezTo>
                  <a:pt x="10174" y="11028"/>
                  <a:pt x="10241" y="9661"/>
                  <a:pt x="10641" y="8426"/>
                </a:cubicBezTo>
                <a:lnTo>
                  <a:pt x="10708" y="8426"/>
                </a:lnTo>
                <a:cubicBezTo>
                  <a:pt x="10908" y="8426"/>
                  <a:pt x="11008" y="8193"/>
                  <a:pt x="10841" y="8093"/>
                </a:cubicBezTo>
                <a:cubicBezTo>
                  <a:pt x="10808" y="8060"/>
                  <a:pt x="10808" y="8060"/>
                  <a:pt x="10775" y="8060"/>
                </a:cubicBezTo>
                <a:cubicBezTo>
                  <a:pt x="10808" y="8026"/>
                  <a:pt x="10808" y="7959"/>
                  <a:pt x="10841" y="7926"/>
                </a:cubicBezTo>
                <a:cubicBezTo>
                  <a:pt x="11342" y="6692"/>
                  <a:pt x="12009" y="5491"/>
                  <a:pt x="12809" y="4424"/>
                </a:cubicBezTo>
                <a:cubicBezTo>
                  <a:pt x="12876" y="4424"/>
                  <a:pt x="12910" y="4357"/>
                  <a:pt x="12943" y="4290"/>
                </a:cubicBezTo>
                <a:cubicBezTo>
                  <a:pt x="13710" y="3323"/>
                  <a:pt x="14644" y="2489"/>
                  <a:pt x="15745" y="1922"/>
                </a:cubicBezTo>
                <a:cubicBezTo>
                  <a:pt x="16212" y="1655"/>
                  <a:pt x="16812" y="1488"/>
                  <a:pt x="17446" y="1355"/>
                </a:cubicBezTo>
                <a:lnTo>
                  <a:pt x="17680" y="1355"/>
                </a:lnTo>
                <a:cubicBezTo>
                  <a:pt x="17884" y="1344"/>
                  <a:pt x="18086" y="1340"/>
                  <a:pt x="18287" y="1340"/>
                </a:cubicBezTo>
                <a:close/>
                <a:moveTo>
                  <a:pt x="56808" y="15498"/>
                </a:moveTo>
                <a:cubicBezTo>
                  <a:pt x="56841" y="17133"/>
                  <a:pt x="56874" y="18801"/>
                  <a:pt x="56941" y="20468"/>
                </a:cubicBezTo>
                <a:cubicBezTo>
                  <a:pt x="56407" y="19268"/>
                  <a:pt x="54973" y="18400"/>
                  <a:pt x="53805" y="17933"/>
                </a:cubicBezTo>
                <a:cubicBezTo>
                  <a:pt x="54839" y="17800"/>
                  <a:pt x="55540" y="16866"/>
                  <a:pt x="56240" y="16099"/>
                </a:cubicBezTo>
                <a:cubicBezTo>
                  <a:pt x="56407" y="15932"/>
                  <a:pt x="56607" y="15732"/>
                  <a:pt x="56808" y="15498"/>
                </a:cubicBezTo>
                <a:close/>
                <a:moveTo>
                  <a:pt x="22883" y="19935"/>
                </a:moveTo>
                <a:lnTo>
                  <a:pt x="22883" y="19935"/>
                </a:lnTo>
                <a:cubicBezTo>
                  <a:pt x="22683" y="20101"/>
                  <a:pt x="22483" y="20302"/>
                  <a:pt x="22316" y="20468"/>
                </a:cubicBezTo>
                <a:cubicBezTo>
                  <a:pt x="21849" y="20935"/>
                  <a:pt x="21349" y="21703"/>
                  <a:pt x="21149" y="22403"/>
                </a:cubicBezTo>
                <a:cubicBezTo>
                  <a:pt x="20281" y="21869"/>
                  <a:pt x="19414" y="21202"/>
                  <a:pt x="18580" y="20635"/>
                </a:cubicBezTo>
                <a:lnTo>
                  <a:pt x="18580" y="20635"/>
                </a:lnTo>
                <a:cubicBezTo>
                  <a:pt x="18882" y="20700"/>
                  <a:pt x="19183" y="20737"/>
                  <a:pt x="19494" y="20737"/>
                </a:cubicBezTo>
                <a:cubicBezTo>
                  <a:pt x="19664" y="20737"/>
                  <a:pt x="19837" y="20726"/>
                  <a:pt x="20015" y="20702"/>
                </a:cubicBezTo>
                <a:cubicBezTo>
                  <a:pt x="21015" y="20568"/>
                  <a:pt x="21949" y="20302"/>
                  <a:pt x="22883" y="19935"/>
                </a:cubicBezTo>
                <a:close/>
                <a:moveTo>
                  <a:pt x="28912" y="17508"/>
                </a:moveTo>
                <a:cubicBezTo>
                  <a:pt x="29028" y="17508"/>
                  <a:pt x="29133" y="17515"/>
                  <a:pt x="29221" y="17533"/>
                </a:cubicBezTo>
                <a:cubicBezTo>
                  <a:pt x="28954" y="18067"/>
                  <a:pt x="28754" y="18600"/>
                  <a:pt x="28621" y="19134"/>
                </a:cubicBezTo>
                <a:cubicBezTo>
                  <a:pt x="28587" y="19301"/>
                  <a:pt x="28554" y="19468"/>
                  <a:pt x="28521" y="19634"/>
                </a:cubicBezTo>
                <a:cubicBezTo>
                  <a:pt x="28454" y="19634"/>
                  <a:pt x="28387" y="19701"/>
                  <a:pt x="28387" y="19768"/>
                </a:cubicBezTo>
                <a:cubicBezTo>
                  <a:pt x="28387" y="19763"/>
                  <a:pt x="28379" y="19761"/>
                  <a:pt x="28363" y="19761"/>
                </a:cubicBezTo>
                <a:cubicBezTo>
                  <a:pt x="28153" y="19761"/>
                  <a:pt x="26679" y="20137"/>
                  <a:pt x="26586" y="20168"/>
                </a:cubicBezTo>
                <a:cubicBezTo>
                  <a:pt x="26019" y="20368"/>
                  <a:pt x="25418" y="20568"/>
                  <a:pt x="24951" y="20935"/>
                </a:cubicBezTo>
                <a:cubicBezTo>
                  <a:pt x="24151" y="21536"/>
                  <a:pt x="23350" y="22403"/>
                  <a:pt x="23150" y="23437"/>
                </a:cubicBezTo>
                <a:cubicBezTo>
                  <a:pt x="22616" y="23237"/>
                  <a:pt x="22116" y="22970"/>
                  <a:pt x="21616" y="22703"/>
                </a:cubicBezTo>
                <a:cubicBezTo>
                  <a:pt x="22116" y="21169"/>
                  <a:pt x="23284" y="20101"/>
                  <a:pt x="24518" y="19167"/>
                </a:cubicBezTo>
                <a:cubicBezTo>
                  <a:pt x="24718" y="19034"/>
                  <a:pt x="24918" y="18901"/>
                  <a:pt x="25085" y="18767"/>
                </a:cubicBezTo>
                <a:cubicBezTo>
                  <a:pt x="25619" y="18434"/>
                  <a:pt x="26219" y="18100"/>
                  <a:pt x="26753" y="17900"/>
                </a:cubicBezTo>
                <a:cubicBezTo>
                  <a:pt x="26898" y="17842"/>
                  <a:pt x="28148" y="17508"/>
                  <a:pt x="28912" y="17508"/>
                </a:cubicBezTo>
                <a:close/>
                <a:moveTo>
                  <a:pt x="28454" y="20268"/>
                </a:moveTo>
                <a:lnTo>
                  <a:pt x="28454" y="20268"/>
                </a:lnTo>
                <a:cubicBezTo>
                  <a:pt x="28354" y="20869"/>
                  <a:pt x="28321" y="21469"/>
                  <a:pt x="28187" y="22070"/>
                </a:cubicBezTo>
                <a:cubicBezTo>
                  <a:pt x="27901" y="23302"/>
                  <a:pt x="26950" y="24287"/>
                  <a:pt x="25694" y="24287"/>
                </a:cubicBezTo>
                <a:cubicBezTo>
                  <a:pt x="25487" y="24287"/>
                  <a:pt x="25273" y="24261"/>
                  <a:pt x="25052" y="24204"/>
                </a:cubicBezTo>
                <a:cubicBezTo>
                  <a:pt x="24718" y="24138"/>
                  <a:pt x="23917" y="23671"/>
                  <a:pt x="23450" y="23537"/>
                </a:cubicBezTo>
                <a:cubicBezTo>
                  <a:pt x="23417" y="23504"/>
                  <a:pt x="23350" y="23504"/>
                  <a:pt x="23284" y="23471"/>
                </a:cubicBezTo>
                <a:cubicBezTo>
                  <a:pt x="24251" y="21402"/>
                  <a:pt x="26286" y="20602"/>
                  <a:pt x="28454" y="20268"/>
                </a:cubicBezTo>
                <a:close/>
                <a:moveTo>
                  <a:pt x="48907" y="17395"/>
                </a:moveTo>
                <a:cubicBezTo>
                  <a:pt x="49110" y="17395"/>
                  <a:pt x="49319" y="17416"/>
                  <a:pt x="49536" y="17466"/>
                </a:cubicBezTo>
                <a:cubicBezTo>
                  <a:pt x="49936" y="17566"/>
                  <a:pt x="50403" y="17500"/>
                  <a:pt x="50837" y="17600"/>
                </a:cubicBezTo>
                <a:cubicBezTo>
                  <a:pt x="51404" y="17766"/>
                  <a:pt x="52004" y="17933"/>
                  <a:pt x="52571" y="18067"/>
                </a:cubicBezTo>
                <a:cubicBezTo>
                  <a:pt x="54239" y="18467"/>
                  <a:pt x="56774" y="19634"/>
                  <a:pt x="56974" y="21603"/>
                </a:cubicBezTo>
                <a:cubicBezTo>
                  <a:pt x="57008" y="22637"/>
                  <a:pt x="57041" y="23671"/>
                  <a:pt x="57074" y="24738"/>
                </a:cubicBezTo>
                <a:cubicBezTo>
                  <a:pt x="56441" y="23237"/>
                  <a:pt x="54940" y="22236"/>
                  <a:pt x="53272" y="21603"/>
                </a:cubicBezTo>
                <a:cubicBezTo>
                  <a:pt x="52511" y="21313"/>
                  <a:pt x="51710" y="21170"/>
                  <a:pt x="50913" y="21170"/>
                </a:cubicBezTo>
                <a:cubicBezTo>
                  <a:pt x="50243" y="21170"/>
                  <a:pt x="49575" y="21271"/>
                  <a:pt x="48935" y="21469"/>
                </a:cubicBezTo>
                <a:cubicBezTo>
                  <a:pt x="49502" y="20969"/>
                  <a:pt x="50103" y="20468"/>
                  <a:pt x="50770" y="20001"/>
                </a:cubicBezTo>
                <a:cubicBezTo>
                  <a:pt x="51337" y="19634"/>
                  <a:pt x="51570" y="19534"/>
                  <a:pt x="51671" y="18867"/>
                </a:cubicBezTo>
                <a:cubicBezTo>
                  <a:pt x="51704" y="18567"/>
                  <a:pt x="51404" y="18267"/>
                  <a:pt x="51137" y="18267"/>
                </a:cubicBezTo>
                <a:cubicBezTo>
                  <a:pt x="49402" y="18300"/>
                  <a:pt x="47768" y="18734"/>
                  <a:pt x="46067" y="19034"/>
                </a:cubicBezTo>
                <a:cubicBezTo>
                  <a:pt x="46267" y="18567"/>
                  <a:pt x="46634" y="18133"/>
                  <a:pt x="47001" y="17733"/>
                </a:cubicBezTo>
                <a:lnTo>
                  <a:pt x="47101" y="17733"/>
                </a:lnTo>
                <a:cubicBezTo>
                  <a:pt x="47726" y="17583"/>
                  <a:pt x="48295" y="17395"/>
                  <a:pt x="48907" y="17395"/>
                </a:cubicBezTo>
                <a:close/>
                <a:moveTo>
                  <a:pt x="5417" y="15976"/>
                </a:moveTo>
                <a:cubicBezTo>
                  <a:pt x="5789" y="15976"/>
                  <a:pt x="6148" y="16018"/>
                  <a:pt x="6472" y="16099"/>
                </a:cubicBezTo>
                <a:cubicBezTo>
                  <a:pt x="7406" y="16299"/>
                  <a:pt x="8173" y="17066"/>
                  <a:pt x="8673" y="17833"/>
                </a:cubicBezTo>
                <a:cubicBezTo>
                  <a:pt x="9040" y="18434"/>
                  <a:pt x="9540" y="18867"/>
                  <a:pt x="9807" y="19534"/>
                </a:cubicBezTo>
                <a:cubicBezTo>
                  <a:pt x="10041" y="20035"/>
                  <a:pt x="10208" y="20435"/>
                  <a:pt x="10308" y="20869"/>
                </a:cubicBezTo>
                <a:cubicBezTo>
                  <a:pt x="10341" y="21169"/>
                  <a:pt x="10374" y="21502"/>
                  <a:pt x="10441" y="21803"/>
                </a:cubicBezTo>
                <a:cubicBezTo>
                  <a:pt x="10441" y="21969"/>
                  <a:pt x="10441" y="22136"/>
                  <a:pt x="10441" y="22303"/>
                </a:cubicBezTo>
                <a:cubicBezTo>
                  <a:pt x="10374" y="23170"/>
                  <a:pt x="9774" y="24004"/>
                  <a:pt x="9374" y="24738"/>
                </a:cubicBezTo>
                <a:cubicBezTo>
                  <a:pt x="8633" y="26076"/>
                  <a:pt x="7019" y="26953"/>
                  <a:pt x="5504" y="26953"/>
                </a:cubicBezTo>
                <a:cubicBezTo>
                  <a:pt x="5243" y="26953"/>
                  <a:pt x="4986" y="26927"/>
                  <a:pt x="4737" y="26873"/>
                </a:cubicBezTo>
                <a:cubicBezTo>
                  <a:pt x="3002" y="26539"/>
                  <a:pt x="1868" y="25172"/>
                  <a:pt x="1468" y="23571"/>
                </a:cubicBezTo>
                <a:cubicBezTo>
                  <a:pt x="1468" y="22903"/>
                  <a:pt x="1468" y="22270"/>
                  <a:pt x="1468" y="21603"/>
                </a:cubicBezTo>
                <a:cubicBezTo>
                  <a:pt x="1601" y="21236"/>
                  <a:pt x="1802" y="20902"/>
                  <a:pt x="2135" y="20568"/>
                </a:cubicBezTo>
                <a:cubicBezTo>
                  <a:pt x="2769" y="19901"/>
                  <a:pt x="3570" y="19234"/>
                  <a:pt x="4504" y="19201"/>
                </a:cubicBezTo>
                <a:cubicBezTo>
                  <a:pt x="4715" y="19185"/>
                  <a:pt x="4919" y="19174"/>
                  <a:pt x="5117" y="19174"/>
                </a:cubicBezTo>
                <a:cubicBezTo>
                  <a:pt x="5731" y="19174"/>
                  <a:pt x="6292" y="19273"/>
                  <a:pt x="6872" y="19601"/>
                </a:cubicBezTo>
                <a:cubicBezTo>
                  <a:pt x="7806" y="20101"/>
                  <a:pt x="7706" y="21269"/>
                  <a:pt x="7606" y="22136"/>
                </a:cubicBezTo>
                <a:cubicBezTo>
                  <a:pt x="7472" y="23137"/>
                  <a:pt x="6839" y="24171"/>
                  <a:pt x="5838" y="24438"/>
                </a:cubicBezTo>
                <a:cubicBezTo>
                  <a:pt x="5713" y="24467"/>
                  <a:pt x="5595" y="24481"/>
                  <a:pt x="5483" y="24481"/>
                </a:cubicBezTo>
                <a:cubicBezTo>
                  <a:pt x="4307" y="24481"/>
                  <a:pt x="3847" y="22980"/>
                  <a:pt x="4303" y="22036"/>
                </a:cubicBezTo>
                <a:cubicBezTo>
                  <a:pt x="4348" y="21947"/>
                  <a:pt x="4259" y="21873"/>
                  <a:pt x="4175" y="21873"/>
                </a:cubicBezTo>
                <a:cubicBezTo>
                  <a:pt x="4133" y="21873"/>
                  <a:pt x="4092" y="21892"/>
                  <a:pt x="4070" y="21936"/>
                </a:cubicBezTo>
                <a:cubicBezTo>
                  <a:pt x="3286" y="23383"/>
                  <a:pt x="4273" y="24857"/>
                  <a:pt x="5750" y="24857"/>
                </a:cubicBezTo>
                <a:cubicBezTo>
                  <a:pt x="5908" y="24857"/>
                  <a:pt x="6071" y="24840"/>
                  <a:pt x="6238" y="24805"/>
                </a:cubicBezTo>
                <a:cubicBezTo>
                  <a:pt x="6939" y="24638"/>
                  <a:pt x="7639" y="23804"/>
                  <a:pt x="7873" y="23170"/>
                </a:cubicBezTo>
                <a:cubicBezTo>
                  <a:pt x="8273" y="22203"/>
                  <a:pt x="8306" y="20969"/>
                  <a:pt x="7873" y="20001"/>
                </a:cubicBezTo>
                <a:cubicBezTo>
                  <a:pt x="7429" y="19017"/>
                  <a:pt x="6293" y="18580"/>
                  <a:pt x="5150" y="18580"/>
                </a:cubicBezTo>
                <a:cubicBezTo>
                  <a:pt x="4316" y="18580"/>
                  <a:pt x="3479" y="18812"/>
                  <a:pt x="2902" y="19234"/>
                </a:cubicBezTo>
                <a:cubicBezTo>
                  <a:pt x="2402" y="19601"/>
                  <a:pt x="1868" y="20035"/>
                  <a:pt x="1468" y="20535"/>
                </a:cubicBezTo>
                <a:cubicBezTo>
                  <a:pt x="1468" y="19768"/>
                  <a:pt x="1468" y="18967"/>
                  <a:pt x="1501" y="18200"/>
                </a:cubicBezTo>
                <a:cubicBezTo>
                  <a:pt x="1601" y="18200"/>
                  <a:pt x="1702" y="18133"/>
                  <a:pt x="1735" y="18033"/>
                </a:cubicBezTo>
                <a:cubicBezTo>
                  <a:pt x="2267" y="16622"/>
                  <a:pt x="3947" y="15976"/>
                  <a:pt x="5417" y="15976"/>
                </a:cubicBezTo>
                <a:close/>
                <a:moveTo>
                  <a:pt x="10775" y="23204"/>
                </a:moveTo>
                <a:cubicBezTo>
                  <a:pt x="11075" y="24304"/>
                  <a:pt x="11475" y="25405"/>
                  <a:pt x="11942" y="26406"/>
                </a:cubicBezTo>
                <a:cubicBezTo>
                  <a:pt x="12309" y="27207"/>
                  <a:pt x="10775" y="27073"/>
                  <a:pt x="10074" y="27207"/>
                </a:cubicBezTo>
                <a:cubicBezTo>
                  <a:pt x="9540" y="27273"/>
                  <a:pt x="9140" y="27540"/>
                  <a:pt x="8807" y="28007"/>
                </a:cubicBezTo>
                <a:cubicBezTo>
                  <a:pt x="8707" y="28141"/>
                  <a:pt x="8673" y="28407"/>
                  <a:pt x="8773" y="28574"/>
                </a:cubicBezTo>
                <a:cubicBezTo>
                  <a:pt x="8973" y="28874"/>
                  <a:pt x="9207" y="29141"/>
                  <a:pt x="9440" y="29408"/>
                </a:cubicBezTo>
                <a:cubicBezTo>
                  <a:pt x="8923" y="29742"/>
                  <a:pt x="8198" y="29825"/>
                  <a:pt x="7464" y="29825"/>
                </a:cubicBezTo>
                <a:cubicBezTo>
                  <a:pt x="6730" y="29825"/>
                  <a:pt x="5988" y="29742"/>
                  <a:pt x="5438" y="29742"/>
                </a:cubicBezTo>
                <a:cubicBezTo>
                  <a:pt x="4504" y="29742"/>
                  <a:pt x="3536" y="29208"/>
                  <a:pt x="2836" y="28708"/>
                </a:cubicBezTo>
                <a:cubicBezTo>
                  <a:pt x="2335" y="28374"/>
                  <a:pt x="1968" y="27774"/>
                  <a:pt x="1468" y="27473"/>
                </a:cubicBezTo>
                <a:cubicBezTo>
                  <a:pt x="1468" y="27040"/>
                  <a:pt x="1435" y="26606"/>
                  <a:pt x="1435" y="26172"/>
                </a:cubicBezTo>
                <a:lnTo>
                  <a:pt x="1435" y="24972"/>
                </a:lnTo>
                <a:cubicBezTo>
                  <a:pt x="2237" y="26519"/>
                  <a:pt x="3900" y="27450"/>
                  <a:pt x="5621" y="27450"/>
                </a:cubicBezTo>
                <a:cubicBezTo>
                  <a:pt x="5904" y="27450"/>
                  <a:pt x="6189" y="27425"/>
                  <a:pt x="6472" y="27373"/>
                </a:cubicBezTo>
                <a:cubicBezTo>
                  <a:pt x="8440" y="27006"/>
                  <a:pt x="10141" y="25105"/>
                  <a:pt x="10775" y="23204"/>
                </a:cubicBezTo>
                <a:close/>
                <a:moveTo>
                  <a:pt x="1468" y="27874"/>
                </a:moveTo>
                <a:cubicBezTo>
                  <a:pt x="1601" y="28040"/>
                  <a:pt x="1702" y="28241"/>
                  <a:pt x="1835" y="28407"/>
                </a:cubicBezTo>
                <a:cubicBezTo>
                  <a:pt x="2102" y="28741"/>
                  <a:pt x="2502" y="29008"/>
                  <a:pt x="2836" y="29308"/>
                </a:cubicBezTo>
                <a:cubicBezTo>
                  <a:pt x="3570" y="29842"/>
                  <a:pt x="4504" y="30175"/>
                  <a:pt x="5404" y="30275"/>
                </a:cubicBezTo>
                <a:cubicBezTo>
                  <a:pt x="5716" y="30309"/>
                  <a:pt x="6027" y="30320"/>
                  <a:pt x="6338" y="30320"/>
                </a:cubicBezTo>
                <a:cubicBezTo>
                  <a:pt x="6961" y="30320"/>
                  <a:pt x="7584" y="30275"/>
                  <a:pt x="8206" y="30275"/>
                </a:cubicBezTo>
                <a:cubicBezTo>
                  <a:pt x="8773" y="30242"/>
                  <a:pt x="9340" y="30142"/>
                  <a:pt x="9807" y="29808"/>
                </a:cubicBezTo>
                <a:cubicBezTo>
                  <a:pt x="10108" y="30109"/>
                  <a:pt x="10441" y="30409"/>
                  <a:pt x="10775" y="30709"/>
                </a:cubicBezTo>
                <a:cubicBezTo>
                  <a:pt x="10308" y="31176"/>
                  <a:pt x="9474" y="31676"/>
                  <a:pt x="9140" y="31877"/>
                </a:cubicBezTo>
                <a:cubicBezTo>
                  <a:pt x="8373" y="32344"/>
                  <a:pt x="7406" y="32377"/>
                  <a:pt x="6538" y="32444"/>
                </a:cubicBezTo>
                <a:cubicBezTo>
                  <a:pt x="6219" y="32475"/>
                  <a:pt x="5915" y="32496"/>
                  <a:pt x="5620" y="32496"/>
                </a:cubicBezTo>
                <a:cubicBezTo>
                  <a:pt x="4959" y="32496"/>
                  <a:pt x="4338" y="32389"/>
                  <a:pt x="3670" y="32043"/>
                </a:cubicBezTo>
                <a:cubicBezTo>
                  <a:pt x="2936" y="31676"/>
                  <a:pt x="2002" y="31209"/>
                  <a:pt x="1501" y="30542"/>
                </a:cubicBezTo>
                <a:cubicBezTo>
                  <a:pt x="1468" y="29642"/>
                  <a:pt x="1468" y="28774"/>
                  <a:pt x="1468" y="27874"/>
                </a:cubicBezTo>
                <a:close/>
                <a:moveTo>
                  <a:pt x="1501" y="31009"/>
                </a:moveTo>
                <a:lnTo>
                  <a:pt x="1501" y="31009"/>
                </a:lnTo>
                <a:cubicBezTo>
                  <a:pt x="2002" y="31610"/>
                  <a:pt x="2769" y="32043"/>
                  <a:pt x="3403" y="32410"/>
                </a:cubicBezTo>
                <a:cubicBezTo>
                  <a:pt x="4165" y="32853"/>
                  <a:pt x="4891" y="32987"/>
                  <a:pt x="5688" y="32987"/>
                </a:cubicBezTo>
                <a:cubicBezTo>
                  <a:pt x="5972" y="32987"/>
                  <a:pt x="6265" y="32970"/>
                  <a:pt x="6572" y="32944"/>
                </a:cubicBezTo>
                <a:cubicBezTo>
                  <a:pt x="7672" y="32877"/>
                  <a:pt x="8807" y="32777"/>
                  <a:pt x="9707" y="32143"/>
                </a:cubicBezTo>
                <a:cubicBezTo>
                  <a:pt x="10108" y="31843"/>
                  <a:pt x="10808" y="31543"/>
                  <a:pt x="11208" y="31109"/>
                </a:cubicBezTo>
                <a:cubicBezTo>
                  <a:pt x="11342" y="31209"/>
                  <a:pt x="11475" y="31343"/>
                  <a:pt x="11575" y="31476"/>
                </a:cubicBezTo>
                <a:cubicBezTo>
                  <a:pt x="11976" y="31843"/>
                  <a:pt x="12443" y="32143"/>
                  <a:pt x="12876" y="32477"/>
                </a:cubicBezTo>
                <a:cubicBezTo>
                  <a:pt x="12342" y="32944"/>
                  <a:pt x="11942" y="33544"/>
                  <a:pt x="11308" y="33878"/>
                </a:cubicBezTo>
                <a:cubicBezTo>
                  <a:pt x="10541" y="34278"/>
                  <a:pt x="9707" y="34545"/>
                  <a:pt x="8840" y="34679"/>
                </a:cubicBezTo>
                <a:cubicBezTo>
                  <a:pt x="8440" y="34679"/>
                  <a:pt x="8006" y="34745"/>
                  <a:pt x="7606" y="34845"/>
                </a:cubicBezTo>
                <a:cubicBezTo>
                  <a:pt x="7308" y="34871"/>
                  <a:pt x="7011" y="34883"/>
                  <a:pt x="6717" y="34883"/>
                </a:cubicBezTo>
                <a:cubicBezTo>
                  <a:pt x="5859" y="34883"/>
                  <a:pt x="5014" y="34777"/>
                  <a:pt x="4170" y="34579"/>
                </a:cubicBezTo>
                <a:cubicBezTo>
                  <a:pt x="3203" y="34378"/>
                  <a:pt x="2469" y="33645"/>
                  <a:pt x="1535" y="33378"/>
                </a:cubicBezTo>
                <a:cubicBezTo>
                  <a:pt x="1535" y="32577"/>
                  <a:pt x="1501" y="31777"/>
                  <a:pt x="1501" y="31009"/>
                </a:cubicBezTo>
                <a:close/>
                <a:moveTo>
                  <a:pt x="13310" y="32811"/>
                </a:moveTo>
                <a:cubicBezTo>
                  <a:pt x="13810" y="33244"/>
                  <a:pt x="14878" y="34178"/>
                  <a:pt x="14844" y="34178"/>
                </a:cubicBezTo>
                <a:cubicBezTo>
                  <a:pt x="14044" y="34312"/>
                  <a:pt x="11976" y="34679"/>
                  <a:pt x="11642" y="35546"/>
                </a:cubicBezTo>
                <a:cubicBezTo>
                  <a:pt x="11042" y="35412"/>
                  <a:pt x="10474" y="35179"/>
                  <a:pt x="9907" y="34945"/>
                </a:cubicBezTo>
                <a:cubicBezTo>
                  <a:pt x="10241" y="34845"/>
                  <a:pt x="10608" y="34745"/>
                  <a:pt x="10941" y="34612"/>
                </a:cubicBezTo>
                <a:cubicBezTo>
                  <a:pt x="11475" y="34412"/>
                  <a:pt x="11976" y="34145"/>
                  <a:pt x="12409" y="33745"/>
                </a:cubicBezTo>
                <a:cubicBezTo>
                  <a:pt x="12743" y="33478"/>
                  <a:pt x="12976" y="33111"/>
                  <a:pt x="13310" y="32811"/>
                </a:cubicBezTo>
                <a:close/>
                <a:moveTo>
                  <a:pt x="50800" y="21700"/>
                </a:moveTo>
                <a:cubicBezTo>
                  <a:pt x="51457" y="21700"/>
                  <a:pt x="52114" y="21829"/>
                  <a:pt x="52771" y="22003"/>
                </a:cubicBezTo>
                <a:cubicBezTo>
                  <a:pt x="54839" y="22503"/>
                  <a:pt x="56674" y="23904"/>
                  <a:pt x="57141" y="26006"/>
                </a:cubicBezTo>
                <a:cubicBezTo>
                  <a:pt x="57174" y="27707"/>
                  <a:pt x="57275" y="29408"/>
                  <a:pt x="57341" y="31109"/>
                </a:cubicBezTo>
                <a:cubicBezTo>
                  <a:pt x="56874" y="32577"/>
                  <a:pt x="56107" y="33878"/>
                  <a:pt x="54873" y="34879"/>
                </a:cubicBezTo>
                <a:cubicBezTo>
                  <a:pt x="54039" y="35579"/>
                  <a:pt x="53005" y="35813"/>
                  <a:pt x="51971" y="35946"/>
                </a:cubicBezTo>
                <a:cubicBezTo>
                  <a:pt x="51825" y="35964"/>
                  <a:pt x="51682" y="35972"/>
                  <a:pt x="51540" y="35972"/>
                </a:cubicBezTo>
                <a:cubicBezTo>
                  <a:pt x="50348" y="35972"/>
                  <a:pt x="49278" y="35385"/>
                  <a:pt x="48235" y="34879"/>
                </a:cubicBezTo>
                <a:cubicBezTo>
                  <a:pt x="46800" y="34145"/>
                  <a:pt x="45933" y="32310"/>
                  <a:pt x="45866" y="30642"/>
                </a:cubicBezTo>
                <a:cubicBezTo>
                  <a:pt x="45933" y="30242"/>
                  <a:pt x="46000" y="29842"/>
                  <a:pt x="46067" y="29441"/>
                </a:cubicBezTo>
                <a:cubicBezTo>
                  <a:pt x="46100" y="29175"/>
                  <a:pt x="46133" y="28908"/>
                  <a:pt x="46167" y="28608"/>
                </a:cubicBezTo>
                <a:cubicBezTo>
                  <a:pt x="46333" y="28007"/>
                  <a:pt x="46567" y="27373"/>
                  <a:pt x="46900" y="26840"/>
                </a:cubicBezTo>
                <a:cubicBezTo>
                  <a:pt x="47101" y="26506"/>
                  <a:pt x="47434" y="26306"/>
                  <a:pt x="47668" y="26006"/>
                </a:cubicBezTo>
                <a:cubicBezTo>
                  <a:pt x="48035" y="25539"/>
                  <a:pt x="48201" y="25105"/>
                  <a:pt x="48735" y="24738"/>
                </a:cubicBezTo>
                <a:cubicBezTo>
                  <a:pt x="49564" y="24176"/>
                  <a:pt x="50459" y="23910"/>
                  <a:pt x="51338" y="23910"/>
                </a:cubicBezTo>
                <a:cubicBezTo>
                  <a:pt x="52546" y="23910"/>
                  <a:pt x="53727" y="24412"/>
                  <a:pt x="54673" y="25339"/>
                </a:cubicBezTo>
                <a:cubicBezTo>
                  <a:pt x="55440" y="26106"/>
                  <a:pt x="55673" y="27607"/>
                  <a:pt x="55640" y="28608"/>
                </a:cubicBezTo>
                <a:cubicBezTo>
                  <a:pt x="55573" y="29975"/>
                  <a:pt x="54940" y="31176"/>
                  <a:pt x="53805" y="31943"/>
                </a:cubicBezTo>
                <a:cubicBezTo>
                  <a:pt x="53202" y="32329"/>
                  <a:pt x="52547" y="32611"/>
                  <a:pt x="51864" y="32611"/>
                </a:cubicBezTo>
                <a:cubicBezTo>
                  <a:pt x="51603" y="32611"/>
                  <a:pt x="51338" y="32569"/>
                  <a:pt x="51070" y="32477"/>
                </a:cubicBezTo>
                <a:cubicBezTo>
                  <a:pt x="49969" y="32143"/>
                  <a:pt x="49302" y="30943"/>
                  <a:pt x="49102" y="29908"/>
                </a:cubicBezTo>
                <a:cubicBezTo>
                  <a:pt x="48869" y="28708"/>
                  <a:pt x="49569" y="27573"/>
                  <a:pt x="50737" y="27273"/>
                </a:cubicBezTo>
                <a:cubicBezTo>
                  <a:pt x="50849" y="27250"/>
                  <a:pt x="50962" y="27239"/>
                  <a:pt x="51075" y="27239"/>
                </a:cubicBezTo>
                <a:cubicBezTo>
                  <a:pt x="51600" y="27239"/>
                  <a:pt x="52120" y="27478"/>
                  <a:pt x="52504" y="27807"/>
                </a:cubicBezTo>
                <a:cubicBezTo>
                  <a:pt x="53072" y="28341"/>
                  <a:pt x="52771" y="29675"/>
                  <a:pt x="52071" y="29942"/>
                </a:cubicBezTo>
                <a:cubicBezTo>
                  <a:pt x="52042" y="29971"/>
                  <a:pt x="52063" y="30049"/>
                  <a:pt x="52112" y="30049"/>
                </a:cubicBezTo>
                <a:cubicBezTo>
                  <a:pt x="52120" y="30049"/>
                  <a:pt x="52128" y="30047"/>
                  <a:pt x="52138" y="30042"/>
                </a:cubicBezTo>
                <a:cubicBezTo>
                  <a:pt x="53605" y="29875"/>
                  <a:pt x="53238" y="27473"/>
                  <a:pt x="52104" y="27040"/>
                </a:cubicBezTo>
                <a:cubicBezTo>
                  <a:pt x="51752" y="26898"/>
                  <a:pt x="51408" y="26832"/>
                  <a:pt x="51081" y="26832"/>
                </a:cubicBezTo>
                <a:cubicBezTo>
                  <a:pt x="49645" y="26832"/>
                  <a:pt x="48547" y="28099"/>
                  <a:pt x="48602" y="29675"/>
                </a:cubicBezTo>
                <a:cubicBezTo>
                  <a:pt x="48633" y="31401"/>
                  <a:pt x="50082" y="33098"/>
                  <a:pt x="51837" y="33098"/>
                </a:cubicBezTo>
                <a:cubicBezTo>
                  <a:pt x="51947" y="33098"/>
                  <a:pt x="52059" y="33091"/>
                  <a:pt x="52171" y="33077"/>
                </a:cubicBezTo>
                <a:cubicBezTo>
                  <a:pt x="54506" y="32811"/>
                  <a:pt x="55874" y="30876"/>
                  <a:pt x="56140" y="28641"/>
                </a:cubicBezTo>
                <a:cubicBezTo>
                  <a:pt x="56441" y="26239"/>
                  <a:pt x="54773" y="23938"/>
                  <a:pt x="52438" y="23471"/>
                </a:cubicBezTo>
                <a:cubicBezTo>
                  <a:pt x="52087" y="23391"/>
                  <a:pt x="51729" y="23354"/>
                  <a:pt x="51369" y="23354"/>
                </a:cubicBezTo>
                <a:cubicBezTo>
                  <a:pt x="50669" y="23354"/>
                  <a:pt x="49964" y="23495"/>
                  <a:pt x="49302" y="23737"/>
                </a:cubicBezTo>
                <a:cubicBezTo>
                  <a:pt x="48068" y="24204"/>
                  <a:pt x="47734" y="25238"/>
                  <a:pt x="46867" y="26072"/>
                </a:cubicBezTo>
                <a:cubicBezTo>
                  <a:pt x="46667" y="26273"/>
                  <a:pt x="46500" y="26506"/>
                  <a:pt x="46367" y="26740"/>
                </a:cubicBezTo>
                <a:cubicBezTo>
                  <a:pt x="46400" y="26239"/>
                  <a:pt x="46433" y="25772"/>
                  <a:pt x="46467" y="25272"/>
                </a:cubicBezTo>
                <a:cubicBezTo>
                  <a:pt x="46534" y="24838"/>
                  <a:pt x="46400" y="24371"/>
                  <a:pt x="46300" y="23971"/>
                </a:cubicBezTo>
                <a:cubicBezTo>
                  <a:pt x="46267" y="23837"/>
                  <a:pt x="46300" y="23704"/>
                  <a:pt x="46400" y="23571"/>
                </a:cubicBezTo>
                <a:cubicBezTo>
                  <a:pt x="46442" y="23584"/>
                  <a:pt x="46483" y="23593"/>
                  <a:pt x="46522" y="23593"/>
                </a:cubicBezTo>
                <a:cubicBezTo>
                  <a:pt x="46577" y="23593"/>
                  <a:pt x="46628" y="23576"/>
                  <a:pt x="46667" y="23537"/>
                </a:cubicBezTo>
                <a:cubicBezTo>
                  <a:pt x="47468" y="22737"/>
                  <a:pt x="48335" y="22336"/>
                  <a:pt x="49369" y="21936"/>
                </a:cubicBezTo>
                <a:cubicBezTo>
                  <a:pt x="49846" y="21768"/>
                  <a:pt x="50323" y="21700"/>
                  <a:pt x="50800" y="21700"/>
                </a:cubicBezTo>
                <a:close/>
                <a:moveTo>
                  <a:pt x="45566" y="32010"/>
                </a:moveTo>
                <a:cubicBezTo>
                  <a:pt x="45600" y="32110"/>
                  <a:pt x="45633" y="32210"/>
                  <a:pt x="45700" y="32344"/>
                </a:cubicBezTo>
                <a:cubicBezTo>
                  <a:pt x="46567" y="34645"/>
                  <a:pt x="48668" y="36080"/>
                  <a:pt x="51070" y="36513"/>
                </a:cubicBezTo>
                <a:cubicBezTo>
                  <a:pt x="51235" y="36549"/>
                  <a:pt x="51416" y="36565"/>
                  <a:pt x="51605" y="36565"/>
                </a:cubicBezTo>
                <a:cubicBezTo>
                  <a:pt x="52293" y="36565"/>
                  <a:pt x="53089" y="36356"/>
                  <a:pt x="53639" y="36146"/>
                </a:cubicBezTo>
                <a:cubicBezTo>
                  <a:pt x="54406" y="35879"/>
                  <a:pt x="55006" y="35446"/>
                  <a:pt x="55640" y="34945"/>
                </a:cubicBezTo>
                <a:cubicBezTo>
                  <a:pt x="56240" y="34478"/>
                  <a:pt x="56674" y="33711"/>
                  <a:pt x="57108" y="33077"/>
                </a:cubicBezTo>
                <a:cubicBezTo>
                  <a:pt x="57208" y="32911"/>
                  <a:pt x="57308" y="32744"/>
                  <a:pt x="57408" y="32577"/>
                </a:cubicBezTo>
                <a:cubicBezTo>
                  <a:pt x="57441" y="33044"/>
                  <a:pt x="57441" y="33544"/>
                  <a:pt x="57441" y="34045"/>
                </a:cubicBezTo>
                <a:cubicBezTo>
                  <a:pt x="57008" y="34612"/>
                  <a:pt x="55740" y="36146"/>
                  <a:pt x="55673" y="36213"/>
                </a:cubicBezTo>
                <a:cubicBezTo>
                  <a:pt x="55206" y="36713"/>
                  <a:pt x="54773" y="37180"/>
                  <a:pt x="54172" y="37481"/>
                </a:cubicBezTo>
                <a:cubicBezTo>
                  <a:pt x="53572" y="37814"/>
                  <a:pt x="52905" y="37914"/>
                  <a:pt x="52271" y="38148"/>
                </a:cubicBezTo>
                <a:cubicBezTo>
                  <a:pt x="51781" y="38344"/>
                  <a:pt x="51232" y="38423"/>
                  <a:pt x="50666" y="38423"/>
                </a:cubicBezTo>
                <a:cubicBezTo>
                  <a:pt x="49692" y="38423"/>
                  <a:pt x="48666" y="38189"/>
                  <a:pt x="47801" y="37914"/>
                </a:cubicBezTo>
                <a:cubicBezTo>
                  <a:pt x="47034" y="37647"/>
                  <a:pt x="46367" y="37180"/>
                  <a:pt x="45800" y="36647"/>
                </a:cubicBezTo>
                <a:cubicBezTo>
                  <a:pt x="45466" y="36313"/>
                  <a:pt x="44966" y="35713"/>
                  <a:pt x="44699" y="35112"/>
                </a:cubicBezTo>
                <a:cubicBezTo>
                  <a:pt x="45032" y="34078"/>
                  <a:pt x="45333" y="33044"/>
                  <a:pt x="45566" y="32010"/>
                </a:cubicBezTo>
                <a:close/>
                <a:moveTo>
                  <a:pt x="1535" y="33578"/>
                </a:moveTo>
                <a:lnTo>
                  <a:pt x="1535" y="33578"/>
                </a:lnTo>
                <a:cubicBezTo>
                  <a:pt x="2002" y="33811"/>
                  <a:pt x="2435" y="34212"/>
                  <a:pt x="2869" y="34478"/>
                </a:cubicBezTo>
                <a:cubicBezTo>
                  <a:pt x="3336" y="34745"/>
                  <a:pt x="3836" y="34912"/>
                  <a:pt x="4337" y="35046"/>
                </a:cubicBezTo>
                <a:cubicBezTo>
                  <a:pt x="4971" y="35212"/>
                  <a:pt x="5571" y="35312"/>
                  <a:pt x="6205" y="35379"/>
                </a:cubicBezTo>
                <a:cubicBezTo>
                  <a:pt x="5638" y="35613"/>
                  <a:pt x="5137" y="35946"/>
                  <a:pt x="4537" y="36180"/>
                </a:cubicBezTo>
                <a:cubicBezTo>
                  <a:pt x="3870" y="36447"/>
                  <a:pt x="3269" y="36880"/>
                  <a:pt x="2669" y="37314"/>
                </a:cubicBezTo>
                <a:cubicBezTo>
                  <a:pt x="2235" y="37614"/>
                  <a:pt x="1902" y="38048"/>
                  <a:pt x="1635" y="38481"/>
                </a:cubicBezTo>
                <a:cubicBezTo>
                  <a:pt x="1601" y="36847"/>
                  <a:pt x="1568" y="35212"/>
                  <a:pt x="1535" y="33578"/>
                </a:cubicBezTo>
                <a:close/>
                <a:moveTo>
                  <a:pt x="43565" y="37781"/>
                </a:moveTo>
                <a:cubicBezTo>
                  <a:pt x="44132" y="38448"/>
                  <a:pt x="44732" y="39048"/>
                  <a:pt x="45433" y="39515"/>
                </a:cubicBezTo>
                <a:cubicBezTo>
                  <a:pt x="45185" y="39492"/>
                  <a:pt x="44937" y="39480"/>
                  <a:pt x="44691" y="39480"/>
                </a:cubicBezTo>
                <a:cubicBezTo>
                  <a:pt x="43874" y="39480"/>
                  <a:pt x="43066" y="39616"/>
                  <a:pt x="42297" y="39949"/>
                </a:cubicBezTo>
                <a:cubicBezTo>
                  <a:pt x="42764" y="39249"/>
                  <a:pt x="43164" y="38548"/>
                  <a:pt x="43565" y="37781"/>
                </a:cubicBezTo>
                <a:close/>
                <a:moveTo>
                  <a:pt x="57475" y="35046"/>
                </a:moveTo>
                <a:cubicBezTo>
                  <a:pt x="57475" y="36146"/>
                  <a:pt x="57475" y="37247"/>
                  <a:pt x="57408" y="38381"/>
                </a:cubicBezTo>
                <a:cubicBezTo>
                  <a:pt x="57384" y="38358"/>
                  <a:pt x="57344" y="38334"/>
                  <a:pt x="57287" y="38334"/>
                </a:cubicBezTo>
                <a:cubicBezTo>
                  <a:pt x="57264" y="38334"/>
                  <a:pt x="57237" y="38338"/>
                  <a:pt x="57208" y="38348"/>
                </a:cubicBezTo>
                <a:cubicBezTo>
                  <a:pt x="56808" y="38515"/>
                  <a:pt x="56707" y="38815"/>
                  <a:pt x="56374" y="39082"/>
                </a:cubicBezTo>
                <a:cubicBezTo>
                  <a:pt x="55940" y="39515"/>
                  <a:pt x="55440" y="39982"/>
                  <a:pt x="54873" y="40316"/>
                </a:cubicBezTo>
                <a:cubicBezTo>
                  <a:pt x="54005" y="40856"/>
                  <a:pt x="52889" y="41131"/>
                  <a:pt x="51816" y="41131"/>
                </a:cubicBezTo>
                <a:cubicBezTo>
                  <a:pt x="51364" y="41131"/>
                  <a:pt x="50919" y="41082"/>
                  <a:pt x="50503" y="40983"/>
                </a:cubicBezTo>
                <a:cubicBezTo>
                  <a:pt x="50303" y="40916"/>
                  <a:pt x="50103" y="40850"/>
                  <a:pt x="49903" y="40816"/>
                </a:cubicBezTo>
                <a:cubicBezTo>
                  <a:pt x="49436" y="40616"/>
                  <a:pt x="48969" y="40449"/>
                  <a:pt x="48502" y="40283"/>
                </a:cubicBezTo>
                <a:cubicBezTo>
                  <a:pt x="47935" y="40049"/>
                  <a:pt x="47367" y="39816"/>
                  <a:pt x="46800" y="39649"/>
                </a:cubicBezTo>
                <a:cubicBezTo>
                  <a:pt x="45533" y="39249"/>
                  <a:pt x="44632" y="38348"/>
                  <a:pt x="43665" y="37514"/>
                </a:cubicBezTo>
                <a:cubicBezTo>
                  <a:pt x="43965" y="36880"/>
                  <a:pt x="44265" y="36213"/>
                  <a:pt x="44499" y="35546"/>
                </a:cubicBezTo>
                <a:cubicBezTo>
                  <a:pt x="44666" y="35846"/>
                  <a:pt x="44866" y="36146"/>
                  <a:pt x="45066" y="36413"/>
                </a:cubicBezTo>
                <a:cubicBezTo>
                  <a:pt x="45533" y="37147"/>
                  <a:pt x="46267" y="37714"/>
                  <a:pt x="47034" y="38114"/>
                </a:cubicBezTo>
                <a:cubicBezTo>
                  <a:pt x="48002" y="38622"/>
                  <a:pt x="49417" y="38986"/>
                  <a:pt x="50694" y="38986"/>
                </a:cubicBezTo>
                <a:cubicBezTo>
                  <a:pt x="51265" y="38986"/>
                  <a:pt x="51808" y="38913"/>
                  <a:pt x="52271" y="38748"/>
                </a:cubicBezTo>
                <a:cubicBezTo>
                  <a:pt x="53172" y="38415"/>
                  <a:pt x="54106" y="38214"/>
                  <a:pt x="54906" y="37714"/>
                </a:cubicBezTo>
                <a:cubicBezTo>
                  <a:pt x="55573" y="37280"/>
                  <a:pt x="56240" y="36513"/>
                  <a:pt x="56707" y="35913"/>
                </a:cubicBezTo>
                <a:cubicBezTo>
                  <a:pt x="56808" y="35813"/>
                  <a:pt x="57141" y="35446"/>
                  <a:pt x="57475" y="35046"/>
                </a:cubicBezTo>
                <a:close/>
                <a:moveTo>
                  <a:pt x="8940" y="35179"/>
                </a:moveTo>
                <a:cubicBezTo>
                  <a:pt x="9107" y="35179"/>
                  <a:pt x="9307" y="35212"/>
                  <a:pt x="9474" y="35246"/>
                </a:cubicBezTo>
                <a:cubicBezTo>
                  <a:pt x="10007" y="35379"/>
                  <a:pt x="10508" y="35646"/>
                  <a:pt x="11008" y="35779"/>
                </a:cubicBezTo>
                <a:cubicBezTo>
                  <a:pt x="11142" y="35813"/>
                  <a:pt x="11375" y="35846"/>
                  <a:pt x="11609" y="35879"/>
                </a:cubicBezTo>
                <a:cubicBezTo>
                  <a:pt x="11609" y="36080"/>
                  <a:pt x="11709" y="36313"/>
                  <a:pt x="11942" y="36580"/>
                </a:cubicBezTo>
                <a:cubicBezTo>
                  <a:pt x="12809" y="37614"/>
                  <a:pt x="14411" y="38548"/>
                  <a:pt x="15545" y="39315"/>
                </a:cubicBezTo>
                <a:cubicBezTo>
                  <a:pt x="16279" y="39816"/>
                  <a:pt x="17113" y="40183"/>
                  <a:pt x="17880" y="40650"/>
                </a:cubicBezTo>
                <a:cubicBezTo>
                  <a:pt x="19648" y="41684"/>
                  <a:pt x="16946" y="42317"/>
                  <a:pt x="16212" y="42584"/>
                </a:cubicBezTo>
                <a:cubicBezTo>
                  <a:pt x="15878" y="42684"/>
                  <a:pt x="15578" y="42784"/>
                  <a:pt x="15245" y="42884"/>
                </a:cubicBezTo>
                <a:cubicBezTo>
                  <a:pt x="15245" y="42317"/>
                  <a:pt x="14778" y="41717"/>
                  <a:pt x="14477" y="41283"/>
                </a:cubicBezTo>
                <a:cubicBezTo>
                  <a:pt x="14077" y="40650"/>
                  <a:pt x="13343" y="40249"/>
                  <a:pt x="12676" y="39949"/>
                </a:cubicBezTo>
                <a:cubicBezTo>
                  <a:pt x="11891" y="39565"/>
                  <a:pt x="11138" y="39419"/>
                  <a:pt x="10378" y="39419"/>
                </a:cubicBezTo>
                <a:cubicBezTo>
                  <a:pt x="9554" y="39419"/>
                  <a:pt x="8724" y="39590"/>
                  <a:pt x="7839" y="39816"/>
                </a:cubicBezTo>
                <a:cubicBezTo>
                  <a:pt x="5571" y="40349"/>
                  <a:pt x="2969" y="41617"/>
                  <a:pt x="1702" y="43652"/>
                </a:cubicBezTo>
                <a:cubicBezTo>
                  <a:pt x="1668" y="42251"/>
                  <a:pt x="1668" y="40883"/>
                  <a:pt x="1635" y="39515"/>
                </a:cubicBezTo>
                <a:cubicBezTo>
                  <a:pt x="1802" y="39182"/>
                  <a:pt x="2002" y="38848"/>
                  <a:pt x="2202" y="38548"/>
                </a:cubicBezTo>
                <a:cubicBezTo>
                  <a:pt x="3002" y="37314"/>
                  <a:pt x="4504" y="36847"/>
                  <a:pt x="5738" y="36213"/>
                </a:cubicBezTo>
                <a:cubicBezTo>
                  <a:pt x="6338" y="35913"/>
                  <a:pt x="6972" y="35579"/>
                  <a:pt x="7639" y="35346"/>
                </a:cubicBezTo>
                <a:lnTo>
                  <a:pt x="7672" y="35346"/>
                </a:lnTo>
                <a:cubicBezTo>
                  <a:pt x="8106" y="35312"/>
                  <a:pt x="8506" y="35246"/>
                  <a:pt x="8940" y="35179"/>
                </a:cubicBezTo>
                <a:close/>
                <a:moveTo>
                  <a:pt x="57408" y="38782"/>
                </a:moveTo>
                <a:cubicBezTo>
                  <a:pt x="57408" y="38815"/>
                  <a:pt x="57408" y="38815"/>
                  <a:pt x="57408" y="38848"/>
                </a:cubicBezTo>
                <a:cubicBezTo>
                  <a:pt x="57041" y="39449"/>
                  <a:pt x="56441" y="40016"/>
                  <a:pt x="56107" y="40449"/>
                </a:cubicBezTo>
                <a:cubicBezTo>
                  <a:pt x="55540" y="41150"/>
                  <a:pt x="55206" y="41950"/>
                  <a:pt x="54839" y="42751"/>
                </a:cubicBezTo>
                <a:cubicBezTo>
                  <a:pt x="54473" y="43552"/>
                  <a:pt x="54039" y="44252"/>
                  <a:pt x="53939" y="45153"/>
                </a:cubicBezTo>
                <a:cubicBezTo>
                  <a:pt x="53905" y="45219"/>
                  <a:pt x="53905" y="45286"/>
                  <a:pt x="53905" y="45353"/>
                </a:cubicBezTo>
                <a:cubicBezTo>
                  <a:pt x="53639" y="44486"/>
                  <a:pt x="53205" y="43652"/>
                  <a:pt x="52738" y="42884"/>
                </a:cubicBezTo>
                <a:cubicBezTo>
                  <a:pt x="52438" y="42384"/>
                  <a:pt x="52004" y="41984"/>
                  <a:pt x="51504" y="41650"/>
                </a:cubicBezTo>
                <a:lnTo>
                  <a:pt x="51504" y="41650"/>
                </a:lnTo>
                <a:cubicBezTo>
                  <a:pt x="51580" y="41653"/>
                  <a:pt x="51657" y="41654"/>
                  <a:pt x="51733" y="41654"/>
                </a:cubicBezTo>
                <a:cubicBezTo>
                  <a:pt x="52720" y="41654"/>
                  <a:pt x="53677" y="41455"/>
                  <a:pt x="54606" y="41083"/>
                </a:cubicBezTo>
                <a:cubicBezTo>
                  <a:pt x="55773" y="40583"/>
                  <a:pt x="56474" y="39582"/>
                  <a:pt x="57408" y="38782"/>
                </a:cubicBezTo>
                <a:close/>
                <a:moveTo>
                  <a:pt x="37191" y="13494"/>
                </a:moveTo>
                <a:cubicBezTo>
                  <a:pt x="37309" y="13494"/>
                  <a:pt x="37421" y="13505"/>
                  <a:pt x="37527" y="13530"/>
                </a:cubicBezTo>
                <a:cubicBezTo>
                  <a:pt x="39228" y="13930"/>
                  <a:pt x="40296" y="14464"/>
                  <a:pt x="41130" y="16032"/>
                </a:cubicBezTo>
                <a:cubicBezTo>
                  <a:pt x="41397" y="16466"/>
                  <a:pt x="41597" y="17266"/>
                  <a:pt x="42264" y="17266"/>
                </a:cubicBezTo>
                <a:cubicBezTo>
                  <a:pt x="43164" y="17266"/>
                  <a:pt x="43898" y="16832"/>
                  <a:pt x="44766" y="16599"/>
                </a:cubicBezTo>
                <a:cubicBezTo>
                  <a:pt x="45700" y="16365"/>
                  <a:pt x="46834" y="16299"/>
                  <a:pt x="47234" y="15498"/>
                </a:cubicBezTo>
                <a:lnTo>
                  <a:pt x="47234" y="15498"/>
                </a:lnTo>
                <a:cubicBezTo>
                  <a:pt x="46600" y="16766"/>
                  <a:pt x="44766" y="18067"/>
                  <a:pt x="44799" y="19668"/>
                </a:cubicBezTo>
                <a:cubicBezTo>
                  <a:pt x="44799" y="20043"/>
                  <a:pt x="45062" y="20271"/>
                  <a:pt x="45397" y="20271"/>
                </a:cubicBezTo>
                <a:cubicBezTo>
                  <a:pt x="45420" y="20271"/>
                  <a:pt x="45443" y="20270"/>
                  <a:pt x="45466" y="20268"/>
                </a:cubicBezTo>
                <a:cubicBezTo>
                  <a:pt x="46934" y="20068"/>
                  <a:pt x="48301" y="19668"/>
                  <a:pt x="49736" y="19501"/>
                </a:cubicBezTo>
                <a:lnTo>
                  <a:pt x="49736" y="19501"/>
                </a:lnTo>
                <a:cubicBezTo>
                  <a:pt x="49235" y="19868"/>
                  <a:pt x="48635" y="20235"/>
                  <a:pt x="48535" y="20302"/>
                </a:cubicBezTo>
                <a:cubicBezTo>
                  <a:pt x="47868" y="20835"/>
                  <a:pt x="47334" y="21502"/>
                  <a:pt x="46634" y="22003"/>
                </a:cubicBezTo>
                <a:cubicBezTo>
                  <a:pt x="44732" y="23304"/>
                  <a:pt x="45466" y="23804"/>
                  <a:pt x="45299" y="25906"/>
                </a:cubicBezTo>
                <a:cubicBezTo>
                  <a:pt x="44899" y="31176"/>
                  <a:pt x="43598" y="37280"/>
                  <a:pt x="39729" y="41117"/>
                </a:cubicBezTo>
                <a:cubicBezTo>
                  <a:pt x="36093" y="44752"/>
                  <a:pt x="31389" y="46153"/>
                  <a:pt x="26419" y="46854"/>
                </a:cubicBezTo>
                <a:cubicBezTo>
                  <a:pt x="24630" y="47086"/>
                  <a:pt x="22857" y="47238"/>
                  <a:pt x="21108" y="47238"/>
                </a:cubicBezTo>
                <a:cubicBezTo>
                  <a:pt x="17837" y="47238"/>
                  <a:pt x="14652" y="46708"/>
                  <a:pt x="11609" y="45186"/>
                </a:cubicBezTo>
                <a:cubicBezTo>
                  <a:pt x="12209" y="44853"/>
                  <a:pt x="13310" y="44752"/>
                  <a:pt x="13777" y="44652"/>
                </a:cubicBezTo>
                <a:cubicBezTo>
                  <a:pt x="15178" y="44352"/>
                  <a:pt x="16545" y="43718"/>
                  <a:pt x="17880" y="43218"/>
                </a:cubicBezTo>
                <a:cubicBezTo>
                  <a:pt x="19047" y="42818"/>
                  <a:pt x="20715" y="42451"/>
                  <a:pt x="19848" y="40783"/>
                </a:cubicBezTo>
                <a:cubicBezTo>
                  <a:pt x="19514" y="40082"/>
                  <a:pt x="18614" y="39682"/>
                  <a:pt x="17980" y="39315"/>
                </a:cubicBezTo>
                <a:cubicBezTo>
                  <a:pt x="16445" y="38381"/>
                  <a:pt x="15011" y="37581"/>
                  <a:pt x="13710" y="36346"/>
                </a:cubicBezTo>
                <a:cubicBezTo>
                  <a:pt x="12976" y="35613"/>
                  <a:pt x="13010" y="36046"/>
                  <a:pt x="13944" y="35646"/>
                </a:cubicBezTo>
                <a:cubicBezTo>
                  <a:pt x="14477" y="35446"/>
                  <a:pt x="15745" y="35379"/>
                  <a:pt x="16112" y="34812"/>
                </a:cubicBezTo>
                <a:cubicBezTo>
                  <a:pt x="16946" y="33544"/>
                  <a:pt x="15011" y="32677"/>
                  <a:pt x="14244" y="32077"/>
                </a:cubicBezTo>
                <a:cubicBezTo>
                  <a:pt x="13043" y="31176"/>
                  <a:pt x="11976" y="30142"/>
                  <a:pt x="10875" y="29175"/>
                </a:cubicBezTo>
                <a:cubicBezTo>
                  <a:pt x="9574" y="28040"/>
                  <a:pt x="11275" y="28307"/>
                  <a:pt x="12109" y="28007"/>
                </a:cubicBezTo>
                <a:cubicBezTo>
                  <a:pt x="14277" y="27173"/>
                  <a:pt x="12876" y="25872"/>
                  <a:pt x="12342" y="24204"/>
                </a:cubicBezTo>
                <a:cubicBezTo>
                  <a:pt x="11875" y="22737"/>
                  <a:pt x="11442" y="21202"/>
                  <a:pt x="11375" y="19634"/>
                </a:cubicBezTo>
                <a:cubicBezTo>
                  <a:pt x="11342" y="19001"/>
                  <a:pt x="11442" y="18367"/>
                  <a:pt x="11609" y="17766"/>
                </a:cubicBezTo>
                <a:cubicBezTo>
                  <a:pt x="11758" y="17243"/>
                  <a:pt x="12010" y="17055"/>
                  <a:pt x="12301" y="17055"/>
                </a:cubicBezTo>
                <a:cubicBezTo>
                  <a:pt x="12919" y="17055"/>
                  <a:pt x="13714" y="17905"/>
                  <a:pt x="14077" y="18200"/>
                </a:cubicBezTo>
                <a:cubicBezTo>
                  <a:pt x="14124" y="18224"/>
                  <a:pt x="14171" y="18247"/>
                  <a:pt x="14219" y="18247"/>
                </a:cubicBezTo>
                <a:cubicBezTo>
                  <a:pt x="14238" y="18247"/>
                  <a:pt x="14258" y="18243"/>
                  <a:pt x="14277" y="18233"/>
                </a:cubicBezTo>
                <a:cubicBezTo>
                  <a:pt x="15411" y="19301"/>
                  <a:pt x="16512" y="20368"/>
                  <a:pt x="17780" y="21202"/>
                </a:cubicBezTo>
                <a:cubicBezTo>
                  <a:pt x="19881" y="22570"/>
                  <a:pt x="21849" y="23971"/>
                  <a:pt x="24118" y="25005"/>
                </a:cubicBezTo>
                <a:cubicBezTo>
                  <a:pt x="24675" y="25246"/>
                  <a:pt x="25286" y="25386"/>
                  <a:pt x="25886" y="25386"/>
                </a:cubicBezTo>
                <a:cubicBezTo>
                  <a:pt x="26864" y="25386"/>
                  <a:pt x="27813" y="25014"/>
                  <a:pt x="28454" y="24104"/>
                </a:cubicBezTo>
                <a:cubicBezTo>
                  <a:pt x="29922" y="21969"/>
                  <a:pt x="29288" y="19268"/>
                  <a:pt x="30822" y="17133"/>
                </a:cubicBezTo>
                <a:cubicBezTo>
                  <a:pt x="31656" y="15965"/>
                  <a:pt x="32824" y="15231"/>
                  <a:pt x="34058" y="14631"/>
                </a:cubicBezTo>
                <a:cubicBezTo>
                  <a:pt x="34804" y="14303"/>
                  <a:pt x="36190" y="13494"/>
                  <a:pt x="37191" y="13494"/>
                </a:cubicBezTo>
                <a:close/>
                <a:moveTo>
                  <a:pt x="57008" y="45153"/>
                </a:moveTo>
                <a:lnTo>
                  <a:pt x="57008" y="45153"/>
                </a:lnTo>
                <a:cubicBezTo>
                  <a:pt x="56908" y="47021"/>
                  <a:pt x="56908" y="48889"/>
                  <a:pt x="56908" y="50757"/>
                </a:cubicBezTo>
                <a:cubicBezTo>
                  <a:pt x="56507" y="49956"/>
                  <a:pt x="56341" y="48922"/>
                  <a:pt x="56207" y="48155"/>
                </a:cubicBezTo>
                <a:cubicBezTo>
                  <a:pt x="56040" y="47154"/>
                  <a:pt x="56441" y="46053"/>
                  <a:pt x="57008" y="45153"/>
                </a:cubicBezTo>
                <a:close/>
                <a:moveTo>
                  <a:pt x="57375" y="39215"/>
                </a:moveTo>
                <a:lnTo>
                  <a:pt x="57375" y="39215"/>
                </a:lnTo>
                <a:cubicBezTo>
                  <a:pt x="57275" y="40916"/>
                  <a:pt x="57174" y="42618"/>
                  <a:pt x="57041" y="44285"/>
                </a:cubicBezTo>
                <a:cubicBezTo>
                  <a:pt x="56274" y="45286"/>
                  <a:pt x="55740" y="46587"/>
                  <a:pt x="55773" y="47888"/>
                </a:cubicBezTo>
                <a:cubicBezTo>
                  <a:pt x="55773" y="48855"/>
                  <a:pt x="56207" y="50390"/>
                  <a:pt x="56874" y="51324"/>
                </a:cubicBezTo>
                <a:cubicBezTo>
                  <a:pt x="56874" y="51991"/>
                  <a:pt x="56841" y="52625"/>
                  <a:pt x="56808" y="53292"/>
                </a:cubicBezTo>
                <a:cubicBezTo>
                  <a:pt x="56774" y="53992"/>
                  <a:pt x="56774" y="54660"/>
                  <a:pt x="56641" y="55327"/>
                </a:cubicBezTo>
                <a:cubicBezTo>
                  <a:pt x="56274" y="55026"/>
                  <a:pt x="55940" y="54493"/>
                  <a:pt x="55773" y="54226"/>
                </a:cubicBezTo>
                <a:cubicBezTo>
                  <a:pt x="55273" y="53492"/>
                  <a:pt x="54906" y="52691"/>
                  <a:pt x="54639" y="51858"/>
                </a:cubicBezTo>
                <a:cubicBezTo>
                  <a:pt x="54339" y="50823"/>
                  <a:pt x="54106" y="49656"/>
                  <a:pt x="54072" y="48488"/>
                </a:cubicBezTo>
                <a:cubicBezTo>
                  <a:pt x="54106" y="48055"/>
                  <a:pt x="54106" y="47621"/>
                  <a:pt x="54106" y="47188"/>
                </a:cubicBezTo>
                <a:cubicBezTo>
                  <a:pt x="54139" y="46821"/>
                  <a:pt x="54172" y="46487"/>
                  <a:pt x="54272" y="46120"/>
                </a:cubicBezTo>
                <a:cubicBezTo>
                  <a:pt x="54439" y="45320"/>
                  <a:pt x="54439" y="44552"/>
                  <a:pt x="54839" y="43818"/>
                </a:cubicBezTo>
                <a:cubicBezTo>
                  <a:pt x="55240" y="43051"/>
                  <a:pt x="55507" y="42217"/>
                  <a:pt x="55907" y="41450"/>
                </a:cubicBezTo>
                <a:cubicBezTo>
                  <a:pt x="56240" y="40783"/>
                  <a:pt x="56741" y="40183"/>
                  <a:pt x="57141" y="39549"/>
                </a:cubicBezTo>
                <a:cubicBezTo>
                  <a:pt x="57208" y="39449"/>
                  <a:pt x="57308" y="39349"/>
                  <a:pt x="57375" y="39215"/>
                </a:cubicBezTo>
                <a:close/>
                <a:moveTo>
                  <a:pt x="34058" y="46354"/>
                </a:moveTo>
                <a:cubicBezTo>
                  <a:pt x="33491" y="47621"/>
                  <a:pt x="33291" y="49189"/>
                  <a:pt x="33124" y="50290"/>
                </a:cubicBezTo>
                <a:cubicBezTo>
                  <a:pt x="32957" y="51557"/>
                  <a:pt x="33057" y="52958"/>
                  <a:pt x="33357" y="54293"/>
                </a:cubicBezTo>
                <a:cubicBezTo>
                  <a:pt x="33324" y="54359"/>
                  <a:pt x="33291" y="54426"/>
                  <a:pt x="33324" y="54526"/>
                </a:cubicBezTo>
                <a:cubicBezTo>
                  <a:pt x="32724" y="55427"/>
                  <a:pt x="31423" y="56227"/>
                  <a:pt x="30422" y="56461"/>
                </a:cubicBezTo>
                <a:cubicBezTo>
                  <a:pt x="30047" y="56544"/>
                  <a:pt x="29615" y="56590"/>
                  <a:pt x="29165" y="56590"/>
                </a:cubicBezTo>
                <a:cubicBezTo>
                  <a:pt x="27814" y="56590"/>
                  <a:pt x="26294" y="56177"/>
                  <a:pt x="25619" y="55127"/>
                </a:cubicBezTo>
                <a:cubicBezTo>
                  <a:pt x="24785" y="53792"/>
                  <a:pt x="24418" y="52458"/>
                  <a:pt x="24851" y="50890"/>
                </a:cubicBezTo>
                <a:cubicBezTo>
                  <a:pt x="24951" y="50423"/>
                  <a:pt x="25452" y="48789"/>
                  <a:pt x="26052" y="48088"/>
                </a:cubicBezTo>
                <a:cubicBezTo>
                  <a:pt x="26920" y="47921"/>
                  <a:pt x="27820" y="47755"/>
                  <a:pt x="28687" y="47554"/>
                </a:cubicBezTo>
                <a:cubicBezTo>
                  <a:pt x="29822" y="47755"/>
                  <a:pt x="31022" y="48355"/>
                  <a:pt x="31389" y="49456"/>
                </a:cubicBezTo>
                <a:cubicBezTo>
                  <a:pt x="31856" y="50857"/>
                  <a:pt x="31523" y="52558"/>
                  <a:pt x="30455" y="53592"/>
                </a:cubicBezTo>
                <a:cubicBezTo>
                  <a:pt x="29961" y="54072"/>
                  <a:pt x="29389" y="54307"/>
                  <a:pt x="28836" y="54307"/>
                </a:cubicBezTo>
                <a:cubicBezTo>
                  <a:pt x="28082" y="54307"/>
                  <a:pt x="27362" y="53871"/>
                  <a:pt x="26920" y="53025"/>
                </a:cubicBezTo>
                <a:cubicBezTo>
                  <a:pt x="26519" y="52291"/>
                  <a:pt x="26753" y="51491"/>
                  <a:pt x="27153" y="50823"/>
                </a:cubicBezTo>
                <a:cubicBezTo>
                  <a:pt x="27286" y="50557"/>
                  <a:pt x="27553" y="50356"/>
                  <a:pt x="27787" y="50156"/>
                </a:cubicBezTo>
                <a:cubicBezTo>
                  <a:pt x="28120" y="50090"/>
                  <a:pt x="28487" y="50056"/>
                  <a:pt x="28854" y="49990"/>
                </a:cubicBezTo>
                <a:cubicBezTo>
                  <a:pt x="28921" y="50006"/>
                  <a:pt x="28988" y="50015"/>
                  <a:pt x="29054" y="50015"/>
                </a:cubicBezTo>
                <a:cubicBezTo>
                  <a:pt x="29121" y="50015"/>
                  <a:pt x="29188" y="50006"/>
                  <a:pt x="29255" y="49990"/>
                </a:cubicBezTo>
                <a:lnTo>
                  <a:pt x="29255" y="49990"/>
                </a:lnTo>
                <a:cubicBezTo>
                  <a:pt x="29228" y="50017"/>
                  <a:pt x="29244" y="50065"/>
                  <a:pt x="29269" y="50065"/>
                </a:cubicBezTo>
                <a:cubicBezTo>
                  <a:pt x="29275" y="50065"/>
                  <a:pt x="29282" y="50063"/>
                  <a:pt x="29288" y="50056"/>
                </a:cubicBezTo>
                <a:lnTo>
                  <a:pt x="29388" y="50056"/>
                </a:lnTo>
                <a:cubicBezTo>
                  <a:pt x="29421" y="50056"/>
                  <a:pt x="29455" y="49990"/>
                  <a:pt x="29388" y="49956"/>
                </a:cubicBezTo>
                <a:cubicBezTo>
                  <a:pt x="29062" y="49741"/>
                  <a:pt x="28726" y="49646"/>
                  <a:pt x="28401" y="49646"/>
                </a:cubicBezTo>
                <a:cubicBezTo>
                  <a:pt x="27366" y="49646"/>
                  <a:pt x="26446" y="50615"/>
                  <a:pt x="26319" y="51757"/>
                </a:cubicBezTo>
                <a:cubicBezTo>
                  <a:pt x="26133" y="53248"/>
                  <a:pt x="27334" y="54854"/>
                  <a:pt x="28900" y="54854"/>
                </a:cubicBezTo>
                <a:cubicBezTo>
                  <a:pt x="29016" y="54854"/>
                  <a:pt x="29134" y="54845"/>
                  <a:pt x="29255" y="54826"/>
                </a:cubicBezTo>
                <a:cubicBezTo>
                  <a:pt x="31022" y="54493"/>
                  <a:pt x="32257" y="52325"/>
                  <a:pt x="32123" y="50623"/>
                </a:cubicBezTo>
                <a:cubicBezTo>
                  <a:pt x="32023" y="49623"/>
                  <a:pt x="31856" y="48689"/>
                  <a:pt x="31056" y="48021"/>
                </a:cubicBezTo>
                <a:cubicBezTo>
                  <a:pt x="30689" y="47721"/>
                  <a:pt x="30255" y="47488"/>
                  <a:pt x="29822" y="47321"/>
                </a:cubicBezTo>
                <a:cubicBezTo>
                  <a:pt x="30822" y="47087"/>
                  <a:pt x="31856" y="46887"/>
                  <a:pt x="32890" y="46687"/>
                </a:cubicBezTo>
                <a:cubicBezTo>
                  <a:pt x="33291" y="46620"/>
                  <a:pt x="33691" y="46520"/>
                  <a:pt x="34058" y="46354"/>
                </a:cubicBezTo>
                <a:close/>
                <a:moveTo>
                  <a:pt x="56201" y="56213"/>
                </a:moveTo>
                <a:cubicBezTo>
                  <a:pt x="56294" y="56213"/>
                  <a:pt x="56385" y="56218"/>
                  <a:pt x="56474" y="56227"/>
                </a:cubicBezTo>
                <a:cubicBezTo>
                  <a:pt x="56274" y="56861"/>
                  <a:pt x="56007" y="57428"/>
                  <a:pt x="55540" y="57929"/>
                </a:cubicBezTo>
                <a:cubicBezTo>
                  <a:pt x="54539" y="59063"/>
                  <a:pt x="52371" y="58762"/>
                  <a:pt x="50903" y="58863"/>
                </a:cubicBezTo>
                <a:cubicBezTo>
                  <a:pt x="51470" y="58362"/>
                  <a:pt x="52037" y="57862"/>
                  <a:pt x="52738" y="57495"/>
                </a:cubicBezTo>
                <a:cubicBezTo>
                  <a:pt x="53604" y="56969"/>
                  <a:pt x="55016" y="56213"/>
                  <a:pt x="56201" y="56213"/>
                </a:cubicBezTo>
                <a:close/>
                <a:moveTo>
                  <a:pt x="53839" y="50557"/>
                </a:moveTo>
                <a:cubicBezTo>
                  <a:pt x="54006" y="51491"/>
                  <a:pt x="54272" y="52425"/>
                  <a:pt x="54673" y="53292"/>
                </a:cubicBezTo>
                <a:cubicBezTo>
                  <a:pt x="55040" y="54059"/>
                  <a:pt x="55673" y="55360"/>
                  <a:pt x="56541" y="55894"/>
                </a:cubicBezTo>
                <a:cubicBezTo>
                  <a:pt x="56541" y="55927"/>
                  <a:pt x="56541" y="55927"/>
                  <a:pt x="56541" y="55960"/>
                </a:cubicBezTo>
                <a:cubicBezTo>
                  <a:pt x="56345" y="55913"/>
                  <a:pt x="56140" y="55892"/>
                  <a:pt x="55930" y="55892"/>
                </a:cubicBezTo>
                <a:cubicBezTo>
                  <a:pt x="54957" y="55892"/>
                  <a:pt x="53873" y="56344"/>
                  <a:pt x="53105" y="56728"/>
                </a:cubicBezTo>
                <a:cubicBezTo>
                  <a:pt x="52471" y="57061"/>
                  <a:pt x="51837" y="57395"/>
                  <a:pt x="51270" y="57795"/>
                </a:cubicBezTo>
                <a:cubicBezTo>
                  <a:pt x="50837" y="58162"/>
                  <a:pt x="50436" y="58562"/>
                  <a:pt x="50036" y="58963"/>
                </a:cubicBezTo>
                <a:cubicBezTo>
                  <a:pt x="49769" y="58996"/>
                  <a:pt x="49502" y="59029"/>
                  <a:pt x="49235" y="59063"/>
                </a:cubicBezTo>
                <a:cubicBezTo>
                  <a:pt x="49336" y="58996"/>
                  <a:pt x="49402" y="58963"/>
                  <a:pt x="49502" y="58929"/>
                </a:cubicBezTo>
                <a:cubicBezTo>
                  <a:pt x="50570" y="58329"/>
                  <a:pt x="51370" y="57228"/>
                  <a:pt x="52004" y="56227"/>
                </a:cubicBezTo>
                <a:cubicBezTo>
                  <a:pt x="53038" y="54593"/>
                  <a:pt x="53572" y="52491"/>
                  <a:pt x="53839" y="50557"/>
                </a:cubicBezTo>
                <a:close/>
                <a:moveTo>
                  <a:pt x="44932" y="40016"/>
                </a:moveTo>
                <a:cubicBezTo>
                  <a:pt x="46467" y="40049"/>
                  <a:pt x="47901" y="40683"/>
                  <a:pt x="49302" y="41217"/>
                </a:cubicBezTo>
                <a:cubicBezTo>
                  <a:pt x="50770" y="41784"/>
                  <a:pt x="51937" y="42518"/>
                  <a:pt x="52671" y="43919"/>
                </a:cubicBezTo>
                <a:cubicBezTo>
                  <a:pt x="54206" y="46887"/>
                  <a:pt x="53505" y="50523"/>
                  <a:pt x="52504" y="53559"/>
                </a:cubicBezTo>
                <a:cubicBezTo>
                  <a:pt x="52037" y="55026"/>
                  <a:pt x="51437" y="56261"/>
                  <a:pt x="50403" y="57395"/>
                </a:cubicBezTo>
                <a:cubicBezTo>
                  <a:pt x="49469" y="58462"/>
                  <a:pt x="48301" y="58896"/>
                  <a:pt x="47001" y="59163"/>
                </a:cubicBezTo>
                <a:cubicBezTo>
                  <a:pt x="45133" y="59196"/>
                  <a:pt x="43298" y="59163"/>
                  <a:pt x="41463" y="59330"/>
                </a:cubicBezTo>
                <a:cubicBezTo>
                  <a:pt x="41230" y="59330"/>
                  <a:pt x="41030" y="59363"/>
                  <a:pt x="40796" y="59363"/>
                </a:cubicBezTo>
                <a:cubicBezTo>
                  <a:pt x="39695" y="58829"/>
                  <a:pt x="38995" y="57828"/>
                  <a:pt x="38294" y="56694"/>
                </a:cubicBezTo>
                <a:cubicBezTo>
                  <a:pt x="36693" y="54092"/>
                  <a:pt x="36159" y="50790"/>
                  <a:pt x="37294" y="47921"/>
                </a:cubicBezTo>
                <a:cubicBezTo>
                  <a:pt x="38425" y="45072"/>
                  <a:pt x="41871" y="43165"/>
                  <a:pt x="45041" y="43165"/>
                </a:cubicBezTo>
                <a:cubicBezTo>
                  <a:pt x="47105" y="43165"/>
                  <a:pt x="49052" y="43973"/>
                  <a:pt x="50169" y="45853"/>
                </a:cubicBezTo>
                <a:cubicBezTo>
                  <a:pt x="51604" y="48255"/>
                  <a:pt x="51170" y="51557"/>
                  <a:pt x="49836" y="53859"/>
                </a:cubicBezTo>
                <a:cubicBezTo>
                  <a:pt x="48878" y="55529"/>
                  <a:pt x="46655" y="56783"/>
                  <a:pt x="44591" y="56783"/>
                </a:cubicBezTo>
                <a:cubicBezTo>
                  <a:pt x="43851" y="56783"/>
                  <a:pt x="43131" y="56622"/>
                  <a:pt x="42497" y="56261"/>
                </a:cubicBezTo>
                <a:cubicBezTo>
                  <a:pt x="39996" y="54826"/>
                  <a:pt x="39428" y="50890"/>
                  <a:pt x="40729" y="48522"/>
                </a:cubicBezTo>
                <a:cubicBezTo>
                  <a:pt x="41330" y="47388"/>
                  <a:pt x="42397" y="46554"/>
                  <a:pt x="43631" y="46187"/>
                </a:cubicBezTo>
                <a:cubicBezTo>
                  <a:pt x="44107" y="46037"/>
                  <a:pt x="44620" y="46018"/>
                  <a:pt x="45128" y="46018"/>
                </a:cubicBezTo>
                <a:cubicBezTo>
                  <a:pt x="45297" y="46018"/>
                  <a:pt x="45466" y="46020"/>
                  <a:pt x="45633" y="46020"/>
                </a:cubicBezTo>
                <a:cubicBezTo>
                  <a:pt x="46467" y="46053"/>
                  <a:pt x="47101" y="46454"/>
                  <a:pt x="47768" y="46921"/>
                </a:cubicBezTo>
                <a:cubicBezTo>
                  <a:pt x="50389" y="48658"/>
                  <a:pt x="48136" y="53236"/>
                  <a:pt x="45312" y="53236"/>
                </a:cubicBezTo>
                <a:cubicBezTo>
                  <a:pt x="45154" y="53236"/>
                  <a:pt x="44994" y="53222"/>
                  <a:pt x="44832" y="53192"/>
                </a:cubicBezTo>
                <a:cubicBezTo>
                  <a:pt x="43164" y="52858"/>
                  <a:pt x="42998" y="50924"/>
                  <a:pt x="43431" y="49623"/>
                </a:cubicBezTo>
                <a:cubicBezTo>
                  <a:pt x="43615" y="49050"/>
                  <a:pt x="44442" y="48289"/>
                  <a:pt x="45170" y="48289"/>
                </a:cubicBezTo>
                <a:cubicBezTo>
                  <a:pt x="45502" y="48289"/>
                  <a:pt x="45814" y="48448"/>
                  <a:pt x="46033" y="48855"/>
                </a:cubicBezTo>
                <a:cubicBezTo>
                  <a:pt x="46400" y="49556"/>
                  <a:pt x="45833" y="49756"/>
                  <a:pt x="45733" y="50290"/>
                </a:cubicBezTo>
                <a:cubicBezTo>
                  <a:pt x="45733" y="50348"/>
                  <a:pt x="45789" y="50384"/>
                  <a:pt x="45843" y="50384"/>
                </a:cubicBezTo>
                <a:cubicBezTo>
                  <a:pt x="45882" y="50384"/>
                  <a:pt x="45919" y="50365"/>
                  <a:pt x="45933" y="50323"/>
                </a:cubicBezTo>
                <a:cubicBezTo>
                  <a:pt x="46033" y="50023"/>
                  <a:pt x="46467" y="49823"/>
                  <a:pt x="46534" y="49489"/>
                </a:cubicBezTo>
                <a:cubicBezTo>
                  <a:pt x="46567" y="49122"/>
                  <a:pt x="46467" y="48789"/>
                  <a:pt x="46300" y="48455"/>
                </a:cubicBezTo>
                <a:cubicBezTo>
                  <a:pt x="46096" y="48046"/>
                  <a:pt x="45603" y="47888"/>
                  <a:pt x="45115" y="47888"/>
                </a:cubicBezTo>
                <a:cubicBezTo>
                  <a:pt x="44806" y="47888"/>
                  <a:pt x="44498" y="47951"/>
                  <a:pt x="44265" y="48055"/>
                </a:cubicBezTo>
                <a:cubicBezTo>
                  <a:pt x="42631" y="48822"/>
                  <a:pt x="42264" y="51157"/>
                  <a:pt x="43164" y="52625"/>
                </a:cubicBezTo>
                <a:cubicBezTo>
                  <a:pt x="43663" y="53446"/>
                  <a:pt x="44400" y="53764"/>
                  <a:pt x="45182" y="53764"/>
                </a:cubicBezTo>
                <a:cubicBezTo>
                  <a:pt x="46180" y="53764"/>
                  <a:pt x="47253" y="53246"/>
                  <a:pt x="48001" y="52591"/>
                </a:cubicBezTo>
                <a:cubicBezTo>
                  <a:pt x="49436" y="51290"/>
                  <a:pt x="49969" y="48789"/>
                  <a:pt x="48835" y="47121"/>
                </a:cubicBezTo>
                <a:cubicBezTo>
                  <a:pt x="48034" y="45930"/>
                  <a:pt x="46510" y="45400"/>
                  <a:pt x="45050" y="45400"/>
                </a:cubicBezTo>
                <a:cubicBezTo>
                  <a:pt x="44383" y="45400"/>
                  <a:pt x="43729" y="45511"/>
                  <a:pt x="43164" y="45720"/>
                </a:cubicBezTo>
                <a:cubicBezTo>
                  <a:pt x="41196" y="46454"/>
                  <a:pt x="39895" y="48155"/>
                  <a:pt x="39529" y="50190"/>
                </a:cubicBezTo>
                <a:cubicBezTo>
                  <a:pt x="39162" y="52358"/>
                  <a:pt x="39962" y="54960"/>
                  <a:pt x="41730" y="56394"/>
                </a:cubicBezTo>
                <a:cubicBezTo>
                  <a:pt x="42560" y="57064"/>
                  <a:pt x="43504" y="57330"/>
                  <a:pt x="44471" y="57330"/>
                </a:cubicBezTo>
                <a:cubicBezTo>
                  <a:pt x="45526" y="57330"/>
                  <a:pt x="46609" y="57013"/>
                  <a:pt x="47601" y="56561"/>
                </a:cubicBezTo>
                <a:cubicBezTo>
                  <a:pt x="49869" y="55493"/>
                  <a:pt x="51037" y="53459"/>
                  <a:pt x="51437" y="51057"/>
                </a:cubicBezTo>
                <a:cubicBezTo>
                  <a:pt x="51871" y="48755"/>
                  <a:pt x="51504" y="46387"/>
                  <a:pt x="49969" y="44552"/>
                </a:cubicBezTo>
                <a:cubicBezTo>
                  <a:pt x="48788" y="43119"/>
                  <a:pt x="47132" y="42541"/>
                  <a:pt x="45390" y="42541"/>
                </a:cubicBezTo>
                <a:cubicBezTo>
                  <a:pt x="42752" y="42541"/>
                  <a:pt x="39915" y="43866"/>
                  <a:pt x="38228" y="45553"/>
                </a:cubicBezTo>
                <a:cubicBezTo>
                  <a:pt x="34558" y="49222"/>
                  <a:pt x="36126" y="55527"/>
                  <a:pt x="39262" y="58996"/>
                </a:cubicBezTo>
                <a:cubicBezTo>
                  <a:pt x="39395" y="59163"/>
                  <a:pt x="39562" y="59296"/>
                  <a:pt x="39695" y="59430"/>
                </a:cubicBezTo>
                <a:cubicBezTo>
                  <a:pt x="38695" y="59463"/>
                  <a:pt x="37661" y="59463"/>
                  <a:pt x="36626" y="59463"/>
                </a:cubicBezTo>
                <a:cubicBezTo>
                  <a:pt x="35826" y="58963"/>
                  <a:pt x="35159" y="57862"/>
                  <a:pt x="34825" y="57161"/>
                </a:cubicBezTo>
                <a:cubicBezTo>
                  <a:pt x="34859" y="57161"/>
                  <a:pt x="34859" y="57128"/>
                  <a:pt x="34859" y="57095"/>
                </a:cubicBezTo>
                <a:cubicBezTo>
                  <a:pt x="34959" y="56894"/>
                  <a:pt x="34792" y="56761"/>
                  <a:pt x="34625" y="56728"/>
                </a:cubicBezTo>
                <a:cubicBezTo>
                  <a:pt x="34125" y="55493"/>
                  <a:pt x="33891" y="54026"/>
                  <a:pt x="33691" y="52725"/>
                </a:cubicBezTo>
                <a:cubicBezTo>
                  <a:pt x="33391" y="51090"/>
                  <a:pt x="33758" y="49422"/>
                  <a:pt x="34225" y="47855"/>
                </a:cubicBezTo>
                <a:cubicBezTo>
                  <a:pt x="34358" y="47354"/>
                  <a:pt x="34525" y="46821"/>
                  <a:pt x="34725" y="46320"/>
                </a:cubicBezTo>
                <a:cubicBezTo>
                  <a:pt x="34792" y="46220"/>
                  <a:pt x="34825" y="46120"/>
                  <a:pt x="34892" y="45987"/>
                </a:cubicBezTo>
                <a:cubicBezTo>
                  <a:pt x="36460" y="45253"/>
                  <a:pt x="37961" y="44119"/>
                  <a:pt x="39262" y="43151"/>
                </a:cubicBezTo>
                <a:cubicBezTo>
                  <a:pt x="40062" y="42584"/>
                  <a:pt x="40796" y="41850"/>
                  <a:pt x="41463" y="41050"/>
                </a:cubicBezTo>
                <a:cubicBezTo>
                  <a:pt x="41730" y="40883"/>
                  <a:pt x="41997" y="40683"/>
                  <a:pt x="42264" y="40516"/>
                </a:cubicBezTo>
                <a:cubicBezTo>
                  <a:pt x="42964" y="40082"/>
                  <a:pt x="44165" y="40016"/>
                  <a:pt x="44932" y="40016"/>
                </a:cubicBezTo>
                <a:close/>
                <a:moveTo>
                  <a:pt x="10338" y="39884"/>
                </a:moveTo>
                <a:cubicBezTo>
                  <a:pt x="10843" y="39884"/>
                  <a:pt x="11346" y="39951"/>
                  <a:pt x="11842" y="40116"/>
                </a:cubicBezTo>
                <a:cubicBezTo>
                  <a:pt x="12609" y="40349"/>
                  <a:pt x="13343" y="40750"/>
                  <a:pt x="13944" y="41283"/>
                </a:cubicBezTo>
                <a:cubicBezTo>
                  <a:pt x="14311" y="41617"/>
                  <a:pt x="14911" y="42417"/>
                  <a:pt x="15011" y="42985"/>
                </a:cubicBezTo>
                <a:cubicBezTo>
                  <a:pt x="13977" y="43285"/>
                  <a:pt x="12943" y="43585"/>
                  <a:pt x="11875" y="43852"/>
                </a:cubicBezTo>
                <a:cubicBezTo>
                  <a:pt x="11442" y="43985"/>
                  <a:pt x="11075" y="44119"/>
                  <a:pt x="10741" y="44352"/>
                </a:cubicBezTo>
                <a:cubicBezTo>
                  <a:pt x="10332" y="43657"/>
                  <a:pt x="9509" y="43413"/>
                  <a:pt x="8680" y="43413"/>
                </a:cubicBezTo>
                <a:cubicBezTo>
                  <a:pt x="8157" y="43413"/>
                  <a:pt x="7631" y="43510"/>
                  <a:pt x="7205" y="43652"/>
                </a:cubicBezTo>
                <a:cubicBezTo>
                  <a:pt x="5571" y="44185"/>
                  <a:pt x="3936" y="44953"/>
                  <a:pt x="3002" y="46454"/>
                </a:cubicBezTo>
                <a:cubicBezTo>
                  <a:pt x="1868" y="48288"/>
                  <a:pt x="2469" y="50457"/>
                  <a:pt x="2602" y="52425"/>
                </a:cubicBezTo>
                <a:cubicBezTo>
                  <a:pt x="2636" y="53359"/>
                  <a:pt x="3103" y="54293"/>
                  <a:pt x="3436" y="55193"/>
                </a:cubicBezTo>
                <a:cubicBezTo>
                  <a:pt x="3803" y="56161"/>
                  <a:pt x="4237" y="57161"/>
                  <a:pt x="4870" y="57995"/>
                </a:cubicBezTo>
                <a:cubicBezTo>
                  <a:pt x="5304" y="58596"/>
                  <a:pt x="5804" y="59096"/>
                  <a:pt x="6338" y="59530"/>
                </a:cubicBezTo>
                <a:cubicBezTo>
                  <a:pt x="5504" y="59396"/>
                  <a:pt x="4670" y="59229"/>
                  <a:pt x="3870" y="58996"/>
                </a:cubicBezTo>
                <a:cubicBezTo>
                  <a:pt x="0" y="57895"/>
                  <a:pt x="1668" y="51124"/>
                  <a:pt x="1702" y="48122"/>
                </a:cubicBezTo>
                <a:cubicBezTo>
                  <a:pt x="1702" y="47021"/>
                  <a:pt x="1702" y="45887"/>
                  <a:pt x="1702" y="44786"/>
                </a:cubicBezTo>
                <a:cubicBezTo>
                  <a:pt x="1768" y="44619"/>
                  <a:pt x="1868" y="44452"/>
                  <a:pt x="2002" y="44285"/>
                </a:cubicBezTo>
                <a:cubicBezTo>
                  <a:pt x="2469" y="43652"/>
                  <a:pt x="2769" y="43085"/>
                  <a:pt x="3336" y="42551"/>
                </a:cubicBezTo>
                <a:cubicBezTo>
                  <a:pt x="4370" y="41550"/>
                  <a:pt x="5938" y="40883"/>
                  <a:pt x="7272" y="40449"/>
                </a:cubicBezTo>
                <a:cubicBezTo>
                  <a:pt x="8277" y="40159"/>
                  <a:pt x="9313" y="39884"/>
                  <a:pt x="10338" y="39884"/>
                </a:cubicBezTo>
                <a:close/>
                <a:moveTo>
                  <a:pt x="34458" y="57695"/>
                </a:moveTo>
                <a:cubicBezTo>
                  <a:pt x="34792" y="58329"/>
                  <a:pt x="35225" y="58996"/>
                  <a:pt x="35759" y="59496"/>
                </a:cubicBezTo>
                <a:cubicBezTo>
                  <a:pt x="34758" y="59530"/>
                  <a:pt x="33758" y="59563"/>
                  <a:pt x="32790" y="59663"/>
                </a:cubicBezTo>
                <a:cubicBezTo>
                  <a:pt x="32557" y="59663"/>
                  <a:pt x="32323" y="59696"/>
                  <a:pt x="32090" y="59730"/>
                </a:cubicBezTo>
                <a:cubicBezTo>
                  <a:pt x="32557" y="59430"/>
                  <a:pt x="32991" y="59063"/>
                  <a:pt x="33391" y="58662"/>
                </a:cubicBezTo>
                <a:cubicBezTo>
                  <a:pt x="33724" y="58362"/>
                  <a:pt x="34125" y="58062"/>
                  <a:pt x="34458" y="57695"/>
                </a:cubicBezTo>
                <a:close/>
                <a:moveTo>
                  <a:pt x="8980" y="43807"/>
                </a:moveTo>
                <a:cubicBezTo>
                  <a:pt x="9620" y="43807"/>
                  <a:pt x="10196" y="43989"/>
                  <a:pt x="10575" y="44486"/>
                </a:cubicBezTo>
                <a:cubicBezTo>
                  <a:pt x="10374" y="44652"/>
                  <a:pt x="10208" y="44886"/>
                  <a:pt x="10074" y="45186"/>
                </a:cubicBezTo>
                <a:cubicBezTo>
                  <a:pt x="10007" y="45420"/>
                  <a:pt x="10108" y="45753"/>
                  <a:pt x="10341" y="45887"/>
                </a:cubicBezTo>
                <a:cubicBezTo>
                  <a:pt x="11942" y="46754"/>
                  <a:pt x="13610" y="47388"/>
                  <a:pt x="15311" y="47788"/>
                </a:cubicBezTo>
                <a:cubicBezTo>
                  <a:pt x="15678" y="48288"/>
                  <a:pt x="15812" y="49122"/>
                  <a:pt x="15878" y="49656"/>
                </a:cubicBezTo>
                <a:cubicBezTo>
                  <a:pt x="16045" y="50757"/>
                  <a:pt x="15812" y="51824"/>
                  <a:pt x="15545" y="52892"/>
                </a:cubicBezTo>
                <a:cubicBezTo>
                  <a:pt x="15044" y="54626"/>
                  <a:pt x="13643" y="56094"/>
                  <a:pt x="12076" y="56894"/>
                </a:cubicBezTo>
                <a:cubicBezTo>
                  <a:pt x="11375" y="57261"/>
                  <a:pt x="10541" y="57228"/>
                  <a:pt x="9774" y="57328"/>
                </a:cubicBezTo>
                <a:cubicBezTo>
                  <a:pt x="9657" y="57338"/>
                  <a:pt x="9542" y="57343"/>
                  <a:pt x="9428" y="57343"/>
                </a:cubicBezTo>
                <a:cubicBezTo>
                  <a:pt x="8403" y="57343"/>
                  <a:pt x="7499" y="56938"/>
                  <a:pt x="6839" y="56127"/>
                </a:cubicBezTo>
                <a:cubicBezTo>
                  <a:pt x="6305" y="55493"/>
                  <a:pt x="5871" y="54760"/>
                  <a:pt x="5538" y="53992"/>
                </a:cubicBezTo>
                <a:cubicBezTo>
                  <a:pt x="5137" y="53092"/>
                  <a:pt x="5237" y="52058"/>
                  <a:pt x="5271" y="51090"/>
                </a:cubicBezTo>
                <a:cubicBezTo>
                  <a:pt x="5337" y="48989"/>
                  <a:pt x="6405" y="47588"/>
                  <a:pt x="8573" y="47421"/>
                </a:cubicBezTo>
                <a:cubicBezTo>
                  <a:pt x="8680" y="47414"/>
                  <a:pt x="8785" y="47410"/>
                  <a:pt x="8890" y="47410"/>
                </a:cubicBezTo>
                <a:cubicBezTo>
                  <a:pt x="10657" y="47410"/>
                  <a:pt x="12165" y="48462"/>
                  <a:pt x="12543" y="50256"/>
                </a:cubicBezTo>
                <a:cubicBezTo>
                  <a:pt x="12743" y="51124"/>
                  <a:pt x="12543" y="52058"/>
                  <a:pt x="12242" y="52892"/>
                </a:cubicBezTo>
                <a:cubicBezTo>
                  <a:pt x="11879" y="53830"/>
                  <a:pt x="10416" y="54687"/>
                  <a:pt x="9375" y="54687"/>
                </a:cubicBezTo>
                <a:cubicBezTo>
                  <a:pt x="9270" y="54687"/>
                  <a:pt x="9169" y="54678"/>
                  <a:pt x="9073" y="54660"/>
                </a:cubicBezTo>
                <a:cubicBezTo>
                  <a:pt x="7873" y="54426"/>
                  <a:pt x="7439" y="52725"/>
                  <a:pt x="7739" y="51757"/>
                </a:cubicBezTo>
                <a:cubicBezTo>
                  <a:pt x="8006" y="50790"/>
                  <a:pt x="9307" y="50056"/>
                  <a:pt x="10241" y="49889"/>
                </a:cubicBezTo>
                <a:cubicBezTo>
                  <a:pt x="10374" y="49856"/>
                  <a:pt x="10341" y="49656"/>
                  <a:pt x="10208" y="49656"/>
                </a:cubicBezTo>
                <a:cubicBezTo>
                  <a:pt x="8306" y="49689"/>
                  <a:pt x="6738" y="51591"/>
                  <a:pt x="7339" y="53425"/>
                </a:cubicBezTo>
                <a:cubicBezTo>
                  <a:pt x="7606" y="54193"/>
                  <a:pt x="8173" y="54826"/>
                  <a:pt x="8907" y="55127"/>
                </a:cubicBezTo>
                <a:cubicBezTo>
                  <a:pt x="9091" y="55198"/>
                  <a:pt x="9279" y="55229"/>
                  <a:pt x="9468" y="55229"/>
                </a:cubicBezTo>
                <a:cubicBezTo>
                  <a:pt x="10344" y="55229"/>
                  <a:pt x="11251" y="54565"/>
                  <a:pt x="11909" y="54126"/>
                </a:cubicBezTo>
                <a:cubicBezTo>
                  <a:pt x="13443" y="53125"/>
                  <a:pt x="13543" y="50056"/>
                  <a:pt x="12509" y="48655"/>
                </a:cubicBezTo>
                <a:cubicBezTo>
                  <a:pt x="11658" y="47496"/>
                  <a:pt x="10236" y="46857"/>
                  <a:pt x="8814" y="46857"/>
                </a:cubicBezTo>
                <a:cubicBezTo>
                  <a:pt x="8231" y="46857"/>
                  <a:pt x="7649" y="46964"/>
                  <a:pt x="7105" y="47188"/>
                </a:cubicBezTo>
                <a:cubicBezTo>
                  <a:pt x="4804" y="48122"/>
                  <a:pt x="4737" y="50356"/>
                  <a:pt x="4737" y="52525"/>
                </a:cubicBezTo>
                <a:cubicBezTo>
                  <a:pt x="4737" y="54493"/>
                  <a:pt x="6271" y="57095"/>
                  <a:pt x="8206" y="57662"/>
                </a:cubicBezTo>
                <a:cubicBezTo>
                  <a:pt x="8714" y="57816"/>
                  <a:pt x="9236" y="57888"/>
                  <a:pt x="9758" y="57888"/>
                </a:cubicBezTo>
                <a:cubicBezTo>
                  <a:pt x="11497" y="57888"/>
                  <a:pt x="13230" y="57084"/>
                  <a:pt x="14411" y="55827"/>
                </a:cubicBezTo>
                <a:cubicBezTo>
                  <a:pt x="16045" y="54092"/>
                  <a:pt x="16712" y="51491"/>
                  <a:pt x="16345" y="49189"/>
                </a:cubicBezTo>
                <a:cubicBezTo>
                  <a:pt x="16279" y="48789"/>
                  <a:pt x="16179" y="48355"/>
                  <a:pt x="16012" y="47955"/>
                </a:cubicBezTo>
                <a:lnTo>
                  <a:pt x="16012" y="47955"/>
                </a:lnTo>
                <a:cubicBezTo>
                  <a:pt x="16912" y="48155"/>
                  <a:pt x="17846" y="48288"/>
                  <a:pt x="18814" y="48388"/>
                </a:cubicBezTo>
                <a:cubicBezTo>
                  <a:pt x="18914" y="48922"/>
                  <a:pt x="18880" y="49589"/>
                  <a:pt x="18847" y="50056"/>
                </a:cubicBezTo>
                <a:cubicBezTo>
                  <a:pt x="18847" y="51090"/>
                  <a:pt x="18680" y="52091"/>
                  <a:pt x="18380" y="53092"/>
                </a:cubicBezTo>
                <a:cubicBezTo>
                  <a:pt x="17813" y="54960"/>
                  <a:pt x="16646" y="56427"/>
                  <a:pt x="15411" y="57862"/>
                </a:cubicBezTo>
                <a:cubicBezTo>
                  <a:pt x="14411" y="58996"/>
                  <a:pt x="13210" y="59563"/>
                  <a:pt x="11809" y="59930"/>
                </a:cubicBezTo>
                <a:cubicBezTo>
                  <a:pt x="10408" y="59897"/>
                  <a:pt x="9007" y="59830"/>
                  <a:pt x="7606" y="59696"/>
                </a:cubicBezTo>
                <a:cubicBezTo>
                  <a:pt x="6872" y="59330"/>
                  <a:pt x="6205" y="58796"/>
                  <a:pt x="5638" y="58129"/>
                </a:cubicBezTo>
                <a:cubicBezTo>
                  <a:pt x="4504" y="56828"/>
                  <a:pt x="3970" y="55127"/>
                  <a:pt x="3403" y="53559"/>
                </a:cubicBezTo>
                <a:cubicBezTo>
                  <a:pt x="2869" y="52091"/>
                  <a:pt x="2736" y="50156"/>
                  <a:pt x="2902" y="48622"/>
                </a:cubicBezTo>
                <a:cubicBezTo>
                  <a:pt x="3069" y="46821"/>
                  <a:pt x="4070" y="45653"/>
                  <a:pt x="5638" y="44819"/>
                </a:cubicBezTo>
                <a:cubicBezTo>
                  <a:pt x="6434" y="44410"/>
                  <a:pt x="7814" y="43807"/>
                  <a:pt x="8980" y="43807"/>
                </a:cubicBezTo>
                <a:close/>
                <a:moveTo>
                  <a:pt x="25585" y="48155"/>
                </a:moveTo>
                <a:lnTo>
                  <a:pt x="25585" y="48155"/>
                </a:lnTo>
                <a:cubicBezTo>
                  <a:pt x="25218" y="48689"/>
                  <a:pt x="24985" y="49389"/>
                  <a:pt x="24818" y="49789"/>
                </a:cubicBezTo>
                <a:cubicBezTo>
                  <a:pt x="23917" y="51724"/>
                  <a:pt x="24051" y="53525"/>
                  <a:pt x="25185" y="55327"/>
                </a:cubicBezTo>
                <a:cubicBezTo>
                  <a:pt x="25955" y="56582"/>
                  <a:pt x="27628" y="57105"/>
                  <a:pt x="29119" y="57105"/>
                </a:cubicBezTo>
                <a:cubicBezTo>
                  <a:pt x="29371" y="57105"/>
                  <a:pt x="29618" y="57090"/>
                  <a:pt x="29855" y="57061"/>
                </a:cubicBezTo>
                <a:cubicBezTo>
                  <a:pt x="30756" y="56961"/>
                  <a:pt x="31523" y="56761"/>
                  <a:pt x="32290" y="56194"/>
                </a:cubicBezTo>
                <a:cubicBezTo>
                  <a:pt x="32724" y="55860"/>
                  <a:pt x="33191" y="55527"/>
                  <a:pt x="33558" y="55127"/>
                </a:cubicBezTo>
                <a:cubicBezTo>
                  <a:pt x="33691" y="55727"/>
                  <a:pt x="33891" y="56294"/>
                  <a:pt x="34091" y="56828"/>
                </a:cubicBezTo>
                <a:cubicBezTo>
                  <a:pt x="34125" y="56928"/>
                  <a:pt x="34158" y="57028"/>
                  <a:pt x="34225" y="57128"/>
                </a:cubicBezTo>
                <a:cubicBezTo>
                  <a:pt x="33958" y="57462"/>
                  <a:pt x="33524" y="57828"/>
                  <a:pt x="33224" y="58062"/>
                </a:cubicBezTo>
                <a:cubicBezTo>
                  <a:pt x="32624" y="58562"/>
                  <a:pt x="32123" y="59063"/>
                  <a:pt x="31389" y="59430"/>
                </a:cubicBezTo>
                <a:cubicBezTo>
                  <a:pt x="30922" y="59663"/>
                  <a:pt x="30322" y="59797"/>
                  <a:pt x="29722" y="59897"/>
                </a:cubicBezTo>
                <a:cubicBezTo>
                  <a:pt x="29188" y="59930"/>
                  <a:pt x="28654" y="59963"/>
                  <a:pt x="28154" y="59997"/>
                </a:cubicBezTo>
                <a:cubicBezTo>
                  <a:pt x="27620" y="59963"/>
                  <a:pt x="27120" y="59930"/>
                  <a:pt x="26686" y="59830"/>
                </a:cubicBezTo>
                <a:cubicBezTo>
                  <a:pt x="25152" y="59463"/>
                  <a:pt x="24051" y="58029"/>
                  <a:pt x="23350" y="56728"/>
                </a:cubicBezTo>
                <a:cubicBezTo>
                  <a:pt x="22817" y="55727"/>
                  <a:pt x="22283" y="54393"/>
                  <a:pt x="22350" y="53125"/>
                </a:cubicBezTo>
                <a:cubicBezTo>
                  <a:pt x="22516" y="52658"/>
                  <a:pt x="22650" y="52158"/>
                  <a:pt x="22750" y="51691"/>
                </a:cubicBezTo>
                <a:cubicBezTo>
                  <a:pt x="22783" y="51624"/>
                  <a:pt x="22783" y="51591"/>
                  <a:pt x="22817" y="51557"/>
                </a:cubicBezTo>
                <a:cubicBezTo>
                  <a:pt x="22850" y="51491"/>
                  <a:pt x="22817" y="51457"/>
                  <a:pt x="22783" y="51424"/>
                </a:cubicBezTo>
                <a:cubicBezTo>
                  <a:pt x="22783" y="51391"/>
                  <a:pt x="22817" y="51357"/>
                  <a:pt x="22817" y="51290"/>
                </a:cubicBezTo>
                <a:cubicBezTo>
                  <a:pt x="22917" y="50623"/>
                  <a:pt x="22817" y="49990"/>
                  <a:pt x="22683" y="49289"/>
                </a:cubicBezTo>
                <a:cubicBezTo>
                  <a:pt x="22583" y="48955"/>
                  <a:pt x="22583" y="48689"/>
                  <a:pt x="22483" y="48455"/>
                </a:cubicBezTo>
                <a:cubicBezTo>
                  <a:pt x="23217" y="48422"/>
                  <a:pt x="23951" y="48355"/>
                  <a:pt x="24685" y="48255"/>
                </a:cubicBezTo>
                <a:cubicBezTo>
                  <a:pt x="24985" y="48222"/>
                  <a:pt x="25285" y="48188"/>
                  <a:pt x="25585" y="48155"/>
                </a:cubicBezTo>
                <a:close/>
                <a:moveTo>
                  <a:pt x="19314" y="48422"/>
                </a:moveTo>
                <a:lnTo>
                  <a:pt x="19314" y="48422"/>
                </a:lnTo>
                <a:cubicBezTo>
                  <a:pt x="19822" y="48461"/>
                  <a:pt x="20330" y="48477"/>
                  <a:pt x="20845" y="48477"/>
                </a:cubicBezTo>
                <a:cubicBezTo>
                  <a:pt x="21209" y="48477"/>
                  <a:pt x="21576" y="48469"/>
                  <a:pt x="21949" y="48455"/>
                </a:cubicBezTo>
                <a:lnTo>
                  <a:pt x="21949" y="48455"/>
                </a:lnTo>
                <a:cubicBezTo>
                  <a:pt x="22850" y="50790"/>
                  <a:pt x="21849" y="53459"/>
                  <a:pt x="20682" y="55493"/>
                </a:cubicBezTo>
                <a:cubicBezTo>
                  <a:pt x="20115" y="56461"/>
                  <a:pt x="19648" y="57595"/>
                  <a:pt x="18880" y="58396"/>
                </a:cubicBezTo>
                <a:cubicBezTo>
                  <a:pt x="18147" y="59196"/>
                  <a:pt x="16946" y="59463"/>
                  <a:pt x="16078" y="60030"/>
                </a:cubicBezTo>
                <a:cubicBezTo>
                  <a:pt x="15411" y="60030"/>
                  <a:pt x="14744" y="59997"/>
                  <a:pt x="14110" y="59997"/>
                </a:cubicBezTo>
                <a:cubicBezTo>
                  <a:pt x="13877" y="59997"/>
                  <a:pt x="13677" y="59963"/>
                  <a:pt x="13443" y="59963"/>
                </a:cubicBezTo>
                <a:cubicBezTo>
                  <a:pt x="14177" y="59630"/>
                  <a:pt x="14811" y="59229"/>
                  <a:pt x="15345" y="58729"/>
                </a:cubicBezTo>
                <a:cubicBezTo>
                  <a:pt x="16879" y="57228"/>
                  <a:pt x="18213" y="55293"/>
                  <a:pt x="18880" y="53259"/>
                </a:cubicBezTo>
                <a:cubicBezTo>
                  <a:pt x="19247" y="52124"/>
                  <a:pt x="19347" y="50924"/>
                  <a:pt x="19381" y="49723"/>
                </a:cubicBezTo>
                <a:cubicBezTo>
                  <a:pt x="19414" y="49322"/>
                  <a:pt x="19381" y="48855"/>
                  <a:pt x="19314" y="48422"/>
                </a:cubicBezTo>
                <a:close/>
                <a:moveTo>
                  <a:pt x="22016" y="53959"/>
                </a:moveTo>
                <a:cubicBezTo>
                  <a:pt x="22083" y="54693"/>
                  <a:pt x="22283" y="55460"/>
                  <a:pt x="22550" y="56094"/>
                </a:cubicBezTo>
                <a:cubicBezTo>
                  <a:pt x="23184" y="57695"/>
                  <a:pt x="24218" y="59330"/>
                  <a:pt x="25819" y="60063"/>
                </a:cubicBezTo>
                <a:cubicBezTo>
                  <a:pt x="24951" y="60097"/>
                  <a:pt x="24051" y="60097"/>
                  <a:pt x="23150" y="60097"/>
                </a:cubicBezTo>
                <a:cubicBezTo>
                  <a:pt x="23117" y="60063"/>
                  <a:pt x="23083" y="60063"/>
                  <a:pt x="23017" y="60063"/>
                </a:cubicBezTo>
                <a:cubicBezTo>
                  <a:pt x="21616" y="59930"/>
                  <a:pt x="20748" y="58195"/>
                  <a:pt x="20448" y="56861"/>
                </a:cubicBezTo>
                <a:cubicBezTo>
                  <a:pt x="20782" y="56294"/>
                  <a:pt x="21115" y="55727"/>
                  <a:pt x="21449" y="55127"/>
                </a:cubicBezTo>
                <a:cubicBezTo>
                  <a:pt x="21649" y="54760"/>
                  <a:pt x="21849" y="54359"/>
                  <a:pt x="22016" y="53959"/>
                </a:cubicBezTo>
                <a:close/>
                <a:moveTo>
                  <a:pt x="20281" y="57195"/>
                </a:moveTo>
                <a:cubicBezTo>
                  <a:pt x="20382" y="58262"/>
                  <a:pt x="20915" y="59463"/>
                  <a:pt x="21749" y="60130"/>
                </a:cubicBezTo>
                <a:cubicBezTo>
                  <a:pt x="20048" y="60097"/>
                  <a:pt x="18313" y="60097"/>
                  <a:pt x="16612" y="60063"/>
                </a:cubicBezTo>
                <a:cubicBezTo>
                  <a:pt x="17479" y="59663"/>
                  <a:pt x="18413" y="59363"/>
                  <a:pt x="19181" y="58729"/>
                </a:cubicBezTo>
                <a:cubicBezTo>
                  <a:pt x="19648" y="58362"/>
                  <a:pt x="19981" y="57762"/>
                  <a:pt x="20248" y="57228"/>
                </a:cubicBezTo>
                <a:cubicBezTo>
                  <a:pt x="20281" y="57228"/>
                  <a:pt x="20281" y="57195"/>
                  <a:pt x="20281" y="57195"/>
                </a:cubicBezTo>
                <a:close/>
                <a:moveTo>
                  <a:pt x="22850" y="1"/>
                </a:moveTo>
                <a:cubicBezTo>
                  <a:pt x="22727" y="1"/>
                  <a:pt x="22611" y="67"/>
                  <a:pt x="22583" y="221"/>
                </a:cubicBezTo>
                <a:cubicBezTo>
                  <a:pt x="22603" y="83"/>
                  <a:pt x="21788" y="38"/>
                  <a:pt x="20712" y="38"/>
                </a:cubicBezTo>
                <a:cubicBezTo>
                  <a:pt x="19963" y="38"/>
                  <a:pt x="19088" y="60"/>
                  <a:pt x="18280" y="87"/>
                </a:cubicBezTo>
                <a:cubicBezTo>
                  <a:pt x="17680" y="87"/>
                  <a:pt x="17046" y="87"/>
                  <a:pt x="16445" y="154"/>
                </a:cubicBezTo>
                <a:cubicBezTo>
                  <a:pt x="16279" y="187"/>
                  <a:pt x="16145" y="187"/>
                  <a:pt x="15978" y="221"/>
                </a:cubicBezTo>
                <a:lnTo>
                  <a:pt x="15745" y="221"/>
                </a:lnTo>
                <a:cubicBezTo>
                  <a:pt x="15278" y="254"/>
                  <a:pt x="14778" y="287"/>
                  <a:pt x="14311" y="354"/>
                </a:cubicBezTo>
                <a:cubicBezTo>
                  <a:pt x="13210" y="421"/>
                  <a:pt x="12076" y="487"/>
                  <a:pt x="10975" y="588"/>
                </a:cubicBezTo>
                <a:cubicBezTo>
                  <a:pt x="9540" y="588"/>
                  <a:pt x="8073" y="521"/>
                  <a:pt x="6605" y="521"/>
                </a:cubicBezTo>
                <a:cubicBezTo>
                  <a:pt x="6099" y="521"/>
                  <a:pt x="5608" y="501"/>
                  <a:pt x="5137" y="501"/>
                </a:cubicBezTo>
                <a:cubicBezTo>
                  <a:pt x="3774" y="501"/>
                  <a:pt x="2568" y="667"/>
                  <a:pt x="1601" y="1955"/>
                </a:cubicBezTo>
                <a:cubicBezTo>
                  <a:pt x="234" y="3756"/>
                  <a:pt x="734" y="7025"/>
                  <a:pt x="667" y="9094"/>
                </a:cubicBezTo>
                <a:cubicBezTo>
                  <a:pt x="434" y="15565"/>
                  <a:pt x="234" y="21936"/>
                  <a:pt x="234" y="28374"/>
                </a:cubicBezTo>
                <a:cubicBezTo>
                  <a:pt x="234" y="34712"/>
                  <a:pt x="401" y="41016"/>
                  <a:pt x="467" y="47321"/>
                </a:cubicBezTo>
                <a:cubicBezTo>
                  <a:pt x="501" y="50123"/>
                  <a:pt x="100" y="52892"/>
                  <a:pt x="367" y="55694"/>
                </a:cubicBezTo>
                <a:cubicBezTo>
                  <a:pt x="567" y="58162"/>
                  <a:pt x="1101" y="59229"/>
                  <a:pt x="3503" y="60197"/>
                </a:cubicBezTo>
                <a:cubicBezTo>
                  <a:pt x="5871" y="61131"/>
                  <a:pt x="8773" y="60897"/>
                  <a:pt x="11275" y="61031"/>
                </a:cubicBezTo>
                <a:cubicBezTo>
                  <a:pt x="14444" y="61231"/>
                  <a:pt x="17613" y="61331"/>
                  <a:pt x="20815" y="61398"/>
                </a:cubicBezTo>
                <a:cubicBezTo>
                  <a:pt x="21038" y="61400"/>
                  <a:pt x="21261" y="61401"/>
                  <a:pt x="21484" y="61401"/>
                </a:cubicBezTo>
                <a:cubicBezTo>
                  <a:pt x="24154" y="61401"/>
                  <a:pt x="26776" y="61231"/>
                  <a:pt x="29455" y="61231"/>
                </a:cubicBezTo>
                <a:cubicBezTo>
                  <a:pt x="30656" y="61198"/>
                  <a:pt x="31856" y="61064"/>
                  <a:pt x="33057" y="60897"/>
                </a:cubicBezTo>
                <a:cubicBezTo>
                  <a:pt x="33891" y="60797"/>
                  <a:pt x="34733" y="60789"/>
                  <a:pt x="35576" y="60789"/>
                </a:cubicBezTo>
                <a:cubicBezTo>
                  <a:pt x="35744" y="60789"/>
                  <a:pt x="35913" y="60789"/>
                  <a:pt x="36081" y="60789"/>
                </a:cubicBezTo>
                <a:cubicBezTo>
                  <a:pt x="36755" y="60789"/>
                  <a:pt x="37427" y="60784"/>
                  <a:pt x="38094" y="60731"/>
                </a:cubicBezTo>
                <a:cubicBezTo>
                  <a:pt x="40996" y="60464"/>
                  <a:pt x="43998" y="60397"/>
                  <a:pt x="46900" y="60397"/>
                </a:cubicBezTo>
                <a:cubicBezTo>
                  <a:pt x="49602" y="60364"/>
                  <a:pt x="52638" y="60397"/>
                  <a:pt x="55206" y="59663"/>
                </a:cubicBezTo>
                <a:cubicBezTo>
                  <a:pt x="58575" y="58696"/>
                  <a:pt x="58175" y="53225"/>
                  <a:pt x="58142" y="50657"/>
                </a:cubicBezTo>
                <a:cubicBezTo>
                  <a:pt x="58142" y="45386"/>
                  <a:pt x="58809" y="40116"/>
                  <a:pt x="58776" y="34845"/>
                </a:cubicBezTo>
                <a:cubicBezTo>
                  <a:pt x="58709" y="29908"/>
                  <a:pt x="58108" y="25005"/>
                  <a:pt x="58175" y="20068"/>
                </a:cubicBezTo>
                <a:cubicBezTo>
                  <a:pt x="58242" y="17666"/>
                  <a:pt x="57908" y="15265"/>
                  <a:pt x="57942" y="12863"/>
                </a:cubicBezTo>
                <a:cubicBezTo>
                  <a:pt x="57975" y="10194"/>
                  <a:pt x="57975" y="7526"/>
                  <a:pt x="57975" y="4891"/>
                </a:cubicBezTo>
                <a:cubicBezTo>
                  <a:pt x="57975" y="3857"/>
                  <a:pt x="58442" y="1655"/>
                  <a:pt x="57441" y="921"/>
                </a:cubicBezTo>
                <a:cubicBezTo>
                  <a:pt x="56673" y="325"/>
                  <a:pt x="55693" y="161"/>
                  <a:pt x="54695" y="161"/>
                </a:cubicBezTo>
                <a:cubicBezTo>
                  <a:pt x="53961" y="161"/>
                  <a:pt x="53216" y="250"/>
                  <a:pt x="52538" y="321"/>
                </a:cubicBezTo>
                <a:cubicBezTo>
                  <a:pt x="51484" y="427"/>
                  <a:pt x="50424" y="449"/>
                  <a:pt x="49364" y="449"/>
                </a:cubicBezTo>
                <a:cubicBezTo>
                  <a:pt x="48657" y="449"/>
                  <a:pt x="47949" y="439"/>
                  <a:pt x="47243" y="439"/>
                </a:cubicBezTo>
                <a:cubicBezTo>
                  <a:pt x="46359" y="439"/>
                  <a:pt x="45477" y="454"/>
                  <a:pt x="44599" y="521"/>
                </a:cubicBezTo>
                <a:cubicBezTo>
                  <a:pt x="41997" y="688"/>
                  <a:pt x="39428" y="754"/>
                  <a:pt x="36827" y="888"/>
                </a:cubicBezTo>
                <a:cubicBezTo>
                  <a:pt x="36544" y="901"/>
                  <a:pt x="36260" y="907"/>
                  <a:pt x="35975" y="907"/>
                </a:cubicBezTo>
                <a:cubicBezTo>
                  <a:pt x="34301" y="907"/>
                  <a:pt x="32580" y="712"/>
                  <a:pt x="30890" y="712"/>
                </a:cubicBezTo>
                <a:cubicBezTo>
                  <a:pt x="30689" y="712"/>
                  <a:pt x="30489" y="715"/>
                  <a:pt x="30289" y="721"/>
                </a:cubicBezTo>
                <a:cubicBezTo>
                  <a:pt x="30226" y="723"/>
                  <a:pt x="30164" y="724"/>
                  <a:pt x="30101" y="724"/>
                </a:cubicBezTo>
                <a:cubicBezTo>
                  <a:pt x="29096" y="724"/>
                  <a:pt x="28089" y="485"/>
                  <a:pt x="27053" y="454"/>
                </a:cubicBezTo>
                <a:cubicBezTo>
                  <a:pt x="26572" y="429"/>
                  <a:pt x="26092" y="423"/>
                  <a:pt x="25611" y="423"/>
                </a:cubicBezTo>
                <a:cubicBezTo>
                  <a:pt x="25086" y="423"/>
                  <a:pt x="24560" y="431"/>
                  <a:pt x="24034" y="431"/>
                </a:cubicBezTo>
                <a:cubicBezTo>
                  <a:pt x="23740" y="431"/>
                  <a:pt x="23445" y="428"/>
                  <a:pt x="23150" y="421"/>
                </a:cubicBezTo>
                <a:cubicBezTo>
                  <a:pt x="23184" y="387"/>
                  <a:pt x="23184" y="354"/>
                  <a:pt x="23184" y="321"/>
                </a:cubicBezTo>
                <a:cubicBezTo>
                  <a:pt x="23203" y="127"/>
                  <a:pt x="23020" y="1"/>
                  <a:pt x="22850" y="1"/>
                </a:cubicBezTo>
                <a:close/>
              </a:path>
            </a:pathLst>
          </a:custGeom>
          <a:solidFill>
            <a:srgbClr val="1A1A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59"/>
          <p:cNvGrpSpPr/>
          <p:nvPr/>
        </p:nvGrpSpPr>
        <p:grpSpPr>
          <a:xfrm>
            <a:off x="3064312" y="401531"/>
            <a:ext cx="5388577" cy="862412"/>
            <a:chOff x="1494725" y="409588"/>
            <a:chExt cx="6162600" cy="862412"/>
          </a:xfrm>
        </p:grpSpPr>
        <p:sp>
          <p:nvSpPr>
            <p:cNvPr id="857" name="Google Shape;857;p59"/>
            <p:cNvSpPr/>
            <p:nvPr/>
          </p:nvSpPr>
          <p:spPr>
            <a:xfrm>
              <a:off x="1494725" y="409588"/>
              <a:ext cx="6162600" cy="572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9"/>
            <p:cNvSpPr/>
            <p:nvPr/>
          </p:nvSpPr>
          <p:spPr>
            <a:xfrm rot="-10419122" flipH="1">
              <a:off x="1571853" y="737931"/>
              <a:ext cx="488394" cy="50863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59"/>
          <p:cNvSpPr txBox="1">
            <a:spLocks noGrp="1"/>
          </p:cNvSpPr>
          <p:nvPr>
            <p:ph type="title"/>
          </p:nvPr>
        </p:nvSpPr>
        <p:spPr>
          <a:xfrm>
            <a:off x="3084375" y="512575"/>
            <a:ext cx="53685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Cual usas más?</a:t>
            </a:r>
            <a:endParaRPr/>
          </a:p>
        </p:txBody>
      </p:sp>
      <p:grpSp>
        <p:nvGrpSpPr>
          <p:cNvPr id="860" name="Google Shape;860;p59"/>
          <p:cNvGrpSpPr/>
          <p:nvPr/>
        </p:nvGrpSpPr>
        <p:grpSpPr>
          <a:xfrm>
            <a:off x="3064292" y="2797019"/>
            <a:ext cx="6004837" cy="862412"/>
            <a:chOff x="1494725" y="409588"/>
            <a:chExt cx="6162600" cy="862412"/>
          </a:xfrm>
        </p:grpSpPr>
        <p:sp>
          <p:nvSpPr>
            <p:cNvPr id="861" name="Google Shape;861;p59"/>
            <p:cNvSpPr/>
            <p:nvPr/>
          </p:nvSpPr>
          <p:spPr>
            <a:xfrm>
              <a:off x="1494725" y="409588"/>
              <a:ext cx="6162600" cy="572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 rot="-10419122" flipH="1">
              <a:off x="1571853" y="737931"/>
              <a:ext cx="488394" cy="50863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59"/>
          <p:cNvSpPr txBox="1">
            <a:spLocks noGrp="1"/>
          </p:cNvSpPr>
          <p:nvPr>
            <p:ph type="title"/>
          </p:nvPr>
        </p:nvSpPr>
        <p:spPr>
          <a:xfrm>
            <a:off x="3086600" y="2908072"/>
            <a:ext cx="59823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Cuánto tiempo sueles usarla?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0"/>
          <p:cNvSpPr/>
          <p:nvPr/>
        </p:nvSpPr>
        <p:spPr>
          <a:xfrm rot="10800000">
            <a:off x="6185200" y="1595975"/>
            <a:ext cx="2627400" cy="24783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60"/>
          <p:cNvSpPr/>
          <p:nvPr/>
        </p:nvSpPr>
        <p:spPr>
          <a:xfrm>
            <a:off x="337650" y="1596050"/>
            <a:ext cx="2637900" cy="23994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60"/>
          <p:cNvSpPr txBox="1">
            <a:spLocks noGrp="1"/>
          </p:cNvSpPr>
          <p:nvPr>
            <p:ph type="title"/>
          </p:nvPr>
        </p:nvSpPr>
        <p:spPr>
          <a:xfrm>
            <a:off x="2259825" y="294443"/>
            <a:ext cx="4624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 prefiero …</a:t>
            </a:r>
            <a:endParaRPr/>
          </a:p>
        </p:txBody>
      </p:sp>
      <p:sp>
        <p:nvSpPr>
          <p:cNvPr id="871" name="Google Shape;871;p60"/>
          <p:cNvSpPr txBox="1"/>
          <p:nvPr/>
        </p:nvSpPr>
        <p:spPr>
          <a:xfrm>
            <a:off x="821100" y="1792250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Utilizar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solamente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TikTok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60"/>
          <p:cNvSpPr txBox="1"/>
          <p:nvPr/>
        </p:nvSpPr>
        <p:spPr>
          <a:xfrm>
            <a:off x="6663400" y="1792275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Utilizar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solamente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Youtube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73" name="Google Shape;873;p60"/>
          <p:cNvGrpSpPr/>
          <p:nvPr/>
        </p:nvGrpSpPr>
        <p:grpSpPr>
          <a:xfrm>
            <a:off x="3549134" y="1420256"/>
            <a:ext cx="2062741" cy="2499080"/>
            <a:chOff x="4876585" y="2087628"/>
            <a:chExt cx="1699268" cy="2122722"/>
          </a:xfrm>
        </p:grpSpPr>
        <p:sp>
          <p:nvSpPr>
            <p:cNvPr id="874" name="Google Shape;874;p60"/>
            <p:cNvSpPr/>
            <p:nvPr/>
          </p:nvSpPr>
          <p:spPr>
            <a:xfrm>
              <a:off x="4876585" y="2087628"/>
              <a:ext cx="1633829" cy="2065912"/>
            </a:xfrm>
            <a:custGeom>
              <a:avLst/>
              <a:gdLst/>
              <a:ahLst/>
              <a:cxnLst/>
              <a:rect l="l" t="t" r="r" b="b"/>
              <a:pathLst>
                <a:path w="94101" h="118987" extrusionOk="0">
                  <a:moveTo>
                    <a:pt x="92967" y="16346"/>
                  </a:moveTo>
                  <a:cubicBezTo>
                    <a:pt x="94101" y="13210"/>
                    <a:pt x="92399" y="10175"/>
                    <a:pt x="89164" y="9575"/>
                  </a:cubicBezTo>
                  <a:lnTo>
                    <a:pt x="43631" y="635"/>
                  </a:lnTo>
                  <a:cubicBezTo>
                    <a:pt x="40429" y="1"/>
                    <a:pt x="36926" y="2036"/>
                    <a:pt x="35792" y="5138"/>
                  </a:cubicBezTo>
                  <a:lnTo>
                    <a:pt x="1101" y="102674"/>
                  </a:lnTo>
                  <a:cubicBezTo>
                    <a:pt x="0" y="105777"/>
                    <a:pt x="1701" y="108812"/>
                    <a:pt x="4904" y="109446"/>
                  </a:cubicBezTo>
                  <a:lnTo>
                    <a:pt x="50469" y="118352"/>
                  </a:lnTo>
                  <a:cubicBezTo>
                    <a:pt x="53672" y="118986"/>
                    <a:pt x="57174" y="116985"/>
                    <a:pt x="58275" y="1138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0"/>
            <p:cNvSpPr/>
            <p:nvPr/>
          </p:nvSpPr>
          <p:spPr>
            <a:xfrm>
              <a:off x="5014426" y="2194789"/>
              <a:ext cx="1398688" cy="1712012"/>
            </a:xfrm>
            <a:custGeom>
              <a:avLst/>
              <a:gdLst/>
              <a:ahLst/>
              <a:cxnLst/>
              <a:rect l="l" t="t" r="r" b="b"/>
              <a:pathLst>
                <a:path w="80558" h="98604" extrusionOk="0">
                  <a:moveTo>
                    <a:pt x="79557" y="14510"/>
                  </a:moveTo>
                  <a:cubicBezTo>
                    <a:pt x="80558" y="11708"/>
                    <a:pt x="79023" y="8940"/>
                    <a:pt x="76088" y="8373"/>
                  </a:cubicBezTo>
                  <a:lnTo>
                    <a:pt x="36359" y="601"/>
                  </a:lnTo>
                  <a:cubicBezTo>
                    <a:pt x="33457" y="0"/>
                    <a:pt x="30288" y="1835"/>
                    <a:pt x="29288" y="4670"/>
                  </a:cubicBezTo>
                  <a:lnTo>
                    <a:pt x="1001" y="84094"/>
                  </a:lnTo>
                  <a:cubicBezTo>
                    <a:pt x="0" y="86929"/>
                    <a:pt x="1568" y="89664"/>
                    <a:pt x="4470" y="90265"/>
                  </a:cubicBezTo>
                  <a:lnTo>
                    <a:pt x="44198" y="98037"/>
                  </a:lnTo>
                  <a:cubicBezTo>
                    <a:pt x="47100" y="98604"/>
                    <a:pt x="50303" y="96769"/>
                    <a:pt x="51303" y="93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0"/>
            <p:cNvSpPr/>
            <p:nvPr/>
          </p:nvSpPr>
          <p:spPr>
            <a:xfrm>
              <a:off x="4891638" y="2252398"/>
              <a:ext cx="1684215" cy="1957952"/>
            </a:xfrm>
            <a:custGeom>
              <a:avLst/>
              <a:gdLst/>
              <a:ahLst/>
              <a:cxnLst/>
              <a:rect l="l" t="t" r="r" b="b"/>
              <a:pathLst>
                <a:path w="97003" h="112769" extrusionOk="0">
                  <a:moveTo>
                    <a:pt x="89798" y="1"/>
                  </a:moveTo>
                  <a:lnTo>
                    <a:pt x="89798" y="1"/>
                  </a:lnTo>
                  <a:cubicBezTo>
                    <a:pt x="91999" y="1168"/>
                    <a:pt x="93034" y="3670"/>
                    <a:pt x="92100" y="6272"/>
                  </a:cubicBezTo>
                  <a:lnTo>
                    <a:pt x="57408" y="103809"/>
                  </a:lnTo>
                  <a:cubicBezTo>
                    <a:pt x="56439" y="106540"/>
                    <a:pt x="53608" y="108418"/>
                    <a:pt x="50759" y="108418"/>
                  </a:cubicBezTo>
                  <a:cubicBezTo>
                    <a:pt x="50372" y="108418"/>
                    <a:pt x="49985" y="108384"/>
                    <a:pt x="49602" y="108312"/>
                  </a:cubicBezTo>
                  <a:lnTo>
                    <a:pt x="4037" y="99372"/>
                  </a:lnTo>
                  <a:cubicBezTo>
                    <a:pt x="1868" y="98938"/>
                    <a:pt x="367" y="97404"/>
                    <a:pt x="0" y="95469"/>
                  </a:cubicBezTo>
                  <a:lnTo>
                    <a:pt x="0" y="95469"/>
                  </a:lnTo>
                  <a:cubicBezTo>
                    <a:pt x="167" y="98171"/>
                    <a:pt x="1335" y="102174"/>
                    <a:pt x="3236" y="103008"/>
                  </a:cubicBezTo>
                  <a:lnTo>
                    <a:pt x="52371" y="112648"/>
                  </a:lnTo>
                  <a:cubicBezTo>
                    <a:pt x="52790" y="112730"/>
                    <a:pt x="53214" y="112769"/>
                    <a:pt x="53639" y="112769"/>
                  </a:cubicBezTo>
                  <a:cubicBezTo>
                    <a:pt x="56695" y="112769"/>
                    <a:pt x="59752" y="110736"/>
                    <a:pt x="60777" y="107778"/>
                  </a:cubicBezTo>
                  <a:cubicBezTo>
                    <a:pt x="60777" y="107778"/>
                    <a:pt x="92033" y="20316"/>
                    <a:pt x="96136" y="8607"/>
                  </a:cubicBezTo>
                  <a:cubicBezTo>
                    <a:pt x="97003" y="6072"/>
                    <a:pt x="94301" y="3670"/>
                    <a:pt x="92867" y="2269"/>
                  </a:cubicBezTo>
                  <a:cubicBezTo>
                    <a:pt x="91199" y="635"/>
                    <a:pt x="90098" y="134"/>
                    <a:pt x="89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0"/>
            <p:cNvSpPr/>
            <p:nvPr/>
          </p:nvSpPr>
          <p:spPr>
            <a:xfrm>
              <a:off x="5191645" y="2701843"/>
              <a:ext cx="123951" cy="326658"/>
            </a:xfrm>
            <a:custGeom>
              <a:avLst/>
              <a:gdLst/>
              <a:ahLst/>
              <a:cxnLst/>
              <a:rect l="l" t="t" r="r" b="b"/>
              <a:pathLst>
                <a:path w="7139" h="18814" extrusionOk="0">
                  <a:moveTo>
                    <a:pt x="6705" y="0"/>
                  </a:moveTo>
                  <a:lnTo>
                    <a:pt x="0" y="18814"/>
                  </a:lnTo>
                  <a:cubicBezTo>
                    <a:pt x="1335" y="18013"/>
                    <a:pt x="2836" y="16746"/>
                    <a:pt x="4437" y="15244"/>
                  </a:cubicBezTo>
                  <a:cubicBezTo>
                    <a:pt x="4704" y="13843"/>
                    <a:pt x="5037" y="12409"/>
                    <a:pt x="5404" y="11008"/>
                  </a:cubicBezTo>
                  <a:cubicBezTo>
                    <a:pt x="5538" y="10474"/>
                    <a:pt x="5671" y="9907"/>
                    <a:pt x="5805" y="9407"/>
                  </a:cubicBezTo>
                  <a:cubicBezTo>
                    <a:pt x="5938" y="8806"/>
                    <a:pt x="6071" y="8239"/>
                    <a:pt x="6205" y="7672"/>
                  </a:cubicBezTo>
                  <a:cubicBezTo>
                    <a:pt x="6272" y="7372"/>
                    <a:pt x="6338" y="7105"/>
                    <a:pt x="6405" y="6838"/>
                  </a:cubicBezTo>
                  <a:cubicBezTo>
                    <a:pt x="6839" y="4904"/>
                    <a:pt x="7139" y="3202"/>
                    <a:pt x="7072" y="1902"/>
                  </a:cubicBezTo>
                  <a:cubicBezTo>
                    <a:pt x="7039" y="1401"/>
                    <a:pt x="6972" y="934"/>
                    <a:pt x="6839" y="467"/>
                  </a:cubicBezTo>
                  <a:cubicBezTo>
                    <a:pt x="6805" y="334"/>
                    <a:pt x="6772" y="167"/>
                    <a:pt x="6705" y="34"/>
                  </a:cubicBezTo>
                  <a:cubicBezTo>
                    <a:pt x="6705" y="34"/>
                    <a:pt x="6705" y="0"/>
                    <a:pt x="670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0"/>
            <p:cNvSpPr/>
            <p:nvPr/>
          </p:nvSpPr>
          <p:spPr>
            <a:xfrm>
              <a:off x="5385671" y="2458004"/>
              <a:ext cx="68929" cy="106015"/>
            </a:xfrm>
            <a:custGeom>
              <a:avLst/>
              <a:gdLst/>
              <a:ahLst/>
              <a:cxnLst/>
              <a:rect l="l" t="t" r="r" b="b"/>
              <a:pathLst>
                <a:path w="3970" h="6106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2268" y="2202"/>
                    <a:pt x="734" y="3537"/>
                    <a:pt x="0" y="4104"/>
                  </a:cubicBezTo>
                  <a:cubicBezTo>
                    <a:pt x="367" y="5038"/>
                    <a:pt x="967" y="5672"/>
                    <a:pt x="1768" y="6105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0"/>
            <p:cNvSpPr/>
            <p:nvPr/>
          </p:nvSpPr>
          <p:spPr>
            <a:xfrm>
              <a:off x="5306897" y="3837837"/>
              <a:ext cx="168555" cy="156644"/>
            </a:xfrm>
            <a:custGeom>
              <a:avLst/>
              <a:gdLst/>
              <a:ahLst/>
              <a:cxnLst/>
              <a:rect l="l" t="t" r="r" b="b"/>
              <a:pathLst>
                <a:path w="9708" h="9022" extrusionOk="0">
                  <a:moveTo>
                    <a:pt x="5736" y="0"/>
                  </a:moveTo>
                  <a:cubicBezTo>
                    <a:pt x="4383" y="0"/>
                    <a:pt x="2920" y="671"/>
                    <a:pt x="1835" y="1920"/>
                  </a:cubicBezTo>
                  <a:cubicBezTo>
                    <a:pt x="67" y="3955"/>
                    <a:pt x="0" y="6757"/>
                    <a:pt x="1635" y="8192"/>
                  </a:cubicBezTo>
                  <a:cubicBezTo>
                    <a:pt x="2286" y="8752"/>
                    <a:pt x="3106" y="9022"/>
                    <a:pt x="3968" y="9022"/>
                  </a:cubicBezTo>
                  <a:cubicBezTo>
                    <a:pt x="5313" y="9022"/>
                    <a:pt x="6762" y="8364"/>
                    <a:pt x="7839" y="7124"/>
                  </a:cubicBezTo>
                  <a:cubicBezTo>
                    <a:pt x="9607" y="5089"/>
                    <a:pt x="9707" y="2254"/>
                    <a:pt x="8040" y="820"/>
                  </a:cubicBezTo>
                  <a:cubicBezTo>
                    <a:pt x="7396" y="266"/>
                    <a:pt x="6587" y="0"/>
                    <a:pt x="5736" y="0"/>
                  </a:cubicBezTo>
                  <a:close/>
                </a:path>
              </a:pathLst>
            </a:custGeom>
            <a:solidFill>
              <a:srgbClr val="9E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5882013" y="3236400"/>
              <a:ext cx="118742" cy="103116"/>
            </a:xfrm>
            <a:custGeom>
              <a:avLst/>
              <a:gdLst/>
              <a:ahLst/>
              <a:cxnLst/>
              <a:rect l="l" t="t" r="r" b="b"/>
              <a:pathLst>
                <a:path w="6839" h="5939" extrusionOk="0">
                  <a:moveTo>
                    <a:pt x="0" y="5938"/>
                  </a:moveTo>
                  <a:cubicBezTo>
                    <a:pt x="2702" y="4404"/>
                    <a:pt x="5104" y="2236"/>
                    <a:pt x="6838" y="1"/>
                  </a:cubicBezTo>
                  <a:cubicBezTo>
                    <a:pt x="5104" y="2236"/>
                    <a:pt x="2702" y="4404"/>
                    <a:pt x="0" y="5938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6022163" y="3140264"/>
              <a:ext cx="27815" cy="64311"/>
            </a:xfrm>
            <a:custGeom>
              <a:avLst/>
              <a:gdLst/>
              <a:ahLst/>
              <a:cxnLst/>
              <a:rect l="l" t="t" r="r" b="b"/>
              <a:pathLst>
                <a:path w="1602" h="3704" extrusionOk="0">
                  <a:moveTo>
                    <a:pt x="1602" y="1"/>
                  </a:moveTo>
                  <a:cubicBezTo>
                    <a:pt x="1335" y="1168"/>
                    <a:pt x="801" y="2436"/>
                    <a:pt x="1" y="3703"/>
                  </a:cubicBezTo>
                  <a:cubicBezTo>
                    <a:pt x="801" y="2436"/>
                    <a:pt x="1335" y="1168"/>
                    <a:pt x="1602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6005373" y="3214975"/>
              <a:ext cx="10435" cy="15071"/>
            </a:xfrm>
            <a:custGeom>
              <a:avLst/>
              <a:gdLst/>
              <a:ahLst/>
              <a:cxnLst/>
              <a:rect l="l" t="t" r="r" b="b"/>
              <a:pathLst>
                <a:path w="601" h="868" extrusionOk="0">
                  <a:moveTo>
                    <a:pt x="601" y="1"/>
                  </a:moveTo>
                  <a:cubicBezTo>
                    <a:pt x="401" y="268"/>
                    <a:pt x="234" y="568"/>
                    <a:pt x="0" y="868"/>
                  </a:cubicBezTo>
                  <a:cubicBezTo>
                    <a:pt x="234" y="568"/>
                    <a:pt x="434" y="301"/>
                    <a:pt x="601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5617912" y="2613798"/>
              <a:ext cx="107161" cy="69519"/>
            </a:xfrm>
            <a:custGeom>
              <a:avLst/>
              <a:gdLst/>
              <a:ahLst/>
              <a:cxnLst/>
              <a:rect l="l" t="t" r="r" b="b"/>
              <a:pathLst>
                <a:path w="6172" h="4004" extrusionOk="0">
                  <a:moveTo>
                    <a:pt x="0" y="1"/>
                  </a:moveTo>
                  <a:cubicBezTo>
                    <a:pt x="2202" y="968"/>
                    <a:pt x="4237" y="2336"/>
                    <a:pt x="6171" y="4004"/>
                  </a:cubicBezTo>
                  <a:cubicBezTo>
                    <a:pt x="4237" y="2336"/>
                    <a:pt x="2202" y="968"/>
                    <a:pt x="0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60"/>
          <p:cNvSpPr txBox="1"/>
          <p:nvPr/>
        </p:nvSpPr>
        <p:spPr>
          <a:xfrm rot="956858">
            <a:off x="4005579" y="2187971"/>
            <a:ext cx="1055836" cy="95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1"/>
          <p:cNvSpPr/>
          <p:nvPr/>
        </p:nvSpPr>
        <p:spPr>
          <a:xfrm rot="10800000">
            <a:off x="6185200" y="1595975"/>
            <a:ext cx="2627400" cy="24783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61"/>
          <p:cNvSpPr/>
          <p:nvPr/>
        </p:nvSpPr>
        <p:spPr>
          <a:xfrm>
            <a:off x="337650" y="1596050"/>
            <a:ext cx="2637900" cy="23994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61"/>
          <p:cNvSpPr txBox="1">
            <a:spLocks noGrp="1"/>
          </p:cNvSpPr>
          <p:nvPr>
            <p:ph type="title"/>
          </p:nvPr>
        </p:nvSpPr>
        <p:spPr>
          <a:xfrm>
            <a:off x="2259825" y="294443"/>
            <a:ext cx="4624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 prefiero …</a:t>
            </a:r>
            <a:endParaRPr/>
          </a:p>
        </p:txBody>
      </p:sp>
      <p:sp>
        <p:nvSpPr>
          <p:cNvPr id="892" name="Google Shape;892;p61"/>
          <p:cNvSpPr txBox="1"/>
          <p:nvPr/>
        </p:nvSpPr>
        <p:spPr>
          <a:xfrm>
            <a:off x="821100" y="1792250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Publicar Fotos en Instagram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61"/>
          <p:cNvSpPr txBox="1"/>
          <p:nvPr/>
        </p:nvSpPr>
        <p:spPr>
          <a:xfrm>
            <a:off x="6663400" y="1792275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Ver Fotos en Instagram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94" name="Google Shape;894;p61"/>
          <p:cNvGrpSpPr/>
          <p:nvPr/>
        </p:nvGrpSpPr>
        <p:grpSpPr>
          <a:xfrm>
            <a:off x="3549134" y="1420256"/>
            <a:ext cx="2062741" cy="2499080"/>
            <a:chOff x="4876585" y="2087628"/>
            <a:chExt cx="1699268" cy="2122722"/>
          </a:xfrm>
        </p:grpSpPr>
        <p:sp>
          <p:nvSpPr>
            <p:cNvPr id="895" name="Google Shape;895;p61"/>
            <p:cNvSpPr/>
            <p:nvPr/>
          </p:nvSpPr>
          <p:spPr>
            <a:xfrm>
              <a:off x="4876585" y="2087628"/>
              <a:ext cx="1633829" cy="2065912"/>
            </a:xfrm>
            <a:custGeom>
              <a:avLst/>
              <a:gdLst/>
              <a:ahLst/>
              <a:cxnLst/>
              <a:rect l="l" t="t" r="r" b="b"/>
              <a:pathLst>
                <a:path w="94101" h="118987" extrusionOk="0">
                  <a:moveTo>
                    <a:pt x="92967" y="16346"/>
                  </a:moveTo>
                  <a:cubicBezTo>
                    <a:pt x="94101" y="13210"/>
                    <a:pt x="92399" y="10175"/>
                    <a:pt x="89164" y="9575"/>
                  </a:cubicBezTo>
                  <a:lnTo>
                    <a:pt x="43631" y="635"/>
                  </a:lnTo>
                  <a:cubicBezTo>
                    <a:pt x="40429" y="1"/>
                    <a:pt x="36926" y="2036"/>
                    <a:pt x="35792" y="5138"/>
                  </a:cubicBezTo>
                  <a:lnTo>
                    <a:pt x="1101" y="102674"/>
                  </a:lnTo>
                  <a:cubicBezTo>
                    <a:pt x="0" y="105777"/>
                    <a:pt x="1701" y="108812"/>
                    <a:pt x="4904" y="109446"/>
                  </a:cubicBezTo>
                  <a:lnTo>
                    <a:pt x="50469" y="118352"/>
                  </a:lnTo>
                  <a:cubicBezTo>
                    <a:pt x="53672" y="118986"/>
                    <a:pt x="57174" y="116985"/>
                    <a:pt x="58275" y="1138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1"/>
            <p:cNvSpPr/>
            <p:nvPr/>
          </p:nvSpPr>
          <p:spPr>
            <a:xfrm>
              <a:off x="5014426" y="2194789"/>
              <a:ext cx="1398688" cy="1712012"/>
            </a:xfrm>
            <a:custGeom>
              <a:avLst/>
              <a:gdLst/>
              <a:ahLst/>
              <a:cxnLst/>
              <a:rect l="l" t="t" r="r" b="b"/>
              <a:pathLst>
                <a:path w="80558" h="98604" extrusionOk="0">
                  <a:moveTo>
                    <a:pt x="79557" y="14510"/>
                  </a:moveTo>
                  <a:cubicBezTo>
                    <a:pt x="80558" y="11708"/>
                    <a:pt x="79023" y="8940"/>
                    <a:pt x="76088" y="8373"/>
                  </a:cubicBezTo>
                  <a:lnTo>
                    <a:pt x="36359" y="601"/>
                  </a:lnTo>
                  <a:cubicBezTo>
                    <a:pt x="33457" y="0"/>
                    <a:pt x="30288" y="1835"/>
                    <a:pt x="29288" y="4670"/>
                  </a:cubicBezTo>
                  <a:lnTo>
                    <a:pt x="1001" y="84094"/>
                  </a:lnTo>
                  <a:cubicBezTo>
                    <a:pt x="0" y="86929"/>
                    <a:pt x="1568" y="89664"/>
                    <a:pt x="4470" y="90265"/>
                  </a:cubicBezTo>
                  <a:lnTo>
                    <a:pt x="44198" y="98037"/>
                  </a:lnTo>
                  <a:cubicBezTo>
                    <a:pt x="47100" y="98604"/>
                    <a:pt x="50303" y="96769"/>
                    <a:pt x="51303" y="93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1"/>
            <p:cNvSpPr/>
            <p:nvPr/>
          </p:nvSpPr>
          <p:spPr>
            <a:xfrm>
              <a:off x="4891638" y="2252398"/>
              <a:ext cx="1684215" cy="1957952"/>
            </a:xfrm>
            <a:custGeom>
              <a:avLst/>
              <a:gdLst/>
              <a:ahLst/>
              <a:cxnLst/>
              <a:rect l="l" t="t" r="r" b="b"/>
              <a:pathLst>
                <a:path w="97003" h="112769" extrusionOk="0">
                  <a:moveTo>
                    <a:pt x="89798" y="1"/>
                  </a:moveTo>
                  <a:lnTo>
                    <a:pt x="89798" y="1"/>
                  </a:lnTo>
                  <a:cubicBezTo>
                    <a:pt x="91999" y="1168"/>
                    <a:pt x="93034" y="3670"/>
                    <a:pt x="92100" y="6272"/>
                  </a:cubicBezTo>
                  <a:lnTo>
                    <a:pt x="57408" y="103809"/>
                  </a:lnTo>
                  <a:cubicBezTo>
                    <a:pt x="56439" y="106540"/>
                    <a:pt x="53608" y="108418"/>
                    <a:pt x="50759" y="108418"/>
                  </a:cubicBezTo>
                  <a:cubicBezTo>
                    <a:pt x="50372" y="108418"/>
                    <a:pt x="49985" y="108384"/>
                    <a:pt x="49602" y="108312"/>
                  </a:cubicBezTo>
                  <a:lnTo>
                    <a:pt x="4037" y="99372"/>
                  </a:lnTo>
                  <a:cubicBezTo>
                    <a:pt x="1868" y="98938"/>
                    <a:pt x="367" y="97404"/>
                    <a:pt x="0" y="95469"/>
                  </a:cubicBezTo>
                  <a:lnTo>
                    <a:pt x="0" y="95469"/>
                  </a:lnTo>
                  <a:cubicBezTo>
                    <a:pt x="167" y="98171"/>
                    <a:pt x="1335" y="102174"/>
                    <a:pt x="3236" y="103008"/>
                  </a:cubicBezTo>
                  <a:lnTo>
                    <a:pt x="52371" y="112648"/>
                  </a:lnTo>
                  <a:cubicBezTo>
                    <a:pt x="52790" y="112730"/>
                    <a:pt x="53214" y="112769"/>
                    <a:pt x="53639" y="112769"/>
                  </a:cubicBezTo>
                  <a:cubicBezTo>
                    <a:pt x="56695" y="112769"/>
                    <a:pt x="59752" y="110736"/>
                    <a:pt x="60777" y="107778"/>
                  </a:cubicBezTo>
                  <a:cubicBezTo>
                    <a:pt x="60777" y="107778"/>
                    <a:pt x="92033" y="20316"/>
                    <a:pt x="96136" y="8607"/>
                  </a:cubicBezTo>
                  <a:cubicBezTo>
                    <a:pt x="97003" y="6072"/>
                    <a:pt x="94301" y="3670"/>
                    <a:pt x="92867" y="2269"/>
                  </a:cubicBezTo>
                  <a:cubicBezTo>
                    <a:pt x="91199" y="635"/>
                    <a:pt x="90098" y="134"/>
                    <a:pt x="89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1"/>
            <p:cNvSpPr/>
            <p:nvPr/>
          </p:nvSpPr>
          <p:spPr>
            <a:xfrm>
              <a:off x="5191645" y="2701843"/>
              <a:ext cx="123951" cy="326658"/>
            </a:xfrm>
            <a:custGeom>
              <a:avLst/>
              <a:gdLst/>
              <a:ahLst/>
              <a:cxnLst/>
              <a:rect l="l" t="t" r="r" b="b"/>
              <a:pathLst>
                <a:path w="7139" h="18814" extrusionOk="0">
                  <a:moveTo>
                    <a:pt x="6705" y="0"/>
                  </a:moveTo>
                  <a:lnTo>
                    <a:pt x="0" y="18814"/>
                  </a:lnTo>
                  <a:cubicBezTo>
                    <a:pt x="1335" y="18013"/>
                    <a:pt x="2836" y="16746"/>
                    <a:pt x="4437" y="15244"/>
                  </a:cubicBezTo>
                  <a:cubicBezTo>
                    <a:pt x="4704" y="13843"/>
                    <a:pt x="5037" y="12409"/>
                    <a:pt x="5404" y="11008"/>
                  </a:cubicBezTo>
                  <a:cubicBezTo>
                    <a:pt x="5538" y="10474"/>
                    <a:pt x="5671" y="9907"/>
                    <a:pt x="5805" y="9407"/>
                  </a:cubicBezTo>
                  <a:cubicBezTo>
                    <a:pt x="5938" y="8806"/>
                    <a:pt x="6071" y="8239"/>
                    <a:pt x="6205" y="7672"/>
                  </a:cubicBezTo>
                  <a:cubicBezTo>
                    <a:pt x="6272" y="7372"/>
                    <a:pt x="6338" y="7105"/>
                    <a:pt x="6405" y="6838"/>
                  </a:cubicBezTo>
                  <a:cubicBezTo>
                    <a:pt x="6839" y="4904"/>
                    <a:pt x="7139" y="3202"/>
                    <a:pt x="7072" y="1902"/>
                  </a:cubicBezTo>
                  <a:cubicBezTo>
                    <a:pt x="7039" y="1401"/>
                    <a:pt x="6972" y="934"/>
                    <a:pt x="6839" y="467"/>
                  </a:cubicBezTo>
                  <a:cubicBezTo>
                    <a:pt x="6805" y="334"/>
                    <a:pt x="6772" y="167"/>
                    <a:pt x="6705" y="34"/>
                  </a:cubicBezTo>
                  <a:cubicBezTo>
                    <a:pt x="6705" y="34"/>
                    <a:pt x="6705" y="0"/>
                    <a:pt x="670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1"/>
            <p:cNvSpPr/>
            <p:nvPr/>
          </p:nvSpPr>
          <p:spPr>
            <a:xfrm>
              <a:off x="5385671" y="2458004"/>
              <a:ext cx="68929" cy="106015"/>
            </a:xfrm>
            <a:custGeom>
              <a:avLst/>
              <a:gdLst/>
              <a:ahLst/>
              <a:cxnLst/>
              <a:rect l="l" t="t" r="r" b="b"/>
              <a:pathLst>
                <a:path w="3970" h="6106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2268" y="2202"/>
                    <a:pt x="734" y="3537"/>
                    <a:pt x="0" y="4104"/>
                  </a:cubicBezTo>
                  <a:cubicBezTo>
                    <a:pt x="367" y="5038"/>
                    <a:pt x="967" y="5672"/>
                    <a:pt x="1768" y="6105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1"/>
            <p:cNvSpPr/>
            <p:nvPr/>
          </p:nvSpPr>
          <p:spPr>
            <a:xfrm>
              <a:off x="5306897" y="3837837"/>
              <a:ext cx="168555" cy="156644"/>
            </a:xfrm>
            <a:custGeom>
              <a:avLst/>
              <a:gdLst/>
              <a:ahLst/>
              <a:cxnLst/>
              <a:rect l="l" t="t" r="r" b="b"/>
              <a:pathLst>
                <a:path w="9708" h="9022" extrusionOk="0">
                  <a:moveTo>
                    <a:pt x="5736" y="0"/>
                  </a:moveTo>
                  <a:cubicBezTo>
                    <a:pt x="4383" y="0"/>
                    <a:pt x="2920" y="671"/>
                    <a:pt x="1835" y="1920"/>
                  </a:cubicBezTo>
                  <a:cubicBezTo>
                    <a:pt x="67" y="3955"/>
                    <a:pt x="0" y="6757"/>
                    <a:pt x="1635" y="8192"/>
                  </a:cubicBezTo>
                  <a:cubicBezTo>
                    <a:pt x="2286" y="8752"/>
                    <a:pt x="3106" y="9022"/>
                    <a:pt x="3968" y="9022"/>
                  </a:cubicBezTo>
                  <a:cubicBezTo>
                    <a:pt x="5313" y="9022"/>
                    <a:pt x="6762" y="8364"/>
                    <a:pt x="7839" y="7124"/>
                  </a:cubicBezTo>
                  <a:cubicBezTo>
                    <a:pt x="9607" y="5089"/>
                    <a:pt x="9707" y="2254"/>
                    <a:pt x="8040" y="820"/>
                  </a:cubicBezTo>
                  <a:cubicBezTo>
                    <a:pt x="7396" y="266"/>
                    <a:pt x="6587" y="0"/>
                    <a:pt x="5736" y="0"/>
                  </a:cubicBezTo>
                  <a:close/>
                </a:path>
              </a:pathLst>
            </a:custGeom>
            <a:solidFill>
              <a:srgbClr val="9E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1"/>
            <p:cNvSpPr/>
            <p:nvPr/>
          </p:nvSpPr>
          <p:spPr>
            <a:xfrm>
              <a:off x="5882013" y="3236400"/>
              <a:ext cx="118742" cy="103116"/>
            </a:xfrm>
            <a:custGeom>
              <a:avLst/>
              <a:gdLst/>
              <a:ahLst/>
              <a:cxnLst/>
              <a:rect l="l" t="t" r="r" b="b"/>
              <a:pathLst>
                <a:path w="6839" h="5939" extrusionOk="0">
                  <a:moveTo>
                    <a:pt x="0" y="5938"/>
                  </a:moveTo>
                  <a:cubicBezTo>
                    <a:pt x="2702" y="4404"/>
                    <a:pt x="5104" y="2236"/>
                    <a:pt x="6838" y="1"/>
                  </a:cubicBezTo>
                  <a:cubicBezTo>
                    <a:pt x="5104" y="2236"/>
                    <a:pt x="2702" y="4404"/>
                    <a:pt x="0" y="5938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1"/>
            <p:cNvSpPr/>
            <p:nvPr/>
          </p:nvSpPr>
          <p:spPr>
            <a:xfrm>
              <a:off x="6022163" y="3140264"/>
              <a:ext cx="27815" cy="64311"/>
            </a:xfrm>
            <a:custGeom>
              <a:avLst/>
              <a:gdLst/>
              <a:ahLst/>
              <a:cxnLst/>
              <a:rect l="l" t="t" r="r" b="b"/>
              <a:pathLst>
                <a:path w="1602" h="3704" extrusionOk="0">
                  <a:moveTo>
                    <a:pt x="1602" y="1"/>
                  </a:moveTo>
                  <a:cubicBezTo>
                    <a:pt x="1335" y="1168"/>
                    <a:pt x="801" y="2436"/>
                    <a:pt x="1" y="3703"/>
                  </a:cubicBezTo>
                  <a:cubicBezTo>
                    <a:pt x="801" y="2436"/>
                    <a:pt x="1335" y="1168"/>
                    <a:pt x="1602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1"/>
            <p:cNvSpPr/>
            <p:nvPr/>
          </p:nvSpPr>
          <p:spPr>
            <a:xfrm>
              <a:off x="6005373" y="3214975"/>
              <a:ext cx="10435" cy="15071"/>
            </a:xfrm>
            <a:custGeom>
              <a:avLst/>
              <a:gdLst/>
              <a:ahLst/>
              <a:cxnLst/>
              <a:rect l="l" t="t" r="r" b="b"/>
              <a:pathLst>
                <a:path w="601" h="868" extrusionOk="0">
                  <a:moveTo>
                    <a:pt x="601" y="1"/>
                  </a:moveTo>
                  <a:cubicBezTo>
                    <a:pt x="401" y="268"/>
                    <a:pt x="234" y="568"/>
                    <a:pt x="0" y="868"/>
                  </a:cubicBezTo>
                  <a:cubicBezTo>
                    <a:pt x="234" y="568"/>
                    <a:pt x="434" y="301"/>
                    <a:pt x="601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1"/>
            <p:cNvSpPr/>
            <p:nvPr/>
          </p:nvSpPr>
          <p:spPr>
            <a:xfrm>
              <a:off x="5617912" y="2613798"/>
              <a:ext cx="107161" cy="69519"/>
            </a:xfrm>
            <a:custGeom>
              <a:avLst/>
              <a:gdLst/>
              <a:ahLst/>
              <a:cxnLst/>
              <a:rect l="l" t="t" r="r" b="b"/>
              <a:pathLst>
                <a:path w="6172" h="4004" extrusionOk="0">
                  <a:moveTo>
                    <a:pt x="0" y="1"/>
                  </a:moveTo>
                  <a:cubicBezTo>
                    <a:pt x="2202" y="968"/>
                    <a:pt x="4237" y="2336"/>
                    <a:pt x="6171" y="4004"/>
                  </a:cubicBezTo>
                  <a:cubicBezTo>
                    <a:pt x="4237" y="2336"/>
                    <a:pt x="2202" y="968"/>
                    <a:pt x="0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61"/>
          <p:cNvSpPr txBox="1"/>
          <p:nvPr/>
        </p:nvSpPr>
        <p:spPr>
          <a:xfrm rot="956858">
            <a:off x="4005579" y="2187971"/>
            <a:ext cx="1055836" cy="95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62"/>
          <p:cNvSpPr/>
          <p:nvPr/>
        </p:nvSpPr>
        <p:spPr>
          <a:xfrm rot="10800000">
            <a:off x="6185200" y="1595975"/>
            <a:ext cx="2627400" cy="24783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62"/>
          <p:cNvSpPr/>
          <p:nvPr/>
        </p:nvSpPr>
        <p:spPr>
          <a:xfrm>
            <a:off x="337650" y="1596050"/>
            <a:ext cx="2637900" cy="2399400"/>
          </a:xfrm>
          <a:prstGeom prst="wedgeRoundRectCallout">
            <a:avLst>
              <a:gd name="adj1" fmla="val 69875"/>
              <a:gd name="adj2" fmla="val 2239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62"/>
          <p:cNvSpPr txBox="1">
            <a:spLocks noGrp="1"/>
          </p:cNvSpPr>
          <p:nvPr>
            <p:ph type="title"/>
          </p:nvPr>
        </p:nvSpPr>
        <p:spPr>
          <a:xfrm>
            <a:off x="2259825" y="294443"/>
            <a:ext cx="4624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 prefiero …</a:t>
            </a:r>
            <a:endParaRPr/>
          </a:p>
        </p:txBody>
      </p:sp>
      <p:sp>
        <p:nvSpPr>
          <p:cNvPr id="913" name="Google Shape;913;p62"/>
          <p:cNvSpPr txBox="1"/>
          <p:nvPr/>
        </p:nvSpPr>
        <p:spPr>
          <a:xfrm>
            <a:off x="821100" y="1792250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Tener muchos seguidores.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62"/>
          <p:cNvSpPr txBox="1"/>
          <p:nvPr/>
        </p:nvSpPr>
        <p:spPr>
          <a:xfrm>
            <a:off x="6663400" y="1792275"/>
            <a:ext cx="16710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Tener muchos contactos.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15" name="Google Shape;915;p62"/>
          <p:cNvGrpSpPr/>
          <p:nvPr/>
        </p:nvGrpSpPr>
        <p:grpSpPr>
          <a:xfrm>
            <a:off x="3549134" y="1420256"/>
            <a:ext cx="2062741" cy="2499080"/>
            <a:chOff x="4876585" y="2087628"/>
            <a:chExt cx="1699268" cy="2122722"/>
          </a:xfrm>
        </p:grpSpPr>
        <p:sp>
          <p:nvSpPr>
            <p:cNvPr id="916" name="Google Shape;916;p62"/>
            <p:cNvSpPr/>
            <p:nvPr/>
          </p:nvSpPr>
          <p:spPr>
            <a:xfrm>
              <a:off x="4876585" y="2087628"/>
              <a:ext cx="1633829" cy="2065912"/>
            </a:xfrm>
            <a:custGeom>
              <a:avLst/>
              <a:gdLst/>
              <a:ahLst/>
              <a:cxnLst/>
              <a:rect l="l" t="t" r="r" b="b"/>
              <a:pathLst>
                <a:path w="94101" h="118987" extrusionOk="0">
                  <a:moveTo>
                    <a:pt x="92967" y="16346"/>
                  </a:moveTo>
                  <a:cubicBezTo>
                    <a:pt x="94101" y="13210"/>
                    <a:pt x="92399" y="10175"/>
                    <a:pt x="89164" y="9575"/>
                  </a:cubicBezTo>
                  <a:lnTo>
                    <a:pt x="43631" y="635"/>
                  </a:lnTo>
                  <a:cubicBezTo>
                    <a:pt x="40429" y="1"/>
                    <a:pt x="36926" y="2036"/>
                    <a:pt x="35792" y="5138"/>
                  </a:cubicBezTo>
                  <a:lnTo>
                    <a:pt x="1101" y="102674"/>
                  </a:lnTo>
                  <a:cubicBezTo>
                    <a:pt x="0" y="105777"/>
                    <a:pt x="1701" y="108812"/>
                    <a:pt x="4904" y="109446"/>
                  </a:cubicBezTo>
                  <a:lnTo>
                    <a:pt x="50469" y="118352"/>
                  </a:lnTo>
                  <a:cubicBezTo>
                    <a:pt x="53672" y="118986"/>
                    <a:pt x="57174" y="116985"/>
                    <a:pt x="58275" y="11384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2"/>
            <p:cNvSpPr/>
            <p:nvPr/>
          </p:nvSpPr>
          <p:spPr>
            <a:xfrm>
              <a:off x="5014426" y="2194789"/>
              <a:ext cx="1398688" cy="1712012"/>
            </a:xfrm>
            <a:custGeom>
              <a:avLst/>
              <a:gdLst/>
              <a:ahLst/>
              <a:cxnLst/>
              <a:rect l="l" t="t" r="r" b="b"/>
              <a:pathLst>
                <a:path w="80558" h="98604" extrusionOk="0">
                  <a:moveTo>
                    <a:pt x="79557" y="14510"/>
                  </a:moveTo>
                  <a:cubicBezTo>
                    <a:pt x="80558" y="11708"/>
                    <a:pt x="79023" y="8940"/>
                    <a:pt x="76088" y="8373"/>
                  </a:cubicBezTo>
                  <a:lnTo>
                    <a:pt x="36359" y="601"/>
                  </a:lnTo>
                  <a:cubicBezTo>
                    <a:pt x="33457" y="0"/>
                    <a:pt x="30288" y="1835"/>
                    <a:pt x="29288" y="4670"/>
                  </a:cubicBezTo>
                  <a:lnTo>
                    <a:pt x="1001" y="84094"/>
                  </a:lnTo>
                  <a:cubicBezTo>
                    <a:pt x="0" y="86929"/>
                    <a:pt x="1568" y="89664"/>
                    <a:pt x="4470" y="90265"/>
                  </a:cubicBezTo>
                  <a:lnTo>
                    <a:pt x="44198" y="98037"/>
                  </a:lnTo>
                  <a:cubicBezTo>
                    <a:pt x="47100" y="98604"/>
                    <a:pt x="50303" y="96769"/>
                    <a:pt x="51303" y="93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2"/>
            <p:cNvSpPr/>
            <p:nvPr/>
          </p:nvSpPr>
          <p:spPr>
            <a:xfrm>
              <a:off x="4891638" y="2252398"/>
              <a:ext cx="1684215" cy="1957952"/>
            </a:xfrm>
            <a:custGeom>
              <a:avLst/>
              <a:gdLst/>
              <a:ahLst/>
              <a:cxnLst/>
              <a:rect l="l" t="t" r="r" b="b"/>
              <a:pathLst>
                <a:path w="97003" h="112769" extrusionOk="0">
                  <a:moveTo>
                    <a:pt x="89798" y="1"/>
                  </a:moveTo>
                  <a:lnTo>
                    <a:pt x="89798" y="1"/>
                  </a:lnTo>
                  <a:cubicBezTo>
                    <a:pt x="91999" y="1168"/>
                    <a:pt x="93034" y="3670"/>
                    <a:pt x="92100" y="6272"/>
                  </a:cubicBezTo>
                  <a:lnTo>
                    <a:pt x="57408" y="103809"/>
                  </a:lnTo>
                  <a:cubicBezTo>
                    <a:pt x="56439" y="106540"/>
                    <a:pt x="53608" y="108418"/>
                    <a:pt x="50759" y="108418"/>
                  </a:cubicBezTo>
                  <a:cubicBezTo>
                    <a:pt x="50372" y="108418"/>
                    <a:pt x="49985" y="108384"/>
                    <a:pt x="49602" y="108312"/>
                  </a:cubicBezTo>
                  <a:lnTo>
                    <a:pt x="4037" y="99372"/>
                  </a:lnTo>
                  <a:cubicBezTo>
                    <a:pt x="1868" y="98938"/>
                    <a:pt x="367" y="97404"/>
                    <a:pt x="0" y="95469"/>
                  </a:cubicBezTo>
                  <a:lnTo>
                    <a:pt x="0" y="95469"/>
                  </a:lnTo>
                  <a:cubicBezTo>
                    <a:pt x="167" y="98171"/>
                    <a:pt x="1335" y="102174"/>
                    <a:pt x="3236" y="103008"/>
                  </a:cubicBezTo>
                  <a:lnTo>
                    <a:pt x="52371" y="112648"/>
                  </a:lnTo>
                  <a:cubicBezTo>
                    <a:pt x="52790" y="112730"/>
                    <a:pt x="53214" y="112769"/>
                    <a:pt x="53639" y="112769"/>
                  </a:cubicBezTo>
                  <a:cubicBezTo>
                    <a:pt x="56695" y="112769"/>
                    <a:pt x="59752" y="110736"/>
                    <a:pt x="60777" y="107778"/>
                  </a:cubicBezTo>
                  <a:cubicBezTo>
                    <a:pt x="60777" y="107778"/>
                    <a:pt x="92033" y="20316"/>
                    <a:pt x="96136" y="8607"/>
                  </a:cubicBezTo>
                  <a:cubicBezTo>
                    <a:pt x="97003" y="6072"/>
                    <a:pt x="94301" y="3670"/>
                    <a:pt x="92867" y="2269"/>
                  </a:cubicBezTo>
                  <a:cubicBezTo>
                    <a:pt x="91199" y="635"/>
                    <a:pt x="90098" y="134"/>
                    <a:pt x="89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2"/>
            <p:cNvSpPr/>
            <p:nvPr/>
          </p:nvSpPr>
          <p:spPr>
            <a:xfrm>
              <a:off x="5191645" y="2701843"/>
              <a:ext cx="123951" cy="326658"/>
            </a:xfrm>
            <a:custGeom>
              <a:avLst/>
              <a:gdLst/>
              <a:ahLst/>
              <a:cxnLst/>
              <a:rect l="l" t="t" r="r" b="b"/>
              <a:pathLst>
                <a:path w="7139" h="18814" extrusionOk="0">
                  <a:moveTo>
                    <a:pt x="6705" y="0"/>
                  </a:moveTo>
                  <a:lnTo>
                    <a:pt x="0" y="18814"/>
                  </a:lnTo>
                  <a:cubicBezTo>
                    <a:pt x="1335" y="18013"/>
                    <a:pt x="2836" y="16746"/>
                    <a:pt x="4437" y="15244"/>
                  </a:cubicBezTo>
                  <a:cubicBezTo>
                    <a:pt x="4704" y="13843"/>
                    <a:pt x="5037" y="12409"/>
                    <a:pt x="5404" y="11008"/>
                  </a:cubicBezTo>
                  <a:cubicBezTo>
                    <a:pt x="5538" y="10474"/>
                    <a:pt x="5671" y="9907"/>
                    <a:pt x="5805" y="9407"/>
                  </a:cubicBezTo>
                  <a:cubicBezTo>
                    <a:pt x="5938" y="8806"/>
                    <a:pt x="6071" y="8239"/>
                    <a:pt x="6205" y="7672"/>
                  </a:cubicBezTo>
                  <a:cubicBezTo>
                    <a:pt x="6272" y="7372"/>
                    <a:pt x="6338" y="7105"/>
                    <a:pt x="6405" y="6838"/>
                  </a:cubicBezTo>
                  <a:cubicBezTo>
                    <a:pt x="6839" y="4904"/>
                    <a:pt x="7139" y="3202"/>
                    <a:pt x="7072" y="1902"/>
                  </a:cubicBezTo>
                  <a:cubicBezTo>
                    <a:pt x="7039" y="1401"/>
                    <a:pt x="6972" y="934"/>
                    <a:pt x="6839" y="467"/>
                  </a:cubicBezTo>
                  <a:cubicBezTo>
                    <a:pt x="6805" y="334"/>
                    <a:pt x="6772" y="167"/>
                    <a:pt x="6705" y="34"/>
                  </a:cubicBezTo>
                  <a:cubicBezTo>
                    <a:pt x="6705" y="34"/>
                    <a:pt x="6705" y="0"/>
                    <a:pt x="670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2"/>
            <p:cNvSpPr/>
            <p:nvPr/>
          </p:nvSpPr>
          <p:spPr>
            <a:xfrm>
              <a:off x="5385671" y="2458004"/>
              <a:ext cx="68929" cy="106015"/>
            </a:xfrm>
            <a:custGeom>
              <a:avLst/>
              <a:gdLst/>
              <a:ahLst/>
              <a:cxnLst/>
              <a:rect l="l" t="t" r="r" b="b"/>
              <a:pathLst>
                <a:path w="3970" h="6106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2268" y="2202"/>
                    <a:pt x="734" y="3537"/>
                    <a:pt x="0" y="4104"/>
                  </a:cubicBezTo>
                  <a:cubicBezTo>
                    <a:pt x="367" y="5038"/>
                    <a:pt x="967" y="5672"/>
                    <a:pt x="1768" y="6105"/>
                  </a:cubicBezTo>
                  <a:lnTo>
                    <a:pt x="397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2"/>
            <p:cNvSpPr/>
            <p:nvPr/>
          </p:nvSpPr>
          <p:spPr>
            <a:xfrm>
              <a:off x="5306897" y="3837837"/>
              <a:ext cx="168555" cy="156644"/>
            </a:xfrm>
            <a:custGeom>
              <a:avLst/>
              <a:gdLst/>
              <a:ahLst/>
              <a:cxnLst/>
              <a:rect l="l" t="t" r="r" b="b"/>
              <a:pathLst>
                <a:path w="9708" h="9022" extrusionOk="0">
                  <a:moveTo>
                    <a:pt x="5736" y="0"/>
                  </a:moveTo>
                  <a:cubicBezTo>
                    <a:pt x="4383" y="0"/>
                    <a:pt x="2920" y="671"/>
                    <a:pt x="1835" y="1920"/>
                  </a:cubicBezTo>
                  <a:cubicBezTo>
                    <a:pt x="67" y="3955"/>
                    <a:pt x="0" y="6757"/>
                    <a:pt x="1635" y="8192"/>
                  </a:cubicBezTo>
                  <a:cubicBezTo>
                    <a:pt x="2286" y="8752"/>
                    <a:pt x="3106" y="9022"/>
                    <a:pt x="3968" y="9022"/>
                  </a:cubicBezTo>
                  <a:cubicBezTo>
                    <a:pt x="5313" y="9022"/>
                    <a:pt x="6762" y="8364"/>
                    <a:pt x="7839" y="7124"/>
                  </a:cubicBezTo>
                  <a:cubicBezTo>
                    <a:pt x="9607" y="5089"/>
                    <a:pt x="9707" y="2254"/>
                    <a:pt x="8040" y="820"/>
                  </a:cubicBezTo>
                  <a:cubicBezTo>
                    <a:pt x="7396" y="266"/>
                    <a:pt x="6587" y="0"/>
                    <a:pt x="5736" y="0"/>
                  </a:cubicBezTo>
                  <a:close/>
                </a:path>
              </a:pathLst>
            </a:custGeom>
            <a:solidFill>
              <a:srgbClr val="9E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2"/>
            <p:cNvSpPr/>
            <p:nvPr/>
          </p:nvSpPr>
          <p:spPr>
            <a:xfrm>
              <a:off x="5882013" y="3236400"/>
              <a:ext cx="118742" cy="103116"/>
            </a:xfrm>
            <a:custGeom>
              <a:avLst/>
              <a:gdLst/>
              <a:ahLst/>
              <a:cxnLst/>
              <a:rect l="l" t="t" r="r" b="b"/>
              <a:pathLst>
                <a:path w="6839" h="5939" extrusionOk="0">
                  <a:moveTo>
                    <a:pt x="0" y="5938"/>
                  </a:moveTo>
                  <a:cubicBezTo>
                    <a:pt x="2702" y="4404"/>
                    <a:pt x="5104" y="2236"/>
                    <a:pt x="6838" y="1"/>
                  </a:cubicBezTo>
                  <a:cubicBezTo>
                    <a:pt x="5104" y="2236"/>
                    <a:pt x="2702" y="4404"/>
                    <a:pt x="0" y="5938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2"/>
            <p:cNvSpPr/>
            <p:nvPr/>
          </p:nvSpPr>
          <p:spPr>
            <a:xfrm>
              <a:off x="6022163" y="3140264"/>
              <a:ext cx="27815" cy="64311"/>
            </a:xfrm>
            <a:custGeom>
              <a:avLst/>
              <a:gdLst/>
              <a:ahLst/>
              <a:cxnLst/>
              <a:rect l="l" t="t" r="r" b="b"/>
              <a:pathLst>
                <a:path w="1602" h="3704" extrusionOk="0">
                  <a:moveTo>
                    <a:pt x="1602" y="1"/>
                  </a:moveTo>
                  <a:cubicBezTo>
                    <a:pt x="1335" y="1168"/>
                    <a:pt x="801" y="2436"/>
                    <a:pt x="1" y="3703"/>
                  </a:cubicBezTo>
                  <a:cubicBezTo>
                    <a:pt x="801" y="2436"/>
                    <a:pt x="1335" y="1168"/>
                    <a:pt x="1602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2"/>
            <p:cNvSpPr/>
            <p:nvPr/>
          </p:nvSpPr>
          <p:spPr>
            <a:xfrm>
              <a:off x="6005373" y="3214975"/>
              <a:ext cx="10435" cy="15071"/>
            </a:xfrm>
            <a:custGeom>
              <a:avLst/>
              <a:gdLst/>
              <a:ahLst/>
              <a:cxnLst/>
              <a:rect l="l" t="t" r="r" b="b"/>
              <a:pathLst>
                <a:path w="601" h="868" extrusionOk="0">
                  <a:moveTo>
                    <a:pt x="601" y="1"/>
                  </a:moveTo>
                  <a:cubicBezTo>
                    <a:pt x="401" y="268"/>
                    <a:pt x="234" y="568"/>
                    <a:pt x="0" y="868"/>
                  </a:cubicBezTo>
                  <a:cubicBezTo>
                    <a:pt x="234" y="568"/>
                    <a:pt x="434" y="301"/>
                    <a:pt x="601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2"/>
            <p:cNvSpPr/>
            <p:nvPr/>
          </p:nvSpPr>
          <p:spPr>
            <a:xfrm>
              <a:off x="5617912" y="2613798"/>
              <a:ext cx="107161" cy="69519"/>
            </a:xfrm>
            <a:custGeom>
              <a:avLst/>
              <a:gdLst/>
              <a:ahLst/>
              <a:cxnLst/>
              <a:rect l="l" t="t" r="r" b="b"/>
              <a:pathLst>
                <a:path w="6172" h="4004" extrusionOk="0">
                  <a:moveTo>
                    <a:pt x="0" y="1"/>
                  </a:moveTo>
                  <a:cubicBezTo>
                    <a:pt x="2202" y="968"/>
                    <a:pt x="4237" y="2336"/>
                    <a:pt x="6171" y="4004"/>
                  </a:cubicBezTo>
                  <a:cubicBezTo>
                    <a:pt x="4237" y="2336"/>
                    <a:pt x="2202" y="968"/>
                    <a:pt x="0" y="1"/>
                  </a:cubicBezTo>
                  <a:close/>
                </a:path>
              </a:pathLst>
            </a:custGeom>
            <a:solidFill>
              <a:srgbClr val="F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62"/>
          <p:cNvSpPr txBox="1"/>
          <p:nvPr/>
        </p:nvSpPr>
        <p:spPr>
          <a:xfrm rot="956858">
            <a:off x="4005579" y="2187971"/>
            <a:ext cx="1055836" cy="95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5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other Day Social Media by Slidesgo">
  <a:themeElements>
    <a:clrScheme name="Simple Light">
      <a:dk1>
        <a:srgbClr val="262626"/>
      </a:dk1>
      <a:lt1>
        <a:srgbClr val="FFFBEE"/>
      </a:lt1>
      <a:dk2>
        <a:srgbClr val="FAF1D9"/>
      </a:dk2>
      <a:lt2>
        <a:srgbClr val="503444"/>
      </a:lt2>
      <a:accent1>
        <a:srgbClr val="DB5A5A"/>
      </a:accent1>
      <a:accent2>
        <a:srgbClr val="AD3131"/>
      </a:accent2>
      <a:accent3>
        <a:srgbClr val="3DABC9"/>
      </a:accent3>
      <a:accent4>
        <a:srgbClr val="FAC34D"/>
      </a:accent4>
      <a:accent5>
        <a:srgbClr val="1A1A1A"/>
      </a:accent5>
      <a:accent6>
        <a:srgbClr val="FFFFFF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Media Infographics by Slidesgo">
  <a:themeElements>
    <a:clrScheme name="Simple Light">
      <a:dk1>
        <a:srgbClr val="999999"/>
      </a:dk1>
      <a:lt1>
        <a:srgbClr val="EEEEEE"/>
      </a:lt1>
      <a:dk2>
        <a:srgbClr val="F0BCBC"/>
      </a:dk2>
      <a:lt2>
        <a:srgbClr val="E59798"/>
      </a:lt2>
      <a:accent1>
        <a:srgbClr val="3B5998"/>
      </a:accent1>
      <a:accent2>
        <a:srgbClr val="55ACEE"/>
      </a:accent2>
      <a:accent3>
        <a:srgbClr val="CB2027"/>
      </a:accent3>
      <a:accent4>
        <a:srgbClr val="833AB4"/>
      </a:accent4>
      <a:accent5>
        <a:srgbClr val="AF7CC3"/>
      </a:accent5>
      <a:accent6>
        <a:srgbClr val="4DC2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Affichage à l'écran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Nunito</vt:lpstr>
      <vt:lpstr>Mukta ExtraBold</vt:lpstr>
      <vt:lpstr>Fira Sans Extra Condensed Medium</vt:lpstr>
      <vt:lpstr>Roboto</vt:lpstr>
      <vt:lpstr>Mukta</vt:lpstr>
      <vt:lpstr>Another Day Social Media by Slidesgo</vt:lpstr>
      <vt:lpstr>Social Media Infographics by Slidesgo</vt:lpstr>
      <vt:lpstr>ESTAMOS CONECTADOS</vt:lpstr>
      <vt:lpstr>Cuáles conoces?</vt:lpstr>
      <vt:lpstr>EN EL MUNDO?</vt:lpstr>
      <vt:lpstr>VOCABULARIO</vt:lpstr>
      <vt:lpstr>SIRVE PARA… ?</vt:lpstr>
      <vt:lpstr>Cual usas más?</vt:lpstr>
      <vt:lpstr>Yo prefiero …</vt:lpstr>
      <vt:lpstr>Yo prefiero …</vt:lpstr>
      <vt:lpstr>Yo prefiero …</vt:lpstr>
      <vt:lpstr>Yo prefiero …</vt:lpstr>
      <vt:lpstr>Yo prefiero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ESTAMOS CONECTADOS</dc:title>
  <cp:lastModifiedBy>n.cruzgarcia95574</cp:lastModifiedBy>
  <cp:revision>1</cp:revision>
  <dcterms:modified xsi:type="dcterms:W3CDTF">2022-11-25T15:08:00Z</dcterms:modified>
</cp:coreProperties>
</file>