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59" r:id="rId11"/>
    <p:sldId id="260" r:id="rId12"/>
    <p:sldId id="261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D7DBC0-390D-4CAF-9008-A5BBBFA3D661}" type="datetimeFigureOut">
              <a:rPr lang="en-GB" smtClean="0"/>
              <a:pPr/>
              <a:t>26/03/2017</a:t>
            </a:fld>
            <a:endParaRPr lang="en-GB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ED33BD-7888-4A9E-9682-FFBAAFE3395D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458200" cy="1656184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El </a:t>
            </a:r>
            <a:r>
              <a:rPr lang="en-GB" sz="4800" dirty="0" err="1" smtClean="0"/>
              <a:t>PaÍS</a:t>
            </a:r>
            <a:r>
              <a:rPr lang="en-GB" sz="4800" dirty="0" smtClean="0"/>
              <a:t> VASCO</a:t>
            </a:r>
            <a:br>
              <a:rPr lang="en-GB" sz="4800" dirty="0" smtClean="0"/>
            </a:br>
            <a:r>
              <a:rPr lang="en-GB" sz="4800" dirty="0" smtClean="0"/>
              <a:t>EUSKADI</a:t>
            </a:r>
            <a:endParaRPr lang="en-GB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 Imagen" descr="euskadi port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996952"/>
            <a:ext cx="5000625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Quiénes</a:t>
            </a:r>
            <a:r>
              <a:rPr lang="en-GB" dirty="0" smtClean="0"/>
              <a:t> son los </a:t>
            </a:r>
            <a:r>
              <a:rPr lang="en-GB" dirty="0" err="1" smtClean="0"/>
              <a:t>vascos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Nadie</a:t>
            </a:r>
            <a:r>
              <a:rPr lang="en-GB" dirty="0" smtClean="0"/>
              <a:t> lo </a:t>
            </a:r>
            <a:r>
              <a:rPr lang="en-GB" dirty="0" err="1" smtClean="0"/>
              <a:t>sabe</a:t>
            </a:r>
            <a:r>
              <a:rPr lang="en-GB" dirty="0" smtClean="0"/>
              <a:t>, </a:t>
            </a:r>
            <a:r>
              <a:rPr lang="en-GB" dirty="0" err="1" smtClean="0"/>
              <a:t>pero</a:t>
            </a:r>
            <a:r>
              <a:rPr lang="en-GB" dirty="0" smtClean="0"/>
              <a:t> hay </a:t>
            </a:r>
            <a:r>
              <a:rPr lang="en-GB" dirty="0" err="1" smtClean="0"/>
              <a:t>muchas</a:t>
            </a:r>
            <a:r>
              <a:rPr lang="en-GB" dirty="0" smtClean="0"/>
              <a:t> </a:t>
            </a:r>
            <a:r>
              <a:rPr lang="en-GB" dirty="0" err="1" smtClean="0"/>
              <a:t>teorias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Actualmente</a:t>
            </a:r>
            <a:r>
              <a:rPr lang="en-GB" dirty="0" smtClean="0"/>
              <a:t>, los </a:t>
            </a:r>
            <a:r>
              <a:rPr lang="en-GB" dirty="0" err="1" smtClean="0"/>
              <a:t>vascos</a:t>
            </a:r>
            <a:r>
              <a:rPr lang="en-GB" dirty="0" smtClean="0"/>
              <a:t> </a:t>
            </a:r>
            <a:r>
              <a:rPr lang="en-GB" dirty="0" err="1" smtClean="0"/>
              <a:t>somos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mezcla</a:t>
            </a:r>
            <a:r>
              <a:rPr lang="en-GB" dirty="0" smtClean="0"/>
              <a:t> de </a:t>
            </a:r>
            <a:r>
              <a:rPr lang="en-GB" dirty="0" err="1" smtClean="0"/>
              <a:t>romanos</a:t>
            </a:r>
            <a:r>
              <a:rPr lang="en-GB" dirty="0" smtClean="0"/>
              <a:t>, </a:t>
            </a:r>
            <a:r>
              <a:rPr lang="en-GB" dirty="0" err="1" smtClean="0"/>
              <a:t>celtas</a:t>
            </a:r>
            <a:r>
              <a:rPr lang="en-GB" dirty="0" smtClean="0"/>
              <a:t>, </a:t>
            </a:r>
            <a:r>
              <a:rPr lang="en-GB" dirty="0" err="1" smtClean="0"/>
              <a:t>íberos</a:t>
            </a:r>
            <a:r>
              <a:rPr lang="en-GB" dirty="0" smtClean="0"/>
              <a:t> etc</a:t>
            </a:r>
          </a:p>
          <a:p>
            <a:r>
              <a:rPr lang="en-GB" dirty="0" err="1" smtClean="0"/>
              <a:t>Algunos</a:t>
            </a:r>
            <a:r>
              <a:rPr lang="en-GB" dirty="0" smtClean="0"/>
              <a:t> </a:t>
            </a:r>
            <a:r>
              <a:rPr lang="en-GB" dirty="0" err="1" smtClean="0"/>
              <a:t>vascos</a:t>
            </a:r>
            <a:r>
              <a:rPr lang="en-GB" dirty="0" smtClean="0"/>
              <a:t> </a:t>
            </a:r>
            <a:r>
              <a:rPr lang="en-GB" dirty="0" err="1" smtClean="0"/>
              <a:t>tienen</a:t>
            </a:r>
            <a:r>
              <a:rPr lang="en-GB" dirty="0" smtClean="0"/>
              <a:t> </a:t>
            </a:r>
            <a:r>
              <a:rPr lang="en-GB" dirty="0" err="1" smtClean="0"/>
              <a:t>apellidos</a:t>
            </a:r>
            <a:r>
              <a:rPr lang="en-GB" dirty="0" smtClean="0"/>
              <a:t> en </a:t>
            </a:r>
            <a:r>
              <a:rPr lang="en-GB" dirty="0" err="1" smtClean="0"/>
              <a:t>lengua</a:t>
            </a:r>
            <a:r>
              <a:rPr lang="en-GB" dirty="0" smtClean="0"/>
              <a:t> </a:t>
            </a:r>
            <a:r>
              <a:rPr lang="en-GB" dirty="0" err="1" smtClean="0"/>
              <a:t>vasca</a:t>
            </a:r>
            <a:r>
              <a:rPr lang="en-GB" dirty="0" smtClean="0"/>
              <a:t>, </a:t>
            </a:r>
            <a:r>
              <a:rPr lang="en-GB" dirty="0" err="1" smtClean="0"/>
              <a:t>estos</a:t>
            </a:r>
            <a:r>
              <a:rPr lang="en-GB" dirty="0" smtClean="0"/>
              <a:t> </a:t>
            </a:r>
            <a:r>
              <a:rPr lang="en-GB" dirty="0" err="1" smtClean="0"/>
              <a:t>apellidos</a:t>
            </a:r>
            <a:r>
              <a:rPr lang="en-GB" dirty="0" smtClean="0"/>
              <a:t> </a:t>
            </a:r>
            <a:r>
              <a:rPr lang="en-GB" dirty="0" err="1" smtClean="0"/>
              <a:t>hacen</a:t>
            </a:r>
            <a:r>
              <a:rPr lang="en-GB" dirty="0" smtClean="0"/>
              <a:t> </a:t>
            </a:r>
            <a:r>
              <a:rPr lang="en-GB" dirty="0" err="1" smtClean="0"/>
              <a:t>referencia</a:t>
            </a:r>
            <a:r>
              <a:rPr lang="en-GB" dirty="0" smtClean="0"/>
              <a:t> a la casa </a:t>
            </a:r>
            <a:r>
              <a:rPr lang="en-GB" dirty="0" smtClean="0"/>
              <a:t>familiar (</a:t>
            </a:r>
            <a:r>
              <a:rPr lang="en-GB" dirty="0" err="1" smtClean="0"/>
              <a:t>Zubizarreta</a:t>
            </a:r>
            <a:r>
              <a:rPr lang="en-GB" dirty="0" smtClean="0"/>
              <a:t>, </a:t>
            </a:r>
            <a:r>
              <a:rPr lang="en-GB" dirty="0" err="1" smtClean="0"/>
              <a:t>Barrenetxea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Mitología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3 Imagen" descr="mari di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1"/>
            <a:ext cx="2376264" cy="3536107"/>
          </a:xfrm>
          <a:prstGeom prst="rect">
            <a:avLst/>
          </a:prstGeom>
        </p:spPr>
      </p:pic>
      <p:pic>
        <p:nvPicPr>
          <p:cNvPr id="5" name="4 Imagen" descr="lami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556792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Comida: Los </a:t>
            </a:r>
            <a:r>
              <a:rPr lang="en-GB" dirty="0" err="1" smtClean="0"/>
              <a:t>Pintxos</a:t>
            </a:r>
            <a:endParaRPr lang="en-GB" dirty="0"/>
          </a:p>
        </p:txBody>
      </p:sp>
      <p:pic>
        <p:nvPicPr>
          <p:cNvPr id="5" name="4 Imagen" descr="pintxo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5524500" cy="4143375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525963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Dos </a:t>
            </a:r>
            <a:r>
              <a:rPr lang="en-GB" dirty="0" err="1" smtClean="0"/>
              <a:t>Lenguas</a:t>
            </a:r>
            <a:r>
              <a:rPr lang="en-GB" dirty="0" smtClean="0"/>
              <a:t>: El </a:t>
            </a:r>
            <a:r>
              <a:rPr lang="en-GB" dirty="0" err="1" smtClean="0"/>
              <a:t>Español</a:t>
            </a:r>
            <a:r>
              <a:rPr lang="en-GB" dirty="0" smtClean="0"/>
              <a:t> y el </a:t>
            </a:r>
            <a:r>
              <a:rPr lang="en-GB" dirty="0" err="1" smtClean="0"/>
              <a:t>Euskera</a:t>
            </a:r>
            <a:r>
              <a:rPr lang="en-GB" dirty="0" smtClean="0"/>
              <a:t> o Vasco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Estas</a:t>
            </a:r>
            <a:r>
              <a:rPr lang="en-GB" dirty="0" smtClean="0"/>
              <a:t> dos </a:t>
            </a:r>
            <a:r>
              <a:rPr lang="en-GB" dirty="0" err="1" smtClean="0"/>
              <a:t>lenguas</a:t>
            </a:r>
            <a:r>
              <a:rPr lang="en-GB" dirty="0" smtClean="0"/>
              <a:t> son </a:t>
            </a:r>
            <a:r>
              <a:rPr lang="en-GB" dirty="0" err="1" smtClean="0"/>
              <a:t>oficiales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Los </a:t>
            </a:r>
            <a:r>
              <a:rPr lang="en-GB" dirty="0" err="1" smtClean="0"/>
              <a:t>estudiantes</a:t>
            </a:r>
            <a:r>
              <a:rPr lang="en-GB" dirty="0" smtClean="0"/>
              <a:t> </a:t>
            </a:r>
            <a:r>
              <a:rPr lang="en-GB" dirty="0" err="1" smtClean="0"/>
              <a:t>pueden</a:t>
            </a:r>
            <a:r>
              <a:rPr lang="en-GB" dirty="0" smtClean="0"/>
              <a:t> </a:t>
            </a:r>
            <a:r>
              <a:rPr lang="en-GB" dirty="0" err="1" smtClean="0"/>
              <a:t>elegir</a:t>
            </a:r>
            <a:r>
              <a:rPr lang="en-GB" dirty="0" smtClean="0"/>
              <a:t> en 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lengua</a:t>
            </a:r>
            <a:r>
              <a:rPr lang="en-GB" dirty="0" smtClean="0"/>
              <a:t> </a:t>
            </a:r>
            <a:r>
              <a:rPr lang="en-GB" dirty="0" err="1" smtClean="0"/>
              <a:t>quieren</a:t>
            </a:r>
            <a:r>
              <a:rPr lang="en-GB" dirty="0" smtClean="0"/>
              <a:t> </a:t>
            </a:r>
            <a:r>
              <a:rPr lang="en-GB" dirty="0" err="1" smtClean="0"/>
              <a:t>estudiar</a:t>
            </a:r>
            <a:r>
              <a:rPr lang="en-GB" dirty="0" smtClean="0"/>
              <a:t>, </a:t>
            </a:r>
            <a:r>
              <a:rPr lang="en-GB" dirty="0" err="1" smtClean="0"/>
              <a:t>normalmente</a:t>
            </a:r>
            <a:r>
              <a:rPr lang="en-GB" dirty="0" smtClean="0"/>
              <a:t> lo </a:t>
            </a:r>
            <a:r>
              <a:rPr lang="en-GB" dirty="0" err="1" smtClean="0"/>
              <a:t>hacen</a:t>
            </a:r>
            <a:r>
              <a:rPr lang="en-GB" dirty="0" smtClean="0"/>
              <a:t> en </a:t>
            </a:r>
            <a:r>
              <a:rPr lang="en-GB" dirty="0" err="1" smtClean="0"/>
              <a:t>vasco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Conocer</a:t>
            </a:r>
            <a:r>
              <a:rPr lang="en-GB" dirty="0" smtClean="0"/>
              <a:t> </a:t>
            </a:r>
            <a:r>
              <a:rPr lang="en-GB" dirty="0" err="1" smtClean="0"/>
              <a:t>estas</a:t>
            </a:r>
            <a:r>
              <a:rPr lang="en-GB" dirty="0" smtClean="0"/>
              <a:t> </a:t>
            </a:r>
            <a:r>
              <a:rPr lang="en-GB" dirty="0" err="1" smtClean="0"/>
              <a:t>lenguas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obligatorio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trabajar</a:t>
            </a:r>
            <a:r>
              <a:rPr lang="en-GB" dirty="0" smtClean="0"/>
              <a:t> en la </a:t>
            </a:r>
            <a:r>
              <a:rPr lang="en-GB" dirty="0" err="1" smtClean="0"/>
              <a:t>administración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3 Imagen" descr="señal b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714875"/>
            <a:ext cx="2857500" cy="2143125"/>
          </a:xfrm>
          <a:prstGeom prst="rect">
            <a:avLst/>
          </a:prstGeom>
        </p:spPr>
      </p:pic>
      <p:pic>
        <p:nvPicPr>
          <p:cNvPr id="5" name="4 Imagen" descr="iruñ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53136"/>
            <a:ext cx="190500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actividades</a:t>
            </a:r>
            <a:r>
              <a:rPr lang="en-GB" dirty="0" smtClean="0"/>
              <a:t> se </a:t>
            </a:r>
            <a:r>
              <a:rPr lang="en-GB" dirty="0" err="1" smtClean="0"/>
              <a:t>pueden</a:t>
            </a:r>
            <a:r>
              <a:rPr lang="en-GB" dirty="0" smtClean="0"/>
              <a:t> </a:t>
            </a:r>
            <a:r>
              <a:rPr lang="en-GB" dirty="0" err="1" smtClean="0"/>
              <a:t>hacer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Ir</a:t>
            </a:r>
            <a:r>
              <a:rPr lang="en-GB" dirty="0" smtClean="0"/>
              <a:t> de </a:t>
            </a:r>
            <a:r>
              <a:rPr lang="en-GB" dirty="0" err="1" smtClean="0"/>
              <a:t>pintxos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Ir</a:t>
            </a:r>
            <a:r>
              <a:rPr lang="en-GB" dirty="0" smtClean="0"/>
              <a:t> a la </a:t>
            </a:r>
            <a:r>
              <a:rPr lang="en-GB" dirty="0" err="1" smtClean="0"/>
              <a:t>montaña</a:t>
            </a:r>
            <a:endParaRPr lang="en-GB" dirty="0"/>
          </a:p>
        </p:txBody>
      </p:sp>
      <p:pic>
        <p:nvPicPr>
          <p:cNvPr id="5" name="4 Imagen" descr="pintxo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3024336" cy="2095433"/>
          </a:xfrm>
          <a:prstGeom prst="rect">
            <a:avLst/>
          </a:prstGeom>
        </p:spPr>
      </p:pic>
      <p:pic>
        <p:nvPicPr>
          <p:cNvPr id="6" name="5 Imagen" descr="montaña escal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645024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Surfear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Visitar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bodega</a:t>
            </a:r>
            <a:endParaRPr lang="en-GB" dirty="0"/>
          </a:p>
        </p:txBody>
      </p:sp>
      <p:pic>
        <p:nvPicPr>
          <p:cNvPr id="4" name="3 Imagen" descr="surf eusk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16831"/>
            <a:ext cx="4104456" cy="2345403"/>
          </a:xfrm>
          <a:prstGeom prst="rect">
            <a:avLst/>
          </a:prstGeom>
        </p:spPr>
      </p:pic>
      <p:pic>
        <p:nvPicPr>
          <p:cNvPr id="5" name="4 Imagen" descr="Santiago_Calatrava_Ysios_Bodega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365104"/>
            <a:ext cx="3901440" cy="224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5400" dirty="0" smtClean="0"/>
              <a:t>¡</a:t>
            </a:r>
            <a:r>
              <a:rPr lang="en-GB" sz="5400" dirty="0" err="1" smtClean="0"/>
              <a:t>Hasta</a:t>
            </a:r>
            <a:r>
              <a:rPr lang="en-GB" sz="5400" dirty="0" smtClean="0"/>
              <a:t> pronto!</a:t>
            </a:r>
          </a:p>
          <a:p>
            <a:pPr algn="ctr">
              <a:buNone/>
            </a:pPr>
            <a:r>
              <a:rPr lang="en-GB" sz="5400" dirty="0" err="1" smtClean="0"/>
              <a:t>Laster</a:t>
            </a:r>
            <a:r>
              <a:rPr lang="en-GB" sz="5400" dirty="0" smtClean="0"/>
              <a:t> arte!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err="1" smtClean="0"/>
              <a:t>Localización</a:t>
            </a:r>
            <a:endParaRPr lang="en-GB" sz="4400" dirty="0"/>
          </a:p>
        </p:txBody>
      </p:sp>
      <p:pic>
        <p:nvPicPr>
          <p:cNvPr id="4" name="3 Marcador de contenido" descr="240px-Localización_del_País_Vasco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2286000" cy="1724025"/>
          </a:xfrm>
        </p:spPr>
      </p:pic>
      <p:pic>
        <p:nvPicPr>
          <p:cNvPr id="5" name="4 Imagen" descr="euskad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196752"/>
            <a:ext cx="3810000" cy="2990850"/>
          </a:xfrm>
          <a:prstGeom prst="rect">
            <a:avLst/>
          </a:prstGeom>
        </p:spPr>
      </p:pic>
      <p:pic>
        <p:nvPicPr>
          <p:cNvPr id="6" name="5 Imagen" descr="kartelak-gipuzkoa-ETB_1024x576_foto610x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00450"/>
            <a:ext cx="58102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 </a:t>
            </a:r>
            <a:r>
              <a:rPr lang="en-GB" dirty="0" err="1" smtClean="0"/>
              <a:t>ciudades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importantes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Vitoria-</a:t>
            </a:r>
            <a:r>
              <a:rPr lang="en-GB" dirty="0" err="1" smtClean="0"/>
              <a:t>Gasteiz</a:t>
            </a:r>
            <a:endParaRPr lang="en-GB" dirty="0"/>
          </a:p>
        </p:txBody>
      </p:sp>
      <p:pic>
        <p:nvPicPr>
          <p:cNvPr id="4" name="3 Imagen" descr="vito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8128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Álava</a:t>
            </a:r>
            <a:endParaRPr lang="en-GB" dirty="0"/>
          </a:p>
        </p:txBody>
      </p:sp>
      <p:pic>
        <p:nvPicPr>
          <p:cNvPr id="4" name="3 Imagen" descr="marques ris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7644341" cy="429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Bilbao</a:t>
            </a:r>
            <a:endParaRPr lang="en-GB" dirty="0"/>
          </a:p>
        </p:txBody>
      </p:sp>
      <p:pic>
        <p:nvPicPr>
          <p:cNvPr id="4" name="3 Imagen" descr="guggenheim-ex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7039012" cy="424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Vizcaya</a:t>
            </a:r>
            <a:endParaRPr lang="en-GB" dirty="0"/>
          </a:p>
        </p:txBody>
      </p:sp>
      <p:pic>
        <p:nvPicPr>
          <p:cNvPr id="4" name="3 Imagen" descr="gaztelugat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8748464" cy="3025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San Sebastian-</a:t>
            </a:r>
            <a:r>
              <a:rPr lang="en-GB" dirty="0" err="1" smtClean="0"/>
              <a:t>Donostia</a:t>
            </a:r>
            <a:endParaRPr lang="en-GB" dirty="0"/>
          </a:p>
        </p:txBody>
      </p:sp>
      <p:pic>
        <p:nvPicPr>
          <p:cNvPr id="5" name="4 Imagen" descr="portada_donost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8388424" cy="334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Guipuzcoa</a:t>
            </a:r>
            <a:endParaRPr lang="en-GB" dirty="0"/>
          </a:p>
        </p:txBody>
      </p:sp>
      <p:pic>
        <p:nvPicPr>
          <p:cNvPr id="4" name="3 Imagen" descr="gipuzk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591982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BANDERA</a:t>
            </a:r>
            <a:endParaRPr lang="en-GB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Ikurriña</a:t>
            </a:r>
            <a:endParaRPr lang="en-GB" dirty="0"/>
          </a:p>
        </p:txBody>
      </p:sp>
      <p:pic>
        <p:nvPicPr>
          <p:cNvPr id="4" name="3 Imagen" descr="ikurriña-680x3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340768"/>
            <a:ext cx="5097772" cy="2736304"/>
          </a:xfrm>
          <a:prstGeom prst="rect">
            <a:avLst/>
          </a:prstGeom>
        </p:spPr>
      </p:pic>
      <p:pic>
        <p:nvPicPr>
          <p:cNvPr id="5" name="4 Imagen" descr="escu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4132809" cy="393305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644008" y="486916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El escudo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Personalizado 1">
      <a:dk1>
        <a:srgbClr val="4F6128"/>
      </a:dk1>
      <a:lt1>
        <a:sysClr val="window" lastClr="FFFFFF"/>
      </a:lt1>
      <a:dk2>
        <a:srgbClr val="76923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143</Words>
  <Application>Microsoft Office PowerPoint</Application>
  <PresentationFormat>Presentación en pantalla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Viajes</vt:lpstr>
      <vt:lpstr>El PaÍS VASCO EUSKADI</vt:lpstr>
      <vt:lpstr>Localización</vt:lpstr>
      <vt:lpstr>Las ciudades más importantes</vt:lpstr>
      <vt:lpstr>Diapositiva 4</vt:lpstr>
      <vt:lpstr>Diapositiva 5</vt:lpstr>
      <vt:lpstr>Diapositiva 6</vt:lpstr>
      <vt:lpstr>Diapositiva 7</vt:lpstr>
      <vt:lpstr>Diapositiva 8</vt:lpstr>
      <vt:lpstr>BANDERA</vt:lpstr>
      <vt:lpstr>¿Quiénes son los vascos?</vt:lpstr>
      <vt:lpstr>Mitología</vt:lpstr>
      <vt:lpstr>Comida: Los Pintxos</vt:lpstr>
      <vt:lpstr>Dos Lenguas: El Español y el Euskera o Vasco</vt:lpstr>
      <vt:lpstr>¿Qué actividades se pueden hacer?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PaÍS VASCO EUSKADI</dc:title>
  <dc:creator>Jaione</dc:creator>
  <cp:lastModifiedBy>Jaione</cp:lastModifiedBy>
  <cp:revision>35</cp:revision>
  <dcterms:created xsi:type="dcterms:W3CDTF">2017-03-22T11:04:08Z</dcterms:created>
  <dcterms:modified xsi:type="dcterms:W3CDTF">2017-03-26T12:03:02Z</dcterms:modified>
</cp:coreProperties>
</file>